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8"/>
  </p:notesMasterIdLst>
  <p:sldIdLst>
    <p:sldId id="257" r:id="rId3"/>
    <p:sldId id="271" r:id="rId4"/>
    <p:sldId id="273" r:id="rId5"/>
    <p:sldId id="274" r:id="rId6"/>
    <p:sldId id="275"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408A42-8110-7F4B-8B5D-8E63E83FB20C}" type="datetimeFigureOut">
              <a:rPr lang="en-US" smtClean="0"/>
              <a:t>11/13/2016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89D2A8-80AF-A04A-8712-B8C3DD67BF6B}" type="slidenum">
              <a:rPr lang="en-US" smtClean="0"/>
              <a:t>‹#›</a:t>
            </a:fld>
            <a:endParaRPr lang="en-US"/>
          </a:p>
        </p:txBody>
      </p:sp>
    </p:spTree>
    <p:extLst>
      <p:ext uri="{BB962C8B-B14F-4D97-AF65-F5344CB8AC3E}">
        <p14:creationId xmlns:p14="http://schemas.microsoft.com/office/powerpoint/2010/main" val="26428689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DBEA4D-F3C4-4046-BB47-FCB1207B26B3}"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86308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94829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72375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B151F00-3264-D74A-9603-89B73FD0711A}"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418938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976186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51F00-3264-D74A-9603-89B73FD0711A}"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49590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151F00-3264-D74A-9603-89B73FD0711A}"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876707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151F00-3264-D74A-9603-89B73FD0711A}" type="datetimeFigureOut">
              <a:rPr lang="en-US" smtClean="0"/>
              <a:t>11/13/2016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4035267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151F00-3264-D74A-9603-89B73FD0711A}" type="datetimeFigureOut">
              <a:rPr lang="en-US" smtClean="0"/>
              <a:t>11/13/2016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689867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1F00-3264-D74A-9603-89B73FD0711A}" type="datetimeFigureOut">
              <a:rPr lang="en-US" smtClean="0"/>
              <a:t>11/13/2016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955571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6773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384489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15854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882619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7413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BEA4D-F3C4-4046-BB47-FCB1207B26B3}"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55517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DBEA4D-F3C4-4046-BB47-FCB1207B26B3}"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5259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DBEA4D-F3C4-4046-BB47-FCB1207B26B3}" type="datetimeFigureOut">
              <a:rPr lang="en-US" smtClean="0"/>
              <a:t>11/13/2016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32158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DBEA4D-F3C4-4046-BB47-FCB1207B26B3}" type="datetimeFigureOut">
              <a:rPr lang="en-US" smtClean="0"/>
              <a:t>11/13/2016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28754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BEA4D-F3C4-4046-BB47-FCB1207B26B3}" type="datetimeFigureOut">
              <a:rPr lang="en-US" smtClean="0"/>
              <a:t>11/13/2016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36258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76252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83530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BEA4D-F3C4-4046-BB47-FCB1207B26B3}" type="datetimeFigureOut">
              <a:rPr lang="en-US" smtClean="0"/>
              <a:t>11/13/2016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5A35-BBF8-6142-A822-4BC4CE95054E}" type="slidenum">
              <a:rPr lang="en-US" smtClean="0"/>
              <a:t>‹#›</a:t>
            </a:fld>
            <a:endParaRPr lang="en-US"/>
          </a:p>
        </p:txBody>
      </p:sp>
    </p:spTree>
    <p:extLst>
      <p:ext uri="{BB962C8B-B14F-4D97-AF65-F5344CB8AC3E}">
        <p14:creationId xmlns:p14="http://schemas.microsoft.com/office/powerpoint/2010/main" val="404272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1F00-3264-D74A-9603-89B73FD0711A}" type="datetimeFigureOut">
              <a:rPr lang="en-US" smtClean="0"/>
              <a:t>11/13/2016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22E7-0B53-A749-8E8D-2BB8494E4F3B}" type="slidenum">
              <a:rPr lang="en-US" smtClean="0"/>
              <a:t>‹#›</a:t>
            </a:fld>
            <a:endParaRPr lang="en-US"/>
          </a:p>
        </p:txBody>
      </p:sp>
    </p:spTree>
    <p:extLst>
      <p:ext uri="{BB962C8B-B14F-4D97-AF65-F5344CB8AC3E}">
        <p14:creationId xmlns:p14="http://schemas.microsoft.com/office/powerpoint/2010/main" val="1707416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18110"/>
            <a:ext cx="7772400" cy="1470025"/>
          </a:xfrm>
        </p:spPr>
        <p:txBody>
          <a:bodyPr>
            <a:normAutofit fontScale="90000"/>
          </a:bodyPr>
          <a:lstStyle/>
          <a:p>
            <a:r>
              <a:rPr lang="en-US" sz="5600" b="1" dirty="0">
                <a:latin typeface="Times New Roman" panose="02020603050405020304" pitchFamily="18" charset="0"/>
                <a:cs typeface="Times New Roman" panose="02020603050405020304" pitchFamily="18" charset="0"/>
              </a:rPr>
              <a:t>UMKC Hackathon Fall 2016</a:t>
            </a:r>
            <a:r>
              <a:rPr lang="en-US" dirty="0"/>
              <a:t/>
            </a:r>
            <a:br>
              <a:rPr lang="en-US" dirty="0"/>
            </a:br>
            <a:r>
              <a:rPr lang="en-US" dirty="0"/>
              <a:t> </a:t>
            </a:r>
            <a:r>
              <a:rPr lang="en-US" sz="5300" b="1" dirty="0">
                <a:latin typeface="Times New Roman" panose="02020603050405020304" pitchFamily="18" charset="0"/>
                <a:cs typeface="Times New Roman" panose="02020603050405020304" pitchFamily="18" charset="0"/>
              </a:rPr>
              <a:t>Sentiment Engine</a:t>
            </a:r>
            <a:r>
              <a:rPr lang="en-US" b="1" dirty="0"/>
              <a:t/>
            </a:r>
            <a:br>
              <a:rPr lang="en-US" b="1" dirty="0"/>
            </a:br>
            <a:r>
              <a:rPr lang="en-US" sz="2700" b="1" dirty="0"/>
              <a:t>By</a:t>
            </a:r>
            <a:r>
              <a:rPr lang="en-US" b="1" dirty="0"/>
              <a:t/>
            </a:r>
            <a:br>
              <a:rPr lang="en-US" b="1" dirty="0"/>
            </a:br>
            <a:r>
              <a:rPr lang="en-US" sz="4000" b="1" dirty="0">
                <a:latin typeface="Times New Roman" panose="02020603050405020304" pitchFamily="18" charset="0"/>
                <a:cs typeface="Times New Roman" panose="02020603050405020304" pitchFamily="18" charset="0"/>
              </a:rPr>
              <a:t>Dawn Busters</a:t>
            </a:r>
            <a:r>
              <a:rPr lang="en-US" b="1" dirty="0"/>
              <a:t/>
            </a:r>
            <a:br>
              <a:rPr lang="en-US" b="1" dirty="0"/>
            </a:br>
            <a:endParaRPr lang="en-US" dirty="0"/>
          </a:p>
        </p:txBody>
      </p:sp>
      <p:sp>
        <p:nvSpPr>
          <p:cNvPr id="3" name="Subtitle 2"/>
          <p:cNvSpPr>
            <a:spLocks noGrp="1"/>
          </p:cNvSpPr>
          <p:nvPr>
            <p:ph type="subTitle" idx="1"/>
          </p:nvPr>
        </p:nvSpPr>
        <p:spPr>
          <a:xfrm>
            <a:off x="1371600" y="3935528"/>
            <a:ext cx="6400800" cy="2353733"/>
          </a:xfrm>
        </p:spPr>
        <p:txBody>
          <a:bodyPr>
            <a:normAutofit/>
          </a:bodyPr>
          <a:lstStyle/>
          <a:p>
            <a:r>
              <a:rPr lang="en-US" sz="2800" b="1" dirty="0" err="1">
                <a:latin typeface="Times New Roman" panose="02020603050405020304" pitchFamily="18" charset="0"/>
                <a:cs typeface="Times New Roman" panose="02020603050405020304" pitchFamily="18" charset="0"/>
              </a:rPr>
              <a:t>Manasa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Thipparthi</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Sri Harsha Kumar Raja Golla</a:t>
            </a:r>
          </a:p>
          <a:p>
            <a:r>
              <a:rPr lang="en-US" sz="2800" b="1" dirty="0" err="1">
                <a:latin typeface="Times New Roman" panose="02020603050405020304" pitchFamily="18" charset="0"/>
                <a:cs typeface="Times New Roman" panose="02020603050405020304" pitchFamily="18" charset="0"/>
              </a:rPr>
              <a:t>Swarna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Kosaraju</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Sai Jyothi </a:t>
            </a:r>
            <a:r>
              <a:rPr lang="en-US" sz="2800" b="1" dirty="0" err="1">
                <a:latin typeface="Times New Roman" panose="02020603050405020304" pitchFamily="18" charset="0"/>
                <a:cs typeface="Times New Roman" panose="02020603050405020304" pitchFamily="18" charset="0"/>
              </a:rPr>
              <a:t>Gudibandi</a:t>
            </a:r>
            <a:endParaRPr lang="en-US" sz="2800" b="1" dirty="0">
              <a:latin typeface="Times New Roman" panose="02020603050405020304" pitchFamily="18" charset="0"/>
              <a:cs typeface="Times New Roman" panose="02020603050405020304" pitchFamily="18" charset="0"/>
            </a:endParaRPr>
          </a:p>
          <a:p>
            <a:endParaRPr lang="en-US" sz="3100" b="1" dirty="0">
              <a:latin typeface="Times New Roman" panose="02020603050405020304" pitchFamily="18"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152101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p:txBody>
          <a:bodyPr>
            <a:normAutofit/>
          </a:bodyPr>
          <a:lstStyle/>
          <a:p>
            <a:pPr marL="0" indent="0">
              <a:buNone/>
            </a:pPr>
            <a:r>
              <a:rPr lang="en-US" sz="2200" b="1" dirty="0">
                <a:solidFill>
                  <a:schemeClr val="accent5">
                    <a:lumMod val="50000"/>
                  </a:schemeClr>
                </a:solidFill>
                <a:latin typeface="Times New Roman" panose="02020603050405020304" pitchFamily="18" charset="0"/>
                <a:cs typeface="Times New Roman" panose="02020603050405020304" pitchFamily="18" charset="0"/>
              </a:rPr>
              <a:t>Motto:- </a:t>
            </a:r>
            <a:r>
              <a:rPr lang="en-US" sz="2200" dirty="0">
                <a:solidFill>
                  <a:schemeClr val="accent5">
                    <a:lumMod val="50000"/>
                  </a:schemeClr>
                </a:solidFill>
                <a:latin typeface="Times New Roman" panose="02020603050405020304" pitchFamily="18" charset="0"/>
                <a:cs typeface="Times New Roman" panose="02020603050405020304" pitchFamily="18" charset="0"/>
              </a:rPr>
              <a:t>Our motto is to generate sentiments out of the real time tweets by various users on a particular topic.</a:t>
            </a:r>
          </a:p>
          <a:p>
            <a:pPr marL="0" indent="0">
              <a:buNone/>
            </a:pPr>
            <a:r>
              <a:rPr lang="en-US" sz="2200" dirty="0">
                <a:solidFill>
                  <a:schemeClr val="accent5">
                    <a:lumMod val="50000"/>
                  </a:schemeClr>
                </a:solidFill>
                <a:latin typeface="Times New Roman" panose="02020603050405020304" pitchFamily="18" charset="0"/>
                <a:cs typeface="Times New Roman" panose="02020603050405020304" pitchFamily="18" charset="0"/>
              </a:rPr>
              <a:t>Ex: Public’s Opinion on Trump etc.</a:t>
            </a:r>
          </a:p>
          <a:p>
            <a:pPr marL="0" indent="0">
              <a:buNone/>
            </a:pPr>
            <a:endParaRPr lang="en-US" sz="2200"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accent5">
                    <a:lumMod val="50000"/>
                  </a:schemeClr>
                </a:solidFill>
                <a:latin typeface="Times New Roman" panose="02020603050405020304" pitchFamily="18" charset="0"/>
                <a:cs typeface="Times New Roman" panose="02020603050405020304" pitchFamily="18" charset="0"/>
              </a:rPr>
              <a:t>Major Advantage: </a:t>
            </a:r>
          </a:p>
          <a:p>
            <a:pPr marL="0" indent="0">
              <a:buNone/>
            </a:pPr>
            <a:r>
              <a:rPr lang="en-US" sz="2200" dirty="0">
                <a:solidFill>
                  <a:schemeClr val="accent5">
                    <a:lumMod val="50000"/>
                  </a:schemeClr>
                </a:solidFill>
                <a:latin typeface="Times New Roman" panose="02020603050405020304" pitchFamily="18" charset="0"/>
                <a:cs typeface="Times New Roman" panose="02020603050405020304" pitchFamily="18" charset="0"/>
              </a:rPr>
              <a:t>We can get the actual feelings of an individual and it’s way more cost effective and efficient for many organizations to surge their profit graphs upward or to make an instant change rather than a long period survey.</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037379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698"/>
            <a:ext cx="8229600" cy="1143000"/>
          </a:xfrm>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Our Strategy</a:t>
            </a:r>
          </a:p>
        </p:txBody>
      </p:sp>
      <p:sp>
        <p:nvSpPr>
          <p:cNvPr id="3" name="Content Placeholder 2"/>
          <p:cNvSpPr>
            <a:spLocks noGrp="1"/>
          </p:cNvSpPr>
          <p:nvPr>
            <p:ph idx="1"/>
          </p:nvPr>
        </p:nvSpPr>
        <p:spPr>
          <a:xfrm>
            <a:off x="367748" y="1407698"/>
            <a:ext cx="8229600" cy="4525963"/>
          </a:xfrm>
        </p:spPr>
        <p:txBody>
          <a:bodyPr>
            <a:normAutofit/>
          </a:bodyPr>
          <a:lstStyle/>
          <a:p>
            <a:pPr algn="just"/>
            <a:r>
              <a:rPr lang="en-US" sz="2200" dirty="0">
                <a:solidFill>
                  <a:schemeClr val="accent5">
                    <a:lumMod val="50000"/>
                  </a:schemeClr>
                </a:solidFill>
                <a:latin typeface="Times New Roman" panose="02020603050405020304" pitchFamily="18" charset="0"/>
                <a:cs typeface="Times New Roman" panose="02020603050405020304" pitchFamily="18" charset="0"/>
              </a:rPr>
              <a:t>We have retrieved the Twitter streaming data using the Twitter API in a .</a:t>
            </a:r>
            <a:r>
              <a:rPr lang="en-US" sz="2200" dirty="0" err="1">
                <a:solidFill>
                  <a:schemeClr val="accent5">
                    <a:lumMod val="50000"/>
                  </a:schemeClr>
                </a:solidFill>
                <a:latin typeface="Times New Roman" panose="02020603050405020304" pitchFamily="18" charset="0"/>
                <a:cs typeface="Times New Roman" panose="02020603050405020304" pitchFamily="18" charset="0"/>
              </a:rPr>
              <a:t>json</a:t>
            </a:r>
            <a:r>
              <a:rPr lang="en-US" sz="2200" dirty="0">
                <a:solidFill>
                  <a:schemeClr val="accent5">
                    <a:lumMod val="50000"/>
                  </a:schemeClr>
                </a:solidFill>
                <a:latin typeface="Times New Roman" panose="02020603050405020304" pitchFamily="18" charset="0"/>
                <a:cs typeface="Times New Roman" panose="02020603050405020304" pitchFamily="18" charset="0"/>
              </a:rPr>
              <a:t> file.</a:t>
            </a:r>
          </a:p>
          <a:p>
            <a:pPr algn="just"/>
            <a:r>
              <a:rPr lang="en-US" sz="2200" dirty="0">
                <a:solidFill>
                  <a:schemeClr val="accent5">
                    <a:lumMod val="50000"/>
                  </a:schemeClr>
                </a:solidFill>
                <a:latin typeface="Times New Roman" panose="02020603050405020304" pitchFamily="18" charset="0"/>
                <a:cs typeface="Times New Roman" panose="02020603050405020304" pitchFamily="18" charset="0"/>
              </a:rPr>
              <a:t>Now this JSON data is given as a source to our application</a:t>
            </a:r>
          </a:p>
          <a:p>
            <a:r>
              <a:rPr lang="en-US" sz="2200" dirty="0">
                <a:solidFill>
                  <a:schemeClr val="accent5">
                    <a:lumMod val="50000"/>
                  </a:schemeClr>
                </a:solidFill>
                <a:latin typeface="Times New Roman" panose="02020603050405020304" pitchFamily="18" charset="0"/>
                <a:cs typeface="Times New Roman" panose="02020603050405020304" pitchFamily="18" charset="0"/>
              </a:rPr>
              <a:t>There will be 2 kinds of search options</a:t>
            </a:r>
          </a:p>
          <a:p>
            <a:pPr algn="ctr"/>
            <a:r>
              <a:rPr lang="en-US" sz="2200" dirty="0">
                <a:solidFill>
                  <a:schemeClr val="accent5">
                    <a:lumMod val="50000"/>
                  </a:schemeClr>
                </a:solidFill>
                <a:latin typeface="Times New Roman" panose="02020603050405020304" pitchFamily="18" charset="0"/>
                <a:cs typeface="Times New Roman" panose="02020603050405020304" pitchFamily="18" charset="0"/>
              </a:rPr>
              <a:t>Search by Hotkey Bubbles</a:t>
            </a:r>
          </a:p>
          <a:p>
            <a:pPr algn="ctr"/>
            <a:r>
              <a:rPr lang="en-US" sz="2200" dirty="0">
                <a:solidFill>
                  <a:schemeClr val="accent5">
                    <a:lumMod val="50000"/>
                  </a:schemeClr>
                </a:solidFill>
                <a:latin typeface="Times New Roman" panose="02020603050405020304" pitchFamily="18" charset="0"/>
                <a:cs typeface="Times New Roman" panose="02020603050405020304" pitchFamily="18" charset="0"/>
              </a:rPr>
              <a:t>Search by Keyword</a:t>
            </a:r>
          </a:p>
          <a:p>
            <a:r>
              <a:rPr lang="en-US" sz="2200" dirty="0">
                <a:solidFill>
                  <a:schemeClr val="accent5">
                    <a:lumMod val="50000"/>
                  </a:schemeClr>
                </a:solidFill>
                <a:latin typeface="Times New Roman" panose="02020603050405020304" pitchFamily="18" charset="0"/>
                <a:cs typeface="Times New Roman" panose="02020603050405020304" pitchFamily="18" charset="0"/>
              </a:rPr>
              <a:t>Now according to the user’s input our application will generate the sentiment analysis and shows the output in form of graph and further user can also see from which location the tweets are coming from.    </a:t>
            </a:r>
          </a:p>
          <a:p>
            <a:pPr>
              <a:buFont typeface="Courier New" panose="02070309020205020404" pitchFamily="49" charset="0"/>
              <a:buChar char="o"/>
            </a:pPr>
            <a:endParaRPr lang="en-US" dirty="0">
              <a:solidFill>
                <a:schemeClr val="accent5">
                  <a:lumMod val="50000"/>
                </a:schemeClr>
              </a:solidFill>
            </a:endParaRPr>
          </a:p>
          <a:p>
            <a:pPr marL="0" indent="0">
              <a:buNone/>
            </a:pPr>
            <a:endParaRPr lang="en-US" dirty="0">
              <a:solidFill>
                <a:schemeClr val="accent5">
                  <a:lumMod val="50000"/>
                </a:schemeClr>
              </a:solidFill>
            </a:endParaRPr>
          </a:p>
        </p:txBody>
      </p:sp>
    </p:spTree>
    <p:extLst>
      <p:ext uri="{BB962C8B-B14F-4D97-AF65-F5344CB8AC3E}">
        <p14:creationId xmlns:p14="http://schemas.microsoft.com/office/powerpoint/2010/main" val="53436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p:txBody>
          <a:bodyPr/>
          <a:lstStyle/>
          <a:p>
            <a:r>
              <a:rPr lang="en-US" sz="2200" dirty="0">
                <a:solidFill>
                  <a:schemeClr val="accent5">
                    <a:lumMod val="50000"/>
                  </a:schemeClr>
                </a:solidFill>
                <a:latin typeface="Times New Roman" panose="02020603050405020304" pitchFamily="18" charset="0"/>
                <a:cs typeface="Times New Roman" panose="02020603050405020304" pitchFamily="18" charset="0"/>
              </a:rPr>
              <a:t>We have created an </a:t>
            </a:r>
            <a:r>
              <a:rPr lang="en-US" sz="2200" b="1" dirty="0">
                <a:solidFill>
                  <a:schemeClr val="accent5">
                    <a:lumMod val="50000"/>
                  </a:schemeClr>
                </a:solidFill>
                <a:latin typeface="Times New Roman" panose="02020603050405020304" pitchFamily="18" charset="0"/>
                <a:cs typeface="Times New Roman" panose="02020603050405020304" pitchFamily="18" charset="0"/>
              </a:rPr>
              <a:t>ionic </a:t>
            </a:r>
            <a:r>
              <a:rPr lang="en-US" sz="2200" dirty="0">
                <a:solidFill>
                  <a:schemeClr val="accent5">
                    <a:lumMod val="50000"/>
                  </a:schemeClr>
                </a:solidFill>
                <a:latin typeface="Times New Roman" panose="02020603050405020304" pitchFamily="18" charset="0"/>
                <a:cs typeface="Times New Roman" panose="02020603050405020304" pitchFamily="18" charset="0"/>
              </a:rPr>
              <a:t>application for </a:t>
            </a:r>
            <a:r>
              <a:rPr lang="en-US" sz="2200">
                <a:solidFill>
                  <a:schemeClr val="accent5">
                    <a:lumMod val="50000"/>
                  </a:schemeClr>
                </a:solidFill>
                <a:latin typeface="Times New Roman" panose="02020603050405020304" pitchFamily="18" charset="0"/>
                <a:cs typeface="Times New Roman" panose="02020603050405020304" pitchFamily="18" charset="0"/>
              </a:rPr>
              <a:t>this </a:t>
            </a:r>
            <a:r>
              <a:rPr lang="en-US" sz="2200" smtClean="0">
                <a:solidFill>
                  <a:schemeClr val="accent5">
                    <a:lumMod val="50000"/>
                  </a:schemeClr>
                </a:solidFill>
                <a:latin typeface="Times New Roman" panose="02020603050405020304" pitchFamily="18" charset="0"/>
                <a:cs typeface="Times New Roman" panose="02020603050405020304" pitchFamily="18" charset="0"/>
              </a:rPr>
              <a:t>process.</a:t>
            </a:r>
            <a:endParaRPr lang="en-US" sz="2200" dirty="0">
              <a:solidFill>
                <a:schemeClr val="accent5">
                  <a:lumMod val="50000"/>
                </a:schemeClr>
              </a:solidFill>
              <a:latin typeface="Times New Roman" panose="02020603050405020304" pitchFamily="18" charset="0"/>
              <a:cs typeface="Times New Roman" panose="02020603050405020304" pitchFamily="18" charset="0"/>
            </a:endParaRPr>
          </a:p>
          <a:p>
            <a:r>
              <a:rPr lang="en-US" sz="2200" dirty="0">
                <a:solidFill>
                  <a:schemeClr val="accent5">
                    <a:lumMod val="50000"/>
                  </a:schemeClr>
                </a:solidFill>
                <a:latin typeface="Times New Roman" panose="02020603050405020304" pitchFamily="18" charset="0"/>
                <a:cs typeface="Times New Roman" panose="02020603050405020304" pitchFamily="18" charset="0"/>
              </a:rPr>
              <a:t>We used the text col and coordinates col from the extracted tweet JSON and developed our application on their basis.</a:t>
            </a:r>
          </a:p>
          <a:p>
            <a:r>
              <a:rPr lang="en-US" sz="2200" dirty="0">
                <a:solidFill>
                  <a:schemeClr val="accent5">
                    <a:lumMod val="50000"/>
                  </a:schemeClr>
                </a:solidFill>
                <a:latin typeface="Times New Roman" panose="02020603050405020304" pitchFamily="18" charset="0"/>
                <a:cs typeface="Times New Roman" panose="02020603050405020304" pitchFamily="18" charset="0"/>
              </a:rPr>
              <a:t>On the Home page user inputs the text using one of the 2 available methods </a:t>
            </a:r>
          </a:p>
          <a:p>
            <a:r>
              <a:rPr lang="en-US" sz="2200" dirty="0">
                <a:solidFill>
                  <a:schemeClr val="accent5">
                    <a:lumMod val="50000"/>
                  </a:schemeClr>
                </a:solidFill>
                <a:latin typeface="Times New Roman" panose="02020603050405020304" pitchFamily="18" charset="0"/>
                <a:cs typeface="Times New Roman" panose="02020603050405020304" pitchFamily="18" charset="0"/>
              </a:rPr>
              <a:t>Our application searches for the word in our tweets .</a:t>
            </a:r>
            <a:r>
              <a:rPr lang="en-US" sz="2200" dirty="0" err="1">
                <a:solidFill>
                  <a:schemeClr val="accent5">
                    <a:lumMod val="50000"/>
                  </a:schemeClr>
                </a:solidFill>
                <a:latin typeface="Times New Roman" panose="02020603050405020304" pitchFamily="18" charset="0"/>
                <a:cs typeface="Times New Roman" panose="02020603050405020304" pitchFamily="18" charset="0"/>
              </a:rPr>
              <a:t>json</a:t>
            </a:r>
            <a:r>
              <a:rPr lang="en-US" sz="2200" dirty="0">
                <a:solidFill>
                  <a:schemeClr val="accent5">
                    <a:lumMod val="50000"/>
                  </a:schemeClr>
                </a:solidFill>
                <a:latin typeface="Times New Roman" panose="02020603050405020304" pitchFamily="18" charset="0"/>
                <a:cs typeface="Times New Roman" panose="02020603050405020304" pitchFamily="18" charset="0"/>
              </a:rPr>
              <a:t> file and make a sentiment analysis using Alchemy API and output one of Positive, Negative or Neutral Value to that user input</a:t>
            </a:r>
          </a:p>
          <a:p>
            <a:r>
              <a:rPr lang="en-US" sz="2200" dirty="0">
                <a:solidFill>
                  <a:schemeClr val="accent5">
                    <a:lumMod val="50000"/>
                  </a:schemeClr>
                </a:solidFill>
                <a:latin typeface="Times New Roman" panose="02020603050405020304" pitchFamily="18" charset="0"/>
                <a:cs typeface="Times New Roman" panose="02020603050405020304" pitchFamily="18" charset="0"/>
              </a:rPr>
              <a:t>We further added a feature so that the user gets to know from which part of the world are these tweets coming from.</a:t>
            </a:r>
          </a:p>
          <a:p>
            <a:endParaRPr lang="en-US" sz="2200" dirty="0"/>
          </a:p>
          <a:p>
            <a:endParaRPr lang="en-US" sz="2200" dirty="0"/>
          </a:p>
        </p:txBody>
      </p:sp>
    </p:spTree>
    <p:extLst>
      <p:ext uri="{BB962C8B-B14F-4D97-AF65-F5344CB8AC3E}">
        <p14:creationId xmlns:p14="http://schemas.microsoft.com/office/powerpoint/2010/main" val="3560211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Our Application Screenshots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996" y="1308456"/>
            <a:ext cx="2620371" cy="43144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1" y="1308456"/>
            <a:ext cx="2828627" cy="431442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600" y="1308456"/>
            <a:ext cx="2869570" cy="4314423"/>
          </a:xfrm>
          <a:prstGeom prst="rect">
            <a:avLst/>
          </a:prstGeom>
        </p:spPr>
      </p:pic>
    </p:spTree>
    <p:extLst>
      <p:ext uri="{BB962C8B-B14F-4D97-AF65-F5344CB8AC3E}">
        <p14:creationId xmlns:p14="http://schemas.microsoft.com/office/powerpoint/2010/main" val="1444526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TotalTime>
  <Words>280</Words>
  <Application>Microsoft Office PowerPoint</Application>
  <PresentationFormat>On-screen Show (4:3)</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Courier New</vt:lpstr>
      <vt:lpstr>Helvetica</vt:lpstr>
      <vt:lpstr>Times New Roman</vt:lpstr>
      <vt:lpstr>Office Theme</vt:lpstr>
      <vt:lpstr>Custom Design</vt:lpstr>
      <vt:lpstr>UMKC Hackathon Fall 2016  Sentiment Engine By Dawn Busters </vt:lpstr>
      <vt:lpstr>Overview</vt:lpstr>
      <vt:lpstr>Our Strategy</vt:lpstr>
      <vt:lpstr>Implementation</vt:lpstr>
      <vt:lpstr>Our Application Screenshots</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navyasree police</cp:lastModifiedBy>
  <cp:revision>25</cp:revision>
  <dcterms:created xsi:type="dcterms:W3CDTF">2014-01-29T16:47:28Z</dcterms:created>
  <dcterms:modified xsi:type="dcterms:W3CDTF">2016-11-14T05:47:56Z</dcterms:modified>
</cp:coreProperties>
</file>