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65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8" y="600893"/>
            <a:ext cx="11521440" cy="2682204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STUDENT 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3BD8EB-1CB8-F39E-BAE5-5E19CE08E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A160-EC96-46E9-BC1E-4EA725B8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51391"/>
            <a:ext cx="10972800" cy="1143000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EC3D-D0CB-4AEE-AF95-55B8DB9B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52" y="1495571"/>
            <a:ext cx="8596668" cy="3880773"/>
          </a:xfrm>
        </p:spPr>
        <p:txBody>
          <a:bodyPr>
            <a:normAutofit/>
          </a:bodyPr>
          <a:lstStyle/>
          <a:p>
            <a:r>
              <a:rPr lang="en-IN" sz="2500" dirty="0"/>
              <a:t>SIGN-IN and SIGN-OUT of the Student and Faculty Account</a:t>
            </a:r>
          </a:p>
          <a:p>
            <a:r>
              <a:rPr lang="en-IN" sz="2500" dirty="0"/>
              <a:t>Updating the Attendance and Marks of respective Students through the Faculty Account</a:t>
            </a:r>
          </a:p>
          <a:p>
            <a:r>
              <a:rPr lang="en-IN" sz="2500" dirty="0"/>
              <a:t>Displaying the Information regarding the Student Details like : </a:t>
            </a:r>
          </a:p>
          <a:p>
            <a:pPr>
              <a:buNone/>
            </a:pPr>
            <a:r>
              <a:rPr lang="en-IN" sz="2500" dirty="0"/>
              <a:t>	Name, Registration_No,  Gmail_ID,  Phone_No,  Address, Course  Fee-Details, Attendance, Marks.</a:t>
            </a:r>
          </a:p>
        </p:txBody>
      </p:sp>
    </p:spTree>
    <p:extLst>
      <p:ext uri="{BB962C8B-B14F-4D97-AF65-F5344CB8AC3E}">
        <p14:creationId xmlns:p14="http://schemas.microsoft.com/office/powerpoint/2010/main" val="36470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1E5-834A-4B56-95A1-78B3C81C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Software Required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:a16="http://schemas.microsoft.com/office/drawing/2014/main" id="{34A79FD5-3E9C-419D-A572-DD1B72B8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0" y="1317336"/>
            <a:ext cx="2406046" cy="23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tabase access and java">
            <a:extLst>
              <a:ext uri="{FF2B5EF4-FFF2-40B4-BE49-F238E27FC236}">
                <a16:creationId xmlns:a16="http://schemas.microsoft.com/office/drawing/2014/main" id="{43D8ECC7-126C-4B78-BACF-3609123A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44" y="1230916"/>
            <a:ext cx="5574738" cy="29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netbeans image">
            <a:extLst>
              <a:ext uri="{FF2B5EF4-FFF2-40B4-BE49-F238E27FC236}">
                <a16:creationId xmlns:a16="http://schemas.microsoft.com/office/drawing/2014/main" id="{F139A16C-6919-458B-8F25-1B7690A0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20" y="4084879"/>
            <a:ext cx="5838780" cy="220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6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BF6-262E-4371-9E1F-2AA1CD6E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09451"/>
            <a:ext cx="10972800" cy="893499"/>
          </a:xfrm>
        </p:spPr>
        <p:txBody>
          <a:bodyPr/>
          <a:lstStyle/>
          <a:p>
            <a:r>
              <a:rPr lang="en-IN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BDE5-058E-488F-B207-75C7DF9D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9225"/>
            <a:ext cx="9054495" cy="4720318"/>
          </a:xfrm>
        </p:spPr>
        <p:txBody>
          <a:bodyPr>
            <a:normAutofit/>
          </a:bodyPr>
          <a:lstStyle/>
          <a:p>
            <a:r>
              <a:rPr lang="en-IN" sz="2400" dirty="0"/>
              <a:t>Sign-up if there is no account {Faculty or Student Login}</a:t>
            </a:r>
          </a:p>
          <a:p>
            <a:r>
              <a:rPr lang="en-IN" sz="2400" dirty="0"/>
              <a:t>Enter all the Details like Name, Registration_No,  Gmail_ID,  Phone_No,  Address, Course to Sign-up</a:t>
            </a:r>
          </a:p>
          <a:p>
            <a:r>
              <a:rPr lang="en-IN" sz="2400" dirty="0"/>
              <a:t>Enter Registration-ID and Password {Faculty Login}</a:t>
            </a:r>
          </a:p>
          <a:p>
            <a:r>
              <a:rPr lang="en-IN" sz="2400" dirty="0"/>
              <a:t>Enter the Attendance , Assignment, Marks</a:t>
            </a:r>
          </a:p>
          <a:p>
            <a:r>
              <a:rPr lang="en-IN" sz="2400" dirty="0"/>
              <a:t>Sign-out {Faculty Login}</a:t>
            </a:r>
          </a:p>
          <a:p>
            <a:r>
              <a:rPr lang="en-IN" sz="2400" dirty="0"/>
              <a:t>Enter Registration-ID and Password {Student Login}</a:t>
            </a:r>
          </a:p>
          <a:p>
            <a:r>
              <a:rPr lang="en-IN" sz="2400" dirty="0"/>
              <a:t>View the details of the Student through Student account</a:t>
            </a:r>
          </a:p>
          <a:p>
            <a:r>
              <a:rPr lang="en-IN" sz="2400" dirty="0"/>
              <a:t>View all details like Name, Registration_No,  Gmail_ID,  Phone_No,  Address, Course , Fee-Details, Attendance, Marks </a:t>
            </a:r>
          </a:p>
          <a:p>
            <a:r>
              <a:rPr lang="en-IN" sz="2400" dirty="0"/>
              <a:t>Sign-out {Student-Login}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73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8E7C-FC21-4A6F-9B03-3404957C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" y="209006"/>
            <a:ext cx="8596668" cy="692331"/>
          </a:xfrm>
        </p:spPr>
        <p:txBody>
          <a:bodyPr>
            <a:noAutofit/>
          </a:bodyPr>
          <a:lstStyle/>
          <a:p>
            <a:r>
              <a:rPr lang="en-IN" sz="4800" dirty="0"/>
              <a:t>Class Diagram</a:t>
            </a:r>
          </a:p>
        </p:txBody>
      </p:sp>
      <p:pic>
        <p:nvPicPr>
          <p:cNvPr id="3" name="Picture 2" descr="C:\Users\admin\Desktop\class diagram jav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693" y="822960"/>
            <a:ext cx="7128757" cy="5693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962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DC3E-BADF-4216-B986-F5F5EE71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" y="233825"/>
            <a:ext cx="10972800" cy="1143000"/>
          </a:xfrm>
        </p:spPr>
        <p:txBody>
          <a:bodyPr/>
          <a:lstStyle/>
          <a:p>
            <a:r>
              <a:rPr lang="en-IN" dirty="0"/>
              <a:t>Miniature Model</a:t>
            </a:r>
          </a:p>
        </p:txBody>
      </p:sp>
      <p:sp>
        <p:nvSpPr>
          <p:cNvPr id="4098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C:\Users\admin\Desktop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637" y="1397044"/>
            <a:ext cx="3619500" cy="3724275"/>
          </a:xfrm>
          <a:prstGeom prst="rect">
            <a:avLst/>
          </a:prstGeom>
          <a:noFill/>
        </p:spPr>
      </p:pic>
      <p:pic>
        <p:nvPicPr>
          <p:cNvPr id="4100" name="Picture 4" descr="C:\Users\admin\Desktop\image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720" y="2063931"/>
            <a:ext cx="3638550" cy="4371975"/>
          </a:xfrm>
          <a:prstGeom prst="rect">
            <a:avLst/>
          </a:prstGeom>
          <a:noFill/>
        </p:spPr>
      </p:pic>
      <p:pic>
        <p:nvPicPr>
          <p:cNvPr id="4101" name="Picture 5" descr="C:\Users\admin\Desktop\image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1590" y="143165"/>
            <a:ext cx="4210594" cy="5735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525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448</TotalTime>
  <Words>172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Flow</vt:lpstr>
      <vt:lpstr>STUDENT MANAGEMENT SYSTEM</vt:lpstr>
      <vt:lpstr>Objectives:</vt:lpstr>
      <vt:lpstr>Software Required </vt:lpstr>
      <vt:lpstr>Algorithm:</vt:lpstr>
      <vt:lpstr>Class Diagram</vt:lpstr>
      <vt:lpstr>Miniature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THARUNRAJ BALAMURUGAN</dc:creator>
  <cp:lastModifiedBy>Saikalyan Bandepalli</cp:lastModifiedBy>
  <cp:revision>23</cp:revision>
  <dcterms:created xsi:type="dcterms:W3CDTF">2019-10-20T10:35:31Z</dcterms:created>
  <dcterms:modified xsi:type="dcterms:W3CDTF">2022-06-05T04:51:07Z</dcterms:modified>
</cp:coreProperties>
</file>