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5"/>
  </p:sldMasterIdLst>
  <p:notesMasterIdLst>
    <p:notesMasterId r:id="rId25"/>
  </p:notesMasterIdLst>
  <p:sldIdLst>
    <p:sldId id="264" r:id="rId6"/>
    <p:sldId id="299" r:id="rId7"/>
    <p:sldId id="298" r:id="rId8"/>
    <p:sldId id="300" r:id="rId9"/>
    <p:sldId id="304" r:id="rId10"/>
    <p:sldId id="306" r:id="rId11"/>
    <p:sldId id="307" r:id="rId12"/>
    <p:sldId id="308" r:id="rId13"/>
    <p:sldId id="303" r:id="rId14"/>
    <p:sldId id="309" r:id="rId15"/>
    <p:sldId id="310" r:id="rId16"/>
    <p:sldId id="311" r:id="rId17"/>
    <p:sldId id="314" r:id="rId18"/>
    <p:sldId id="312" r:id="rId19"/>
    <p:sldId id="313" r:id="rId20"/>
    <p:sldId id="315" r:id="rId21"/>
    <p:sldId id="316" r:id="rId22"/>
    <p:sldId id="318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Deo Vishwakarma" initials="RDV" lastIdx="1" clrIdx="0">
    <p:extLst>
      <p:ext uri="{19B8F6BF-5375-455C-9EA6-DF929625EA0E}">
        <p15:presenceInfo xmlns:p15="http://schemas.microsoft.com/office/powerpoint/2012/main" userId="S::RahulDeo.Vishwakarma01@student.csulb.edu::3e960229-4725-4b28-b54d-f6cd5cca85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CCF0F-ACB4-F646-8674-300E85DC39BE}" v="14" dt="2023-05-01T20:34:59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720"/>
  </p:normalViewPr>
  <p:slideViewPr>
    <p:cSldViewPr snapToGrid="0">
      <p:cViewPr varScale="1">
        <p:scale>
          <a:sx n="96" d="100"/>
          <a:sy n="96" d="100"/>
        </p:scale>
        <p:origin x="184" y="2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tha Hebbar" userId="0c5b5aa1-cfcd-4cce-a2c2-fac0d0328e73" providerId="ADAL" clId="{ADACCF0F-ACB4-F646-8674-300E85DC39BE}"/>
    <pc:docChg chg="undo custSel addSld delSld modSld sldOrd">
      <pc:chgData name="Akshatha Hebbar" userId="0c5b5aa1-cfcd-4cce-a2c2-fac0d0328e73" providerId="ADAL" clId="{ADACCF0F-ACB4-F646-8674-300E85DC39BE}" dt="2023-05-01T20:38:24.240" v="4956" actId="108"/>
      <pc:docMkLst>
        <pc:docMk/>
      </pc:docMkLst>
      <pc:sldChg chg="add del">
        <pc:chgData name="Akshatha Hebbar" userId="0c5b5aa1-cfcd-4cce-a2c2-fac0d0328e73" providerId="ADAL" clId="{ADACCF0F-ACB4-F646-8674-300E85DC39BE}" dt="2023-05-01T08:30:01.069" v="20" actId="2696"/>
        <pc:sldMkLst>
          <pc:docMk/>
          <pc:sldMk cId="1342501862" sldId="287"/>
        </pc:sldMkLst>
      </pc:sldChg>
      <pc:sldChg chg="add del">
        <pc:chgData name="Akshatha Hebbar" userId="0c5b5aa1-cfcd-4cce-a2c2-fac0d0328e73" providerId="ADAL" clId="{ADACCF0F-ACB4-F646-8674-300E85DC39BE}" dt="2023-05-01T08:30:01.099" v="22" actId="2696"/>
        <pc:sldMkLst>
          <pc:docMk/>
          <pc:sldMk cId="3291577057" sldId="289"/>
        </pc:sldMkLst>
      </pc:sldChg>
      <pc:sldChg chg="add del">
        <pc:chgData name="Akshatha Hebbar" userId="0c5b5aa1-cfcd-4cce-a2c2-fac0d0328e73" providerId="ADAL" clId="{ADACCF0F-ACB4-F646-8674-300E85DC39BE}" dt="2023-05-01T08:30:00.992" v="16" actId="2696"/>
        <pc:sldMkLst>
          <pc:docMk/>
          <pc:sldMk cId="901632935" sldId="293"/>
        </pc:sldMkLst>
      </pc:sldChg>
      <pc:sldChg chg="add del">
        <pc:chgData name="Akshatha Hebbar" userId="0c5b5aa1-cfcd-4cce-a2c2-fac0d0328e73" providerId="ADAL" clId="{ADACCF0F-ACB4-F646-8674-300E85DC39BE}" dt="2023-05-01T08:30:01.014" v="17" actId="2696"/>
        <pc:sldMkLst>
          <pc:docMk/>
          <pc:sldMk cId="2486023952" sldId="294"/>
        </pc:sldMkLst>
      </pc:sldChg>
      <pc:sldChg chg="add del">
        <pc:chgData name="Akshatha Hebbar" userId="0c5b5aa1-cfcd-4cce-a2c2-fac0d0328e73" providerId="ADAL" clId="{ADACCF0F-ACB4-F646-8674-300E85DC39BE}" dt="2023-05-01T08:30:01.030" v="18" actId="2696"/>
        <pc:sldMkLst>
          <pc:docMk/>
          <pc:sldMk cId="1998820857" sldId="295"/>
        </pc:sldMkLst>
      </pc:sldChg>
      <pc:sldChg chg="add del">
        <pc:chgData name="Akshatha Hebbar" userId="0c5b5aa1-cfcd-4cce-a2c2-fac0d0328e73" providerId="ADAL" clId="{ADACCF0F-ACB4-F646-8674-300E85DC39BE}" dt="2023-05-01T08:30:01.057" v="19" actId="2696"/>
        <pc:sldMkLst>
          <pc:docMk/>
          <pc:sldMk cId="543050860" sldId="296"/>
        </pc:sldMkLst>
      </pc:sldChg>
      <pc:sldChg chg="add del">
        <pc:chgData name="Akshatha Hebbar" userId="0c5b5aa1-cfcd-4cce-a2c2-fac0d0328e73" providerId="ADAL" clId="{ADACCF0F-ACB4-F646-8674-300E85DC39BE}" dt="2023-05-01T08:30:01.089" v="21" actId="2696"/>
        <pc:sldMkLst>
          <pc:docMk/>
          <pc:sldMk cId="1714601216" sldId="297"/>
        </pc:sldMkLst>
      </pc:sldChg>
      <pc:sldChg chg="addSp modSp mod">
        <pc:chgData name="Akshatha Hebbar" userId="0c5b5aa1-cfcd-4cce-a2c2-fac0d0328e73" providerId="ADAL" clId="{ADACCF0F-ACB4-F646-8674-300E85DC39BE}" dt="2023-05-01T20:32:26.086" v="4771" actId="1076"/>
        <pc:sldMkLst>
          <pc:docMk/>
          <pc:sldMk cId="2443766184" sldId="304"/>
        </pc:sldMkLst>
        <pc:spChg chg="add mod">
          <ac:chgData name="Akshatha Hebbar" userId="0c5b5aa1-cfcd-4cce-a2c2-fac0d0328e73" providerId="ADAL" clId="{ADACCF0F-ACB4-F646-8674-300E85DC39BE}" dt="2023-05-01T20:27:28.644" v="4544" actId="1076"/>
          <ac:spMkLst>
            <pc:docMk/>
            <pc:sldMk cId="2443766184" sldId="304"/>
            <ac:spMk id="2" creationId="{0029C9CB-1473-1C36-7893-2D1FCC89DF36}"/>
          </ac:spMkLst>
        </pc:spChg>
        <pc:spChg chg="add mod">
          <ac:chgData name="Akshatha Hebbar" userId="0c5b5aa1-cfcd-4cce-a2c2-fac0d0328e73" providerId="ADAL" clId="{ADACCF0F-ACB4-F646-8674-300E85DC39BE}" dt="2023-05-01T20:32:20.709" v="4769" actId="1076"/>
          <ac:spMkLst>
            <pc:docMk/>
            <pc:sldMk cId="2443766184" sldId="304"/>
            <ac:spMk id="3" creationId="{1C6695C1-6AFF-F180-C765-A0CB60CC4B08}"/>
          </ac:spMkLst>
        </pc:spChg>
        <pc:spChg chg="add mod">
          <ac:chgData name="Akshatha Hebbar" userId="0c5b5aa1-cfcd-4cce-a2c2-fac0d0328e73" providerId="ADAL" clId="{ADACCF0F-ACB4-F646-8674-300E85DC39BE}" dt="2023-05-01T20:32:26.086" v="4771" actId="1076"/>
          <ac:spMkLst>
            <pc:docMk/>
            <pc:sldMk cId="2443766184" sldId="304"/>
            <ac:spMk id="4" creationId="{6032BE61-6A51-DB33-609D-67823DAC4339}"/>
          </ac:spMkLst>
        </pc:spChg>
        <pc:picChg chg="mod">
          <ac:chgData name="Akshatha Hebbar" userId="0c5b5aa1-cfcd-4cce-a2c2-fac0d0328e73" providerId="ADAL" clId="{ADACCF0F-ACB4-F646-8674-300E85DC39BE}" dt="2023-05-01T20:27:00.022" v="4538" actId="1076"/>
          <ac:picMkLst>
            <pc:docMk/>
            <pc:sldMk cId="2443766184" sldId="304"/>
            <ac:picMk id="14" creationId="{76C11AFE-856C-E650-C0C4-C984D1BC9EDD}"/>
          </ac:picMkLst>
        </pc:picChg>
        <pc:picChg chg="mod">
          <ac:chgData name="Akshatha Hebbar" userId="0c5b5aa1-cfcd-4cce-a2c2-fac0d0328e73" providerId="ADAL" clId="{ADACCF0F-ACB4-F646-8674-300E85DC39BE}" dt="2023-05-01T20:27:25.190" v="4543" actId="1076"/>
          <ac:picMkLst>
            <pc:docMk/>
            <pc:sldMk cId="2443766184" sldId="304"/>
            <ac:picMk id="18" creationId="{5510493F-4427-CD77-9D69-CA4D174DB83E}"/>
          </ac:picMkLst>
        </pc:picChg>
      </pc:sldChg>
      <pc:sldChg chg="addSp modSp mod">
        <pc:chgData name="Akshatha Hebbar" userId="0c5b5aa1-cfcd-4cce-a2c2-fac0d0328e73" providerId="ADAL" clId="{ADACCF0F-ACB4-F646-8674-300E85DC39BE}" dt="2023-05-01T20:31:58.244" v="4765" actId="1076"/>
        <pc:sldMkLst>
          <pc:docMk/>
          <pc:sldMk cId="2211513248" sldId="306"/>
        </pc:sldMkLst>
        <pc:spChg chg="add mod">
          <ac:chgData name="Akshatha Hebbar" userId="0c5b5aa1-cfcd-4cce-a2c2-fac0d0328e73" providerId="ADAL" clId="{ADACCF0F-ACB4-F646-8674-300E85DC39BE}" dt="2023-05-01T20:31:48.336" v="4760" actId="1076"/>
          <ac:spMkLst>
            <pc:docMk/>
            <pc:sldMk cId="2211513248" sldId="306"/>
            <ac:spMk id="2" creationId="{ED1E3494-2A86-DE05-8321-8E83D6C91201}"/>
          </ac:spMkLst>
        </pc:spChg>
        <pc:spChg chg="add mod">
          <ac:chgData name="Akshatha Hebbar" userId="0c5b5aa1-cfcd-4cce-a2c2-fac0d0328e73" providerId="ADAL" clId="{ADACCF0F-ACB4-F646-8674-300E85DC39BE}" dt="2023-05-01T20:31:50.077" v="4761" actId="1076"/>
          <ac:spMkLst>
            <pc:docMk/>
            <pc:sldMk cId="2211513248" sldId="306"/>
            <ac:spMk id="3" creationId="{03035225-9E2F-00AB-3C23-5B9231B77FFE}"/>
          </ac:spMkLst>
        </pc:spChg>
        <pc:spChg chg="add mod">
          <ac:chgData name="Akshatha Hebbar" userId="0c5b5aa1-cfcd-4cce-a2c2-fac0d0328e73" providerId="ADAL" clId="{ADACCF0F-ACB4-F646-8674-300E85DC39BE}" dt="2023-05-01T20:31:52.944" v="4762" actId="1076"/>
          <ac:spMkLst>
            <pc:docMk/>
            <pc:sldMk cId="2211513248" sldId="306"/>
            <ac:spMk id="5" creationId="{FBA66126-1E27-BFD0-CFEB-03137BEBC22B}"/>
          </ac:spMkLst>
        </pc:spChg>
        <pc:picChg chg="mod">
          <ac:chgData name="Akshatha Hebbar" userId="0c5b5aa1-cfcd-4cce-a2c2-fac0d0328e73" providerId="ADAL" clId="{ADACCF0F-ACB4-F646-8674-300E85DC39BE}" dt="2023-05-01T20:31:54.670" v="4763" actId="1076"/>
          <ac:picMkLst>
            <pc:docMk/>
            <pc:sldMk cId="2211513248" sldId="306"/>
            <ac:picMk id="8" creationId="{F312DE6F-02CD-7930-6195-587327377768}"/>
          </ac:picMkLst>
        </pc:picChg>
        <pc:picChg chg="mod">
          <ac:chgData name="Akshatha Hebbar" userId="0c5b5aa1-cfcd-4cce-a2c2-fac0d0328e73" providerId="ADAL" clId="{ADACCF0F-ACB4-F646-8674-300E85DC39BE}" dt="2023-05-01T20:31:56.311" v="4764" actId="1076"/>
          <ac:picMkLst>
            <pc:docMk/>
            <pc:sldMk cId="2211513248" sldId="306"/>
            <ac:picMk id="11" creationId="{A8C23D23-52AB-6A9F-5AA9-E7184F17C222}"/>
          </ac:picMkLst>
        </pc:picChg>
        <pc:picChg chg="mod">
          <ac:chgData name="Akshatha Hebbar" userId="0c5b5aa1-cfcd-4cce-a2c2-fac0d0328e73" providerId="ADAL" clId="{ADACCF0F-ACB4-F646-8674-300E85DC39BE}" dt="2023-05-01T20:31:58.244" v="4765" actId="1076"/>
          <ac:picMkLst>
            <pc:docMk/>
            <pc:sldMk cId="2211513248" sldId="306"/>
            <ac:picMk id="26" creationId="{B26FFA00-A209-0AFB-6B47-D9C177FE6F75}"/>
          </ac:picMkLst>
        </pc:picChg>
      </pc:sldChg>
      <pc:sldChg chg="addSp modSp mod">
        <pc:chgData name="Akshatha Hebbar" userId="0c5b5aa1-cfcd-4cce-a2c2-fac0d0328e73" providerId="ADAL" clId="{ADACCF0F-ACB4-F646-8674-300E85DC39BE}" dt="2023-05-01T20:34:33.447" v="4876" actId="1076"/>
        <pc:sldMkLst>
          <pc:docMk/>
          <pc:sldMk cId="387186970" sldId="307"/>
        </pc:sldMkLst>
        <pc:spChg chg="add mod">
          <ac:chgData name="Akshatha Hebbar" userId="0c5b5aa1-cfcd-4cce-a2c2-fac0d0328e73" providerId="ADAL" clId="{ADACCF0F-ACB4-F646-8674-300E85DC39BE}" dt="2023-05-01T20:33:06.534" v="4825" actId="20577"/>
          <ac:spMkLst>
            <pc:docMk/>
            <pc:sldMk cId="387186970" sldId="307"/>
            <ac:spMk id="3" creationId="{4213D844-90CD-6B74-F5A5-5F4483652DF6}"/>
          </ac:spMkLst>
        </pc:spChg>
        <pc:spChg chg="add mod">
          <ac:chgData name="Akshatha Hebbar" userId="0c5b5aa1-cfcd-4cce-a2c2-fac0d0328e73" providerId="ADAL" clId="{ADACCF0F-ACB4-F646-8674-300E85DC39BE}" dt="2023-05-01T20:34:33.447" v="4876" actId="1076"/>
          <ac:spMkLst>
            <pc:docMk/>
            <pc:sldMk cId="387186970" sldId="307"/>
            <ac:spMk id="6" creationId="{FB8C2BCF-BA9E-AE94-C35B-5326E4E13F11}"/>
          </ac:spMkLst>
        </pc:spChg>
      </pc:sldChg>
      <pc:sldChg chg="addSp modSp mod">
        <pc:chgData name="Akshatha Hebbar" userId="0c5b5aa1-cfcd-4cce-a2c2-fac0d0328e73" providerId="ADAL" clId="{ADACCF0F-ACB4-F646-8674-300E85DC39BE}" dt="2023-05-01T20:38:24.240" v="4956" actId="108"/>
        <pc:sldMkLst>
          <pc:docMk/>
          <pc:sldMk cId="718542104" sldId="308"/>
        </pc:sldMkLst>
        <pc:spChg chg="add mod">
          <ac:chgData name="Akshatha Hebbar" userId="0c5b5aa1-cfcd-4cce-a2c2-fac0d0328e73" providerId="ADAL" clId="{ADACCF0F-ACB4-F646-8674-300E85DC39BE}" dt="2023-05-01T20:37:59.792" v="4955" actId="113"/>
          <ac:spMkLst>
            <pc:docMk/>
            <pc:sldMk cId="718542104" sldId="308"/>
            <ac:spMk id="2" creationId="{64C78C3D-269B-90CF-0597-D30654AE0C2B}"/>
          </ac:spMkLst>
        </pc:spChg>
        <pc:spChg chg="add mod">
          <ac:chgData name="Akshatha Hebbar" userId="0c5b5aa1-cfcd-4cce-a2c2-fac0d0328e73" providerId="ADAL" clId="{ADACCF0F-ACB4-F646-8674-300E85DC39BE}" dt="2023-05-01T20:38:24.240" v="4956" actId="108"/>
          <ac:spMkLst>
            <pc:docMk/>
            <pc:sldMk cId="718542104" sldId="308"/>
            <ac:spMk id="4" creationId="{F4E22796-4DC3-6FAB-A80E-13B62C84D4D0}"/>
          </ac:spMkLst>
        </pc:spChg>
        <pc:picChg chg="mod">
          <ac:chgData name="Akshatha Hebbar" userId="0c5b5aa1-cfcd-4cce-a2c2-fac0d0328e73" providerId="ADAL" clId="{ADACCF0F-ACB4-F646-8674-300E85DC39BE}" dt="2023-05-01T20:34:44.414" v="4877" actId="1076"/>
          <ac:picMkLst>
            <pc:docMk/>
            <pc:sldMk cId="718542104" sldId="308"/>
            <ac:picMk id="17" creationId="{C0AEE7A9-3CC2-3E4B-14D0-BFE42D4B8F93}"/>
          </ac:picMkLst>
        </pc:picChg>
      </pc:sldChg>
      <pc:sldChg chg="ord">
        <pc:chgData name="Akshatha Hebbar" userId="0c5b5aa1-cfcd-4cce-a2c2-fac0d0328e73" providerId="ADAL" clId="{ADACCF0F-ACB4-F646-8674-300E85DC39BE}" dt="2023-05-01T09:16:28.338" v="1584" actId="20578"/>
        <pc:sldMkLst>
          <pc:docMk/>
          <pc:sldMk cId="3462798531" sldId="311"/>
        </pc:sldMkLst>
      </pc:sldChg>
      <pc:sldChg chg="addSp delSp modSp add del mod">
        <pc:chgData name="Akshatha Hebbar" userId="0c5b5aa1-cfcd-4cce-a2c2-fac0d0328e73" providerId="ADAL" clId="{ADACCF0F-ACB4-F646-8674-300E85DC39BE}" dt="2023-05-01T09:26:02.859" v="2026" actId="20577"/>
        <pc:sldMkLst>
          <pc:docMk/>
          <pc:sldMk cId="2167124781" sldId="312"/>
        </pc:sldMkLst>
        <pc:spChg chg="mod">
          <ac:chgData name="Akshatha Hebbar" userId="0c5b5aa1-cfcd-4cce-a2c2-fac0d0328e73" providerId="ADAL" clId="{ADACCF0F-ACB4-F646-8674-300E85DC39BE}" dt="2023-05-01T09:26:02.859" v="2026" actId="20577"/>
          <ac:spMkLst>
            <pc:docMk/>
            <pc:sldMk cId="2167124781" sldId="312"/>
            <ac:spMk id="3" creationId="{93D2DE2E-BFAD-434B-B18E-616F42140B03}"/>
          </ac:spMkLst>
        </pc:spChg>
        <pc:picChg chg="add del mod">
          <ac:chgData name="Akshatha Hebbar" userId="0c5b5aa1-cfcd-4cce-a2c2-fac0d0328e73" providerId="ADAL" clId="{ADACCF0F-ACB4-F646-8674-300E85DC39BE}" dt="2023-05-01T09:17:35.594" v="1612" actId="478"/>
          <ac:picMkLst>
            <pc:docMk/>
            <pc:sldMk cId="2167124781" sldId="312"/>
            <ac:picMk id="4" creationId="{EDF1A602-A972-5539-63CB-BCBA134B9A9D}"/>
          </ac:picMkLst>
        </pc:picChg>
        <pc:picChg chg="add mod">
          <ac:chgData name="Akshatha Hebbar" userId="0c5b5aa1-cfcd-4cce-a2c2-fac0d0328e73" providerId="ADAL" clId="{ADACCF0F-ACB4-F646-8674-300E85DC39BE}" dt="2023-05-01T09:19:18.668" v="1632" actId="14100"/>
          <ac:picMkLst>
            <pc:docMk/>
            <pc:sldMk cId="2167124781" sldId="312"/>
            <ac:picMk id="6" creationId="{205934C2-D20A-54D8-2A9F-82EE9CC19E42}"/>
          </ac:picMkLst>
        </pc:picChg>
        <pc:picChg chg="add mod">
          <ac:chgData name="Akshatha Hebbar" userId="0c5b5aa1-cfcd-4cce-a2c2-fac0d0328e73" providerId="ADAL" clId="{ADACCF0F-ACB4-F646-8674-300E85DC39BE}" dt="2023-05-01T09:19:13.536" v="1630" actId="1076"/>
          <ac:picMkLst>
            <pc:docMk/>
            <pc:sldMk cId="2167124781" sldId="312"/>
            <ac:picMk id="8" creationId="{4F4F2451-E1A1-0335-C6C9-8B4B665DC068}"/>
          </ac:picMkLst>
        </pc:picChg>
      </pc:sldChg>
      <pc:sldChg chg="addSp delSp modSp add mod">
        <pc:chgData name="Akshatha Hebbar" userId="0c5b5aa1-cfcd-4cce-a2c2-fac0d0328e73" providerId="ADAL" clId="{ADACCF0F-ACB4-F646-8674-300E85DC39BE}" dt="2023-05-01T09:26:08.088" v="2027" actId="20577"/>
        <pc:sldMkLst>
          <pc:docMk/>
          <pc:sldMk cId="1766119164" sldId="313"/>
        </pc:sldMkLst>
        <pc:spChg chg="mod">
          <ac:chgData name="Akshatha Hebbar" userId="0c5b5aa1-cfcd-4cce-a2c2-fac0d0328e73" providerId="ADAL" clId="{ADACCF0F-ACB4-F646-8674-300E85DC39BE}" dt="2023-05-01T09:26:08.088" v="2027" actId="20577"/>
          <ac:spMkLst>
            <pc:docMk/>
            <pc:sldMk cId="1766119164" sldId="313"/>
            <ac:spMk id="3" creationId="{93D2DE2E-BFAD-434B-B18E-616F42140B03}"/>
          </ac:spMkLst>
        </pc:spChg>
        <pc:picChg chg="del">
          <ac:chgData name="Akshatha Hebbar" userId="0c5b5aa1-cfcd-4cce-a2c2-fac0d0328e73" providerId="ADAL" clId="{ADACCF0F-ACB4-F646-8674-300E85DC39BE}" dt="2023-05-01T08:50:11.241" v="890" actId="478"/>
          <ac:picMkLst>
            <pc:docMk/>
            <pc:sldMk cId="1766119164" sldId="313"/>
            <ac:picMk id="4" creationId="{EDF1A602-A972-5539-63CB-BCBA134B9A9D}"/>
          </ac:picMkLst>
        </pc:picChg>
        <pc:picChg chg="add mod">
          <ac:chgData name="Akshatha Hebbar" userId="0c5b5aa1-cfcd-4cce-a2c2-fac0d0328e73" providerId="ADAL" clId="{ADACCF0F-ACB4-F646-8674-300E85DC39BE}" dt="2023-05-01T09:15:32.939" v="1539" actId="1076"/>
          <ac:picMkLst>
            <pc:docMk/>
            <pc:sldMk cId="1766119164" sldId="313"/>
            <ac:picMk id="5" creationId="{382F68B7-A158-5B9B-3829-7D30D462BB4D}"/>
          </ac:picMkLst>
        </pc:picChg>
        <pc:picChg chg="del">
          <ac:chgData name="Akshatha Hebbar" userId="0c5b5aa1-cfcd-4cce-a2c2-fac0d0328e73" providerId="ADAL" clId="{ADACCF0F-ACB4-F646-8674-300E85DC39BE}" dt="2023-05-01T08:50:12.333" v="891" actId="478"/>
          <ac:picMkLst>
            <pc:docMk/>
            <pc:sldMk cId="1766119164" sldId="313"/>
            <ac:picMk id="6" creationId="{205934C2-D20A-54D8-2A9F-82EE9CC19E42}"/>
          </ac:picMkLst>
        </pc:picChg>
      </pc:sldChg>
      <pc:sldChg chg="delSp modSp add mod ord">
        <pc:chgData name="Akshatha Hebbar" userId="0c5b5aa1-cfcd-4cce-a2c2-fac0d0328e73" providerId="ADAL" clId="{ADACCF0F-ACB4-F646-8674-300E85DC39BE}" dt="2023-05-01T19:34:00.642" v="2119" actId="20577"/>
        <pc:sldMkLst>
          <pc:docMk/>
          <pc:sldMk cId="3576175762" sldId="314"/>
        </pc:sldMkLst>
        <pc:spChg chg="mod">
          <ac:chgData name="Akshatha Hebbar" userId="0c5b5aa1-cfcd-4cce-a2c2-fac0d0328e73" providerId="ADAL" clId="{ADACCF0F-ACB4-F646-8674-300E85DC39BE}" dt="2023-05-01T19:34:00.642" v="2119" actId="20577"/>
          <ac:spMkLst>
            <pc:docMk/>
            <pc:sldMk cId="3576175762" sldId="314"/>
            <ac:spMk id="3" creationId="{93D2DE2E-BFAD-434B-B18E-616F42140B03}"/>
          </ac:spMkLst>
        </pc:spChg>
        <pc:picChg chg="mod">
          <ac:chgData name="Akshatha Hebbar" userId="0c5b5aa1-cfcd-4cce-a2c2-fac0d0328e73" providerId="ADAL" clId="{ADACCF0F-ACB4-F646-8674-300E85DC39BE}" dt="2023-05-01T09:17:53.256" v="1617" actId="1076"/>
          <ac:picMkLst>
            <pc:docMk/>
            <pc:sldMk cId="3576175762" sldId="314"/>
            <ac:picMk id="4" creationId="{EDF1A602-A972-5539-63CB-BCBA134B9A9D}"/>
          </ac:picMkLst>
        </pc:picChg>
        <pc:picChg chg="del">
          <ac:chgData name="Akshatha Hebbar" userId="0c5b5aa1-cfcd-4cce-a2c2-fac0d0328e73" providerId="ADAL" clId="{ADACCF0F-ACB4-F646-8674-300E85DC39BE}" dt="2023-05-01T09:17:41.051" v="1614" actId="478"/>
          <ac:picMkLst>
            <pc:docMk/>
            <pc:sldMk cId="3576175762" sldId="314"/>
            <ac:picMk id="6" creationId="{205934C2-D20A-54D8-2A9F-82EE9CC19E42}"/>
          </ac:picMkLst>
        </pc:picChg>
      </pc:sldChg>
      <pc:sldChg chg="addSp delSp modSp add mod">
        <pc:chgData name="Akshatha Hebbar" userId="0c5b5aa1-cfcd-4cce-a2c2-fac0d0328e73" providerId="ADAL" clId="{ADACCF0F-ACB4-F646-8674-300E85DC39BE}" dt="2023-05-01T20:02:20.643" v="2524" actId="14100"/>
        <pc:sldMkLst>
          <pc:docMk/>
          <pc:sldMk cId="2154922513" sldId="315"/>
        </pc:sldMkLst>
        <pc:spChg chg="mod">
          <ac:chgData name="Akshatha Hebbar" userId="0c5b5aa1-cfcd-4cce-a2c2-fac0d0328e73" providerId="ADAL" clId="{ADACCF0F-ACB4-F646-8674-300E85DC39BE}" dt="2023-05-01T09:27:06.710" v="2053" actId="313"/>
          <ac:spMkLst>
            <pc:docMk/>
            <pc:sldMk cId="2154922513" sldId="315"/>
            <ac:spMk id="2" creationId="{8965358D-4DC1-43E3-8857-9471BA31CB4A}"/>
          </ac:spMkLst>
        </pc:spChg>
        <pc:spChg chg="mod">
          <ac:chgData name="Akshatha Hebbar" userId="0c5b5aa1-cfcd-4cce-a2c2-fac0d0328e73" providerId="ADAL" clId="{ADACCF0F-ACB4-F646-8674-300E85DC39BE}" dt="2023-05-01T19:49:43.748" v="2135" actId="20577"/>
          <ac:spMkLst>
            <pc:docMk/>
            <pc:sldMk cId="2154922513" sldId="315"/>
            <ac:spMk id="3" creationId="{93D2DE2E-BFAD-434B-B18E-616F42140B03}"/>
          </ac:spMkLst>
        </pc:spChg>
        <pc:spChg chg="add mod">
          <ac:chgData name="Akshatha Hebbar" userId="0c5b5aa1-cfcd-4cce-a2c2-fac0d0328e73" providerId="ADAL" clId="{ADACCF0F-ACB4-F646-8674-300E85DC39BE}" dt="2023-05-01T19:49:57.344" v="2149" actId="20577"/>
          <ac:spMkLst>
            <pc:docMk/>
            <pc:sldMk cId="2154922513" sldId="315"/>
            <ac:spMk id="4" creationId="{F988DF65-40DC-F67E-486D-E67E55A5B53A}"/>
          </ac:spMkLst>
        </pc:spChg>
        <pc:graphicFrameChg chg="add mod modGraphic">
          <ac:chgData name="Akshatha Hebbar" userId="0c5b5aa1-cfcd-4cce-a2c2-fac0d0328e73" providerId="ADAL" clId="{ADACCF0F-ACB4-F646-8674-300E85DC39BE}" dt="2023-05-01T20:02:20.643" v="2524" actId="14100"/>
          <ac:graphicFrameMkLst>
            <pc:docMk/>
            <pc:sldMk cId="2154922513" sldId="315"/>
            <ac:graphicFrameMk id="5" creationId="{2E4ED2B5-CF52-D07C-661C-57872460EF75}"/>
          </ac:graphicFrameMkLst>
        </pc:graphicFrameChg>
        <pc:picChg chg="del">
          <ac:chgData name="Akshatha Hebbar" userId="0c5b5aa1-cfcd-4cce-a2c2-fac0d0328e73" providerId="ADAL" clId="{ADACCF0F-ACB4-F646-8674-300E85DC39BE}" dt="2023-05-01T09:26:40.293" v="2040" actId="478"/>
          <ac:picMkLst>
            <pc:docMk/>
            <pc:sldMk cId="2154922513" sldId="315"/>
            <ac:picMk id="5" creationId="{382F68B7-A158-5B9B-3829-7D30D462BB4D}"/>
          </ac:picMkLst>
        </pc:picChg>
      </pc:sldChg>
      <pc:sldChg chg="addSp delSp modSp add mod">
        <pc:chgData name="Akshatha Hebbar" userId="0c5b5aa1-cfcd-4cce-a2c2-fac0d0328e73" providerId="ADAL" clId="{ADACCF0F-ACB4-F646-8674-300E85DC39BE}" dt="2023-05-01T20:15:31.527" v="3713"/>
        <pc:sldMkLst>
          <pc:docMk/>
          <pc:sldMk cId="2617374440" sldId="316"/>
        </pc:sldMkLst>
        <pc:spChg chg="mod">
          <ac:chgData name="Akshatha Hebbar" userId="0c5b5aa1-cfcd-4cce-a2c2-fac0d0328e73" providerId="ADAL" clId="{ADACCF0F-ACB4-F646-8674-300E85DC39BE}" dt="2023-05-01T09:27:21.277" v="2064" actId="20577"/>
          <ac:spMkLst>
            <pc:docMk/>
            <pc:sldMk cId="2617374440" sldId="316"/>
            <ac:spMk id="2" creationId="{8965358D-4DC1-43E3-8857-9471BA31CB4A}"/>
          </ac:spMkLst>
        </pc:spChg>
        <pc:spChg chg="del mod">
          <ac:chgData name="Akshatha Hebbar" userId="0c5b5aa1-cfcd-4cce-a2c2-fac0d0328e73" providerId="ADAL" clId="{ADACCF0F-ACB4-F646-8674-300E85DC39BE}" dt="2023-05-01T20:02:27.816" v="2525" actId="3680"/>
          <ac:spMkLst>
            <pc:docMk/>
            <pc:sldMk cId="2617374440" sldId="316"/>
            <ac:spMk id="3" creationId="{93D2DE2E-BFAD-434B-B18E-616F42140B03}"/>
          </ac:spMkLst>
        </pc:spChg>
        <pc:graphicFrameChg chg="add mod ord modGraphic">
          <ac:chgData name="Akshatha Hebbar" userId="0c5b5aa1-cfcd-4cce-a2c2-fac0d0328e73" providerId="ADAL" clId="{ADACCF0F-ACB4-F646-8674-300E85DC39BE}" dt="2023-05-01T20:15:31.527" v="3713"/>
          <ac:graphicFrameMkLst>
            <pc:docMk/>
            <pc:sldMk cId="2617374440" sldId="316"/>
            <ac:graphicFrameMk id="4" creationId="{AC14A64D-44CC-22D0-AC22-F7FCE1640600}"/>
          </ac:graphicFrameMkLst>
        </pc:graphicFrameChg>
      </pc:sldChg>
      <pc:sldChg chg="addSp delSp modSp add mod">
        <pc:chgData name="Akshatha Hebbar" userId="0c5b5aa1-cfcd-4cce-a2c2-fac0d0328e73" providerId="ADAL" clId="{ADACCF0F-ACB4-F646-8674-300E85DC39BE}" dt="2023-05-01T09:30:33.862" v="2118" actId="1076"/>
        <pc:sldMkLst>
          <pc:docMk/>
          <pc:sldMk cId="3278690122" sldId="317"/>
        </pc:sldMkLst>
        <pc:spChg chg="mod">
          <ac:chgData name="Akshatha Hebbar" userId="0c5b5aa1-cfcd-4cce-a2c2-fac0d0328e73" providerId="ADAL" clId="{ADACCF0F-ACB4-F646-8674-300E85DC39BE}" dt="2023-05-01T09:29:10.814" v="2089" actId="20577"/>
          <ac:spMkLst>
            <pc:docMk/>
            <pc:sldMk cId="3278690122" sldId="317"/>
            <ac:spMk id="2" creationId="{8965358D-4DC1-43E3-8857-9471BA31CB4A}"/>
          </ac:spMkLst>
        </pc:spChg>
        <pc:spChg chg="del">
          <ac:chgData name="Akshatha Hebbar" userId="0c5b5aa1-cfcd-4cce-a2c2-fac0d0328e73" providerId="ADAL" clId="{ADACCF0F-ACB4-F646-8674-300E85DC39BE}" dt="2023-05-01T09:29:01.531" v="2070" actId="931"/>
          <ac:spMkLst>
            <pc:docMk/>
            <pc:sldMk cId="3278690122" sldId="317"/>
            <ac:spMk id="3" creationId="{93D2DE2E-BFAD-434B-B18E-616F42140B03}"/>
          </ac:spMkLst>
        </pc:spChg>
        <pc:spChg chg="add mod">
          <ac:chgData name="Akshatha Hebbar" userId="0c5b5aa1-cfcd-4cce-a2c2-fac0d0328e73" providerId="ADAL" clId="{ADACCF0F-ACB4-F646-8674-300E85DC39BE}" dt="2023-05-01T09:30:33.862" v="2118" actId="1076"/>
          <ac:spMkLst>
            <pc:docMk/>
            <pc:sldMk cId="3278690122" sldId="317"/>
            <ac:spMk id="5" creationId="{00AB8440-83D3-F006-BCAF-22B18A101429}"/>
          </ac:spMkLst>
        </pc:spChg>
        <pc:graphicFrameChg chg="add mod ord modGraphic">
          <ac:chgData name="Akshatha Hebbar" userId="0c5b5aa1-cfcd-4cce-a2c2-fac0d0328e73" providerId="ADAL" clId="{ADACCF0F-ACB4-F646-8674-300E85DC39BE}" dt="2023-05-01T09:30:30.720" v="2117" actId="1076"/>
          <ac:graphicFrameMkLst>
            <pc:docMk/>
            <pc:sldMk cId="3278690122" sldId="317"/>
            <ac:graphicFrameMk id="4" creationId="{DABA952E-22BE-F75F-E396-A96A361F09CA}"/>
          </ac:graphicFrameMkLst>
        </pc:graphicFrameChg>
      </pc:sldChg>
      <pc:sldChg chg="addSp delSp modSp add mod">
        <pc:chgData name="Akshatha Hebbar" userId="0c5b5aa1-cfcd-4cce-a2c2-fac0d0328e73" providerId="ADAL" clId="{ADACCF0F-ACB4-F646-8674-300E85DC39BE}" dt="2023-05-01T20:21:17.793" v="4315" actId="20577"/>
        <pc:sldMkLst>
          <pc:docMk/>
          <pc:sldMk cId="564767256" sldId="318"/>
        </pc:sldMkLst>
        <pc:spChg chg="mod">
          <ac:chgData name="Akshatha Hebbar" userId="0c5b5aa1-cfcd-4cce-a2c2-fac0d0328e73" providerId="ADAL" clId="{ADACCF0F-ACB4-F646-8674-300E85DC39BE}" dt="2023-05-01T20:11:11.690" v="3460" actId="20577"/>
          <ac:spMkLst>
            <pc:docMk/>
            <pc:sldMk cId="564767256" sldId="318"/>
            <ac:spMk id="2" creationId="{8965358D-4DC1-43E3-8857-9471BA31CB4A}"/>
          </ac:spMkLst>
        </pc:spChg>
        <pc:spChg chg="add mod">
          <ac:chgData name="Akshatha Hebbar" userId="0c5b5aa1-cfcd-4cce-a2c2-fac0d0328e73" providerId="ADAL" clId="{ADACCF0F-ACB4-F646-8674-300E85DC39BE}" dt="2023-05-01T20:21:17.793" v="4315" actId="20577"/>
          <ac:spMkLst>
            <pc:docMk/>
            <pc:sldMk cId="564767256" sldId="318"/>
            <ac:spMk id="5" creationId="{9E3E3233-689E-47C1-92AA-B2B4788E179D}"/>
          </ac:spMkLst>
        </pc:spChg>
        <pc:graphicFrameChg chg="del modGraphic">
          <ac:chgData name="Akshatha Hebbar" userId="0c5b5aa1-cfcd-4cce-a2c2-fac0d0328e73" providerId="ADAL" clId="{ADACCF0F-ACB4-F646-8674-300E85DC39BE}" dt="2023-05-01T20:10:55.612" v="3433" actId="478"/>
          <ac:graphicFrameMkLst>
            <pc:docMk/>
            <pc:sldMk cId="564767256" sldId="318"/>
            <ac:graphicFrameMk id="4" creationId="{AC14A64D-44CC-22D0-AC22-F7FCE16406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E712F-FBF4-A647-94C0-E3F2C6BEF436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846C-D78B-A142-BB97-F1AB11A5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846C-D78B-A142-BB97-F1AB11A5DE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5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6103973"/>
            <a:ext cx="12192000" cy="754027"/>
            <a:chOff x="0" y="6103973"/>
            <a:chExt cx="12192000" cy="754027"/>
          </a:xfrm>
        </p:grpSpPr>
        <p:sp>
          <p:nvSpPr>
            <p:cNvPr id="10" name="Rectangle 9"/>
            <p:cNvSpPr/>
            <p:nvPr/>
          </p:nvSpPr>
          <p:spPr>
            <a:xfrm>
              <a:off x="0" y="6353547"/>
              <a:ext cx="12192000" cy="504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/>
            <p:cNvSpPr/>
            <p:nvPr/>
          </p:nvSpPr>
          <p:spPr>
            <a:xfrm>
              <a:off x="399810" y="6103973"/>
              <a:ext cx="1057836" cy="5411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476" y="6561997"/>
              <a:ext cx="1800224" cy="12512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76" y="6509469"/>
              <a:ext cx="2248720" cy="23018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 userDrawn="1"/>
        </p:nvGrpSpPr>
        <p:grpSpPr>
          <a:xfrm>
            <a:off x="0" y="6103973"/>
            <a:ext cx="12192000" cy="754027"/>
            <a:chOff x="0" y="6103973"/>
            <a:chExt cx="12192000" cy="754027"/>
          </a:xfrm>
        </p:grpSpPr>
        <p:sp>
          <p:nvSpPr>
            <p:cNvPr id="15" name="Rectangle 14"/>
            <p:cNvSpPr/>
            <p:nvPr/>
          </p:nvSpPr>
          <p:spPr>
            <a:xfrm>
              <a:off x="0" y="6353547"/>
              <a:ext cx="12192000" cy="504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/>
            <p:cNvSpPr/>
            <p:nvPr/>
          </p:nvSpPr>
          <p:spPr>
            <a:xfrm>
              <a:off x="399810" y="6103973"/>
              <a:ext cx="1057836" cy="5411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476" y="6561997"/>
              <a:ext cx="1800224" cy="1251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76" y="6509469"/>
              <a:ext cx="2248720" cy="230184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0965"/>
            <a:ext cx="10515600" cy="9540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4702"/>
            <a:ext cx="10515600" cy="468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103973"/>
            <a:ext cx="12192000" cy="754027"/>
            <a:chOff x="0" y="6103973"/>
            <a:chExt cx="12192000" cy="754027"/>
          </a:xfrm>
        </p:grpSpPr>
        <p:sp>
          <p:nvSpPr>
            <p:cNvPr id="8" name="Rectangle 7"/>
            <p:cNvSpPr/>
            <p:nvPr/>
          </p:nvSpPr>
          <p:spPr>
            <a:xfrm>
              <a:off x="0" y="6353547"/>
              <a:ext cx="12192000" cy="504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/>
            <p:cNvSpPr/>
            <p:nvPr/>
          </p:nvSpPr>
          <p:spPr>
            <a:xfrm>
              <a:off x="399810" y="6103973"/>
              <a:ext cx="1057836" cy="5411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476" y="6561997"/>
              <a:ext cx="1800224" cy="12512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76" y="6509469"/>
              <a:ext cx="2248720" cy="230184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 userDrawn="1"/>
        </p:nvGrpSpPr>
        <p:grpSpPr>
          <a:xfrm>
            <a:off x="0" y="6121400"/>
            <a:ext cx="12191999" cy="736600"/>
            <a:chOff x="0" y="6103973"/>
            <a:chExt cx="12192000" cy="754027"/>
          </a:xfrm>
        </p:grpSpPr>
        <p:sp>
          <p:nvSpPr>
            <p:cNvPr id="13" name="Rectangle 12"/>
            <p:cNvSpPr/>
            <p:nvPr/>
          </p:nvSpPr>
          <p:spPr>
            <a:xfrm>
              <a:off x="0" y="6353547"/>
              <a:ext cx="12192000" cy="504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/>
            <p:cNvSpPr/>
            <p:nvPr/>
          </p:nvSpPr>
          <p:spPr>
            <a:xfrm>
              <a:off x="399810" y="6103973"/>
              <a:ext cx="1057836" cy="5411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76" y="6509469"/>
              <a:ext cx="2248720" cy="230184"/>
            </a:xfrm>
            <a:prstGeom prst="rect">
              <a:avLst/>
            </a:prstGeom>
          </p:spPr>
        </p:pic>
      </p:grpSp>
      <p:pic>
        <p:nvPicPr>
          <p:cNvPr id="15" name="Picture 2" descr="Digital Skills Bootcamps | California State University, Long Beach">
            <a:extLst>
              <a:ext uri="{FF2B5EF4-FFF2-40B4-BE49-F238E27FC236}">
                <a16:creationId xmlns:a16="http://schemas.microsoft.com/office/drawing/2014/main" id="{D3726EAB-F365-4BEA-8408-E37F1C59D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054095"/>
            <a:ext cx="647732" cy="64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6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4476C7-6C0B-4518-8FFA-D419ADA44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5556" y="5478160"/>
            <a:ext cx="5557058" cy="436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Instructor: </a:t>
            </a:r>
            <a:r>
              <a:rPr lang="en-US" sz="1800" b="0" u="none" strike="noStrike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Professor Mahshid Fardadi</a:t>
            </a:r>
            <a:endParaRPr lang="en-US" sz="1800" b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978E01-2AA0-4D2F-9528-7BFB6C1B4242}"/>
              </a:ext>
            </a:extLst>
          </p:cNvPr>
          <p:cNvSpPr txBox="1">
            <a:spLocks/>
          </p:cNvSpPr>
          <p:nvPr/>
        </p:nvSpPr>
        <p:spPr>
          <a:xfrm>
            <a:off x="1283556" y="587887"/>
            <a:ext cx="9144000" cy="21575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2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 system that increases the ROI on e-commerce platform.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FF6F3-4986-458F-BDC7-30971B773618}"/>
              </a:ext>
            </a:extLst>
          </p:cNvPr>
          <p:cNvSpPr txBox="1"/>
          <p:nvPr/>
        </p:nvSpPr>
        <p:spPr>
          <a:xfrm>
            <a:off x="1283556" y="3874975"/>
            <a:ext cx="4357096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 fontAlgn="base"/>
            <a:r>
              <a:rPr lang="en-US" b="1" i="0" u="none" strike="noStrike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Group #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8</a:t>
            </a:r>
          </a:p>
          <a:p>
            <a:pPr fontAlgn="base"/>
            <a:r>
              <a:rPr lang="en-US" sz="1800">
                <a:effectLst/>
                <a:latin typeface="Times New Roman"/>
                <a:ea typeface="Arial" panose="020B0604020202020204" pitchFamily="34" charset="0"/>
                <a:cs typeface="Times New Roman"/>
              </a:rPr>
              <a:t>Pavan Sai Kalyan </a:t>
            </a:r>
            <a:r>
              <a:rPr lang="en-US">
                <a:latin typeface="Times New Roman"/>
                <a:ea typeface="Arial" panose="020B0604020202020204" pitchFamily="34" charset="0"/>
                <a:cs typeface="Times New Roman"/>
              </a:rPr>
              <a:t>Badam - 029358574</a:t>
            </a:r>
            <a:endParaRPr lang="en-US" sz="1800">
              <a:effectLst/>
              <a:latin typeface="Arial"/>
              <a:ea typeface="Arial" panose="020B0604020202020204" pitchFamily="34" charset="0"/>
            </a:endParaRPr>
          </a:p>
          <a:p>
            <a:pPr rtl="0" fontAlgn="base"/>
            <a:r>
              <a:rPr lang="en-US">
                <a:latin typeface="Times New Roman"/>
                <a:cs typeface="Times New Roman"/>
              </a:rPr>
              <a:t>Akshatha Hebbar​ - 028017780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2E815-77EB-4B75-B274-CED9B2EEEAC7}"/>
              </a:ext>
            </a:extLst>
          </p:cNvPr>
          <p:cNvSpPr txBox="1"/>
          <p:nvPr/>
        </p:nvSpPr>
        <p:spPr>
          <a:xfrm>
            <a:off x="1756520" y="3183823"/>
            <a:ext cx="8471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b="1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CECS 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550</a:t>
            </a:r>
            <a:r>
              <a:rPr lang="en-US" b="1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Pattern Recognition</a:t>
            </a:r>
            <a:r>
              <a:rPr lang="en-US" b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​</a:t>
            </a:r>
            <a:endParaRPr lang="en-US" b="1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Spring 202</a:t>
            </a:r>
            <a:r>
              <a:rPr lang="en-US" u="none" strike="noStrike" dirty="0">
                <a:solidFill>
                  <a:srgbClr val="000000"/>
                </a:solidFill>
                <a:latin typeface="Helvetica" panose="020B0604020202020204" pitchFamily="34" charset="0"/>
              </a:rPr>
              <a:t>3</a:t>
            </a:r>
            <a:endParaRPr lang="en-US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E926F1-8BB5-4785-AE93-442EA74B44E0}"/>
              </a:ext>
            </a:extLst>
          </p:cNvPr>
          <p:cNvCxnSpPr/>
          <p:nvPr/>
        </p:nvCxnSpPr>
        <p:spPr>
          <a:xfrm>
            <a:off x="1385014" y="3006568"/>
            <a:ext cx="9214658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31D147-51E4-4D2B-887B-11DD98F9978E}"/>
              </a:ext>
            </a:extLst>
          </p:cNvPr>
          <p:cNvCxnSpPr/>
          <p:nvPr/>
        </p:nvCxnSpPr>
        <p:spPr>
          <a:xfrm>
            <a:off x="1365288" y="587887"/>
            <a:ext cx="9214658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8" y="133295"/>
            <a:ext cx="10515600" cy="954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Feature Engineering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8F4B906-7F3F-6D94-C5B9-CAA5182B1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550955"/>
              </p:ext>
            </p:extLst>
          </p:nvPr>
        </p:nvGraphicFramePr>
        <p:xfrm>
          <a:off x="397868" y="1087383"/>
          <a:ext cx="11396264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54">
                  <a:extLst>
                    <a:ext uri="{9D8B030D-6E8A-4147-A177-3AD203B41FA5}">
                      <a16:colId xmlns:a16="http://schemas.microsoft.com/office/drawing/2014/main" val="3599007516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3340815727"/>
                    </a:ext>
                  </a:extLst>
                </a:gridCol>
                <a:gridCol w="2004164">
                  <a:extLst>
                    <a:ext uri="{9D8B030D-6E8A-4147-A177-3AD203B41FA5}">
                      <a16:colId xmlns:a16="http://schemas.microsoft.com/office/drawing/2014/main" val="1507054880"/>
                    </a:ext>
                  </a:extLst>
                </a:gridCol>
                <a:gridCol w="3832964">
                  <a:extLst>
                    <a:ext uri="{9D8B030D-6E8A-4147-A177-3AD203B41FA5}">
                      <a16:colId xmlns:a16="http://schemas.microsoft.com/office/drawing/2014/main" val="3086045480"/>
                    </a:ext>
                  </a:extLst>
                </a:gridCol>
                <a:gridCol w="2036357">
                  <a:extLst>
                    <a:ext uri="{9D8B030D-6E8A-4147-A177-3AD203B41FA5}">
                      <a16:colId xmlns:a16="http://schemas.microsoft.com/office/drawing/2014/main" val="218880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Category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num_categories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 the count of unique categories users has 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Spending patterns</a:t>
                      </a:r>
                      <a:br>
                        <a:rPr lang="en-US" dirty="0"/>
                      </a:br>
                      <a:r>
                        <a:rPr lang="en-US" dirty="0"/>
                        <a:t>User’s category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8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brand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brand_clicks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Calculates the average number of clicks per user per 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Brand Popularity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Brand 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purchase_ratio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Calculates the proportion of total actions of user leads to a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Future purchase Trajectory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purchased top brands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users_purchased_top_brands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Boolean value tagging users loyalty towards top brands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new user purchase.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Loyalty towards top brands.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br>
                        <a:rPr lang="en-US" dirty="0"/>
                      </a:br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days between purchases by a user on a category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avg_days_between_purchases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Calculates the number of days the user has made the next purchase by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purchase behavior</a:t>
                      </a:r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4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22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6" y="520570"/>
            <a:ext cx="10515600" cy="7165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Dataset statistics and feature Ranking</a:t>
            </a: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 descr="A picture containing text, screenshot, number&#10;&#10;Description automatically generated">
            <a:extLst>
              <a:ext uri="{FF2B5EF4-FFF2-40B4-BE49-F238E27FC236}">
                <a16:creationId xmlns:a16="http://schemas.microsoft.com/office/drawing/2014/main" id="{01F9AFD8-0824-6B29-0B00-ED61839A0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69" y="799957"/>
            <a:ext cx="6200691" cy="4920393"/>
          </a:xfrm>
          <a:prstGeom prst="rect">
            <a:avLst/>
          </a:prstGeom>
        </p:spPr>
      </p:pic>
      <p:pic>
        <p:nvPicPr>
          <p:cNvPr id="4" name="Content Placeholder 3" descr="A picture containing text, pattern&#10;&#10;Description automatically generated">
            <a:extLst>
              <a:ext uri="{FF2B5EF4-FFF2-40B4-BE49-F238E27FC236}">
                <a16:creationId xmlns:a16="http://schemas.microsoft.com/office/drawing/2014/main" id="{E767B617-F20E-6DAA-0E88-1F9BD1659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7" y="878850"/>
            <a:ext cx="3528061" cy="476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935067-C163-963D-7D7A-EF946E502DF2}"/>
              </a:ext>
            </a:extLst>
          </p:cNvPr>
          <p:cNvSpPr txBox="1"/>
          <p:nvPr/>
        </p:nvSpPr>
        <p:spPr>
          <a:xfrm>
            <a:off x="6225823" y="5720350"/>
            <a:ext cx="495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Helps identify the degree of co-relation</a:t>
            </a:r>
          </a:p>
          <a:p>
            <a:r>
              <a:rPr lang="en-US" dirty="0"/>
              <a:t>Focus on row and column of target variable(label)</a:t>
            </a:r>
          </a:p>
          <a:p>
            <a:r>
              <a:rPr lang="en-US" dirty="0"/>
              <a:t>High correlation value – absolute(Number)</a:t>
            </a:r>
          </a:p>
        </p:txBody>
      </p:sp>
    </p:spTree>
    <p:extLst>
      <p:ext uri="{BB962C8B-B14F-4D97-AF65-F5344CB8AC3E}">
        <p14:creationId xmlns:p14="http://schemas.microsoft.com/office/powerpoint/2010/main" val="38807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49" y="261785"/>
            <a:ext cx="10515600" cy="71656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Understanding PCA and Feature Reduction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 descr="A picture containing diagram, design&#10;&#10;Description automatically generated">
            <a:extLst>
              <a:ext uri="{FF2B5EF4-FFF2-40B4-BE49-F238E27FC236}">
                <a16:creationId xmlns:a16="http://schemas.microsoft.com/office/drawing/2014/main" id="{BCC916BD-D3C3-CC57-2C67-0669F6123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241"/>
            <a:ext cx="4572165" cy="4543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F6E71-E707-88B9-81D6-8FB7D1486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715" y="836049"/>
            <a:ext cx="3821818" cy="5921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B7FB18-664D-B43A-F8A6-BF4688DAC94A}"/>
              </a:ext>
            </a:extLst>
          </p:cNvPr>
          <p:cNvSpPr txBox="1"/>
          <p:nvPr/>
        </p:nvSpPr>
        <p:spPr>
          <a:xfrm>
            <a:off x="-177094" y="6053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[0.29340068 0.16108939 0.14183201]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79CB9-3DEC-E31A-4C24-B1A0A86A7338}"/>
              </a:ext>
            </a:extLst>
          </p:cNvPr>
          <p:cNvSpPr txBox="1"/>
          <p:nvPr/>
        </p:nvSpPr>
        <p:spPr>
          <a:xfrm>
            <a:off x="1008447" y="1161826"/>
            <a:ext cx="372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Principle Component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AE5BFA-46D2-18CF-D97E-AAD3F470C405}"/>
              </a:ext>
            </a:extLst>
          </p:cNvPr>
          <p:cNvSpPr txBox="1"/>
          <p:nvPr/>
        </p:nvSpPr>
        <p:spPr>
          <a:xfrm>
            <a:off x="670967" y="5684043"/>
            <a:ext cx="439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Ratio of each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D6219C-7EB6-6096-8AD1-FBF201FB25BC}"/>
              </a:ext>
            </a:extLst>
          </p:cNvPr>
          <p:cNvSpPr txBox="1"/>
          <p:nvPr/>
        </p:nvSpPr>
        <p:spPr>
          <a:xfrm>
            <a:off x="5070845" y="1936377"/>
            <a:ext cx="2782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Technique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n_components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3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Compute variance ratio (PC1 – Highest variance)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Feature Reduction</a:t>
            </a:r>
          </a:p>
          <a:p>
            <a:r>
              <a:rPr lang="en-US" dirty="0">
                <a:sym typeface="Wingdings" pitchFamily="2" charset="2"/>
              </a:rPr>
              <a:t>Low absolute value (Feature Reduction)</a:t>
            </a:r>
          </a:p>
        </p:txBody>
      </p:sp>
    </p:spTree>
    <p:extLst>
      <p:ext uri="{BB962C8B-B14F-4D97-AF65-F5344CB8AC3E}">
        <p14:creationId xmlns:p14="http://schemas.microsoft.com/office/powerpoint/2010/main" val="346279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8" y="133295"/>
            <a:ext cx="10515600" cy="954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DE2E-BFAD-434B-B18E-616F4214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58" y="1087383"/>
            <a:ext cx="7343217" cy="51631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 err="1">
                <a:latin typeface="Helvetica" pitchFamily="2" charset="0"/>
                <a:ea typeface="+mn-ea"/>
                <a:cs typeface="Times New Roman" panose="02020603050405020304" pitchFamily="18" charset="0"/>
              </a:rPr>
              <a:t>item_clicked_in_oct_nov</a:t>
            </a:r>
            <a:r>
              <a:rPr lang="en-US" sz="1800" b="1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is dropped from the engineered features to create consolidated dataset.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K Nearest Neighbors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Supervised learning Algorithm for Classification and regression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Calculating k nearest data points in training test to be given to testing data – </a:t>
            </a:r>
            <a:r>
              <a:rPr lang="en-US" sz="1800" b="1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VOTE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sz="24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Model Evaluation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Selecting ‘K’ using cross validation to maximize performance – Hyperparameters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Distance Measure technique used Euclidean, Manhattan and </a:t>
            </a:r>
            <a:r>
              <a:rPr lang="en-US" sz="1800" dirty="0" err="1">
                <a:latin typeface="Helvetica" pitchFamily="2" charset="0"/>
                <a:ea typeface="+mn-ea"/>
                <a:cs typeface="Times New Roman" panose="02020603050405020304" pitchFamily="18" charset="0"/>
              </a:rPr>
              <a:t>Minkowaski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 distance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K 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5 and Euclidean distance gave the high performance 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just">
              <a:buNone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F1A602-A972-5539-63CB-BCBA134B9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42" y="3329541"/>
            <a:ext cx="3608621" cy="22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8" y="133295"/>
            <a:ext cx="10515600" cy="954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DE2E-BFAD-434B-B18E-616F4214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58" y="1087383"/>
            <a:ext cx="7343217" cy="46832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>
                <a:solidFill>
                  <a:srgbClr val="0070C0"/>
                </a:solidFill>
                <a:latin typeface="Helvetica" pitchFamily="2" charset="0"/>
                <a:ea typeface="+mn-ea"/>
                <a:cs typeface="+mn-cs"/>
              </a:rPr>
              <a:t>Parzen</a:t>
            </a:r>
            <a:r>
              <a:rPr lang="en-US" sz="2400" dirty="0">
                <a:solidFill>
                  <a:srgbClr val="0070C0"/>
                </a:solidFill>
                <a:latin typeface="Helvetica" pitchFamily="2" charset="0"/>
                <a:ea typeface="+mn-ea"/>
                <a:cs typeface="+mn-cs"/>
              </a:rPr>
              <a:t> Windows</a:t>
            </a:r>
          </a:p>
          <a:p>
            <a:pPr algn="just"/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Non parametric density estimation technique</a:t>
            </a:r>
          </a:p>
          <a:p>
            <a:pPr algn="just"/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Estimating the probability function(kernel function) created at each data point using window function – density aggregated to get global function.</a:t>
            </a:r>
          </a:p>
          <a:p>
            <a:pPr algn="just"/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It is a kernel function assign weights to the nearest data points (point to central window). Bandwidth define smoothness.</a:t>
            </a:r>
          </a:p>
          <a:p>
            <a:pPr algn="just"/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Window is calculated by computing density estimation to define boundary space.</a:t>
            </a:r>
          </a:p>
          <a:p>
            <a:pPr algn="just"/>
            <a:endParaRPr lang="en-US" sz="1800" dirty="0">
              <a:latin typeface="Helvetica" pitchFamily="2" charset="0"/>
              <a:ea typeface="+mn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70C0"/>
                </a:solidFill>
                <a:latin typeface="Helvetica" pitchFamily="2" charset="0"/>
                <a:ea typeface="+mn-ea"/>
                <a:cs typeface="+mn-cs"/>
              </a:rPr>
              <a:t>Model Evaluation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Kernel type –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gaussian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 bandwidth 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 1.0 – Hyper parameters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1800" dirty="0">
              <a:latin typeface="Helvetica" pitchFamily="2" charset="0"/>
              <a:ea typeface="+mn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just">
              <a:buNone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05934C2-D20A-54D8-2A9F-82EE9CC19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82" y="3701261"/>
            <a:ext cx="3799737" cy="2223550"/>
          </a:xfrm>
          <a:prstGeom prst="rect">
            <a:avLst/>
          </a:prstGeom>
        </p:spPr>
      </p:pic>
      <p:pic>
        <p:nvPicPr>
          <p:cNvPr id="8" name="Picture 7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F4F2451-E1A1-0335-C6C9-8B4B665DC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24" y="405557"/>
            <a:ext cx="3865157" cy="30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8" y="133295"/>
            <a:ext cx="10515600" cy="954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DE2E-BFAD-434B-B18E-616F4214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59" y="1087383"/>
            <a:ext cx="6629234" cy="49251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070C0"/>
                </a:solidFill>
                <a:latin typeface="Helvetica" pitchFamily="2" charset="0"/>
                <a:ea typeface="+mn-ea"/>
                <a:cs typeface="+mn-cs"/>
              </a:rPr>
              <a:t>Neural Network architecture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Multiclass Classification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Two hidden layer with 32 and 16 neurons with ‘</a:t>
            </a:r>
            <a:r>
              <a:rPr lang="en-US" sz="1800" dirty="0" err="1">
                <a:latin typeface="Helvetica" pitchFamily="2" charset="0"/>
                <a:ea typeface="+mn-ea"/>
                <a:cs typeface="Times New Roman" panose="02020603050405020304" pitchFamily="18" charset="0"/>
              </a:rPr>
              <a:t>relu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’ activation function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Output layer with ‘</a:t>
            </a:r>
            <a:r>
              <a:rPr lang="en-US" sz="1800" dirty="0" err="1">
                <a:latin typeface="Helvetica" pitchFamily="2" charset="0"/>
                <a:ea typeface="+mn-ea"/>
                <a:cs typeface="Times New Roman" panose="02020603050405020304" pitchFamily="18" charset="0"/>
              </a:rPr>
              <a:t>softmax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’ classification function gives class probabilities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Helvetica" pitchFamily="2" charset="0"/>
              <a:ea typeface="+mn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70C0"/>
                </a:solidFill>
                <a:latin typeface="Helvetica" pitchFamily="2" charset="0"/>
                <a:ea typeface="+mn-ea"/>
                <a:cs typeface="+mn-cs"/>
              </a:rPr>
              <a:t>Model Evaluation</a:t>
            </a:r>
          </a:p>
          <a:p>
            <a:pPr marL="0" indent="0" algn="just">
              <a:buNone/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Model is trained on training data 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 fit()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After training, predict the labels  predict()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Convert predicted labels back to original class label (from one hot encoding)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Evaluated using ROC(plotted) and AUC (calculated)</a:t>
            </a:r>
            <a:endParaRPr lang="en-US" sz="1800" dirty="0">
              <a:latin typeface="Helvetica" pitchFamily="2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1800" dirty="0">
              <a:latin typeface="Helvetica" pitchFamily="2" charset="0"/>
              <a:ea typeface="+mn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just">
              <a:buNone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382F68B7-A158-5B9B-3829-7D30D462BB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93" y="3147915"/>
            <a:ext cx="4742412" cy="37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8" y="133295"/>
            <a:ext cx="10515600" cy="954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DE2E-BFAD-434B-B18E-616F4214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58" y="1087382"/>
            <a:ext cx="10327709" cy="5263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K-Nearest Neighbors and </a:t>
            </a:r>
            <a:r>
              <a:rPr lang="en-US" sz="1800" dirty="0" err="1">
                <a:latin typeface="Helvetica" pitchFamily="2" charset="0"/>
                <a:ea typeface="+mn-ea"/>
                <a:cs typeface="Times New Roman" panose="02020603050405020304" pitchFamily="18" charset="0"/>
              </a:rPr>
              <a:t>Parzen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 Window classifier achieved similar accuracy and ROC AUC score, indicating that they </a:t>
            </a:r>
            <a:r>
              <a:rPr lang="en-US" sz="1800" b="1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both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 are effective at classifying the samples in the dataset. </a:t>
            </a:r>
          </a:p>
          <a:p>
            <a:pPr marL="0" indent="0" algn="just">
              <a:buNone/>
            </a:pP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The K-Nearest Neighbors (8minutes) runs faster than </a:t>
            </a:r>
            <a:r>
              <a:rPr lang="en-US" sz="1800" dirty="0" err="1">
                <a:latin typeface="Helvetica" pitchFamily="2" charset="0"/>
                <a:ea typeface="+mn-ea"/>
                <a:cs typeface="Times New Roman" panose="02020603050405020304" pitchFamily="18" charset="0"/>
              </a:rPr>
              <a:t>Parzen</a:t>
            </a:r>
            <a:r>
              <a:rPr lang="en-US" sz="18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 Window classifier (12 minutes) with easier implementation work and being less expensive.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88DF65-40DC-F67E-486D-E67E55A5B53A}"/>
              </a:ext>
            </a:extLst>
          </p:cNvPr>
          <p:cNvSpPr txBox="1">
            <a:spLocks/>
          </p:cNvSpPr>
          <p:nvPr/>
        </p:nvSpPr>
        <p:spPr>
          <a:xfrm>
            <a:off x="397868" y="2606627"/>
            <a:ext cx="10515600" cy="9540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Discussion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4ED2B5-CF52-D07C-661C-57872460E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43638"/>
              </p:ext>
            </p:extLst>
          </p:nvPr>
        </p:nvGraphicFramePr>
        <p:xfrm>
          <a:off x="585757" y="3719038"/>
          <a:ext cx="10201512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504">
                  <a:extLst>
                    <a:ext uri="{9D8B030D-6E8A-4147-A177-3AD203B41FA5}">
                      <a16:colId xmlns:a16="http://schemas.microsoft.com/office/drawing/2014/main" val="467300626"/>
                    </a:ext>
                  </a:extLst>
                </a:gridCol>
                <a:gridCol w="3400504">
                  <a:extLst>
                    <a:ext uri="{9D8B030D-6E8A-4147-A177-3AD203B41FA5}">
                      <a16:colId xmlns:a16="http://schemas.microsoft.com/office/drawing/2014/main" val="501508785"/>
                    </a:ext>
                  </a:extLst>
                </a:gridCol>
                <a:gridCol w="3400504">
                  <a:extLst>
                    <a:ext uri="{9D8B030D-6E8A-4147-A177-3AD203B41FA5}">
                      <a16:colId xmlns:a16="http://schemas.microsoft.com/office/drawing/2014/main" val="2498817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 to understand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assumption of the underlying data distribution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Handles multiclass problems well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 is expensive for larger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Choosing K is sensitive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Doesn’t handle missing values 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9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92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8" y="133295"/>
            <a:ext cx="10515600" cy="954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Discussion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14A64D-44CC-22D0-AC22-F7FCE1640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688030"/>
              </p:ext>
            </p:extLst>
          </p:nvPr>
        </p:nvGraphicFramePr>
        <p:xfrm>
          <a:off x="838200" y="1087383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113081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61497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9923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1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Parzen</a:t>
                      </a:r>
                      <a:r>
                        <a:rPr lang="en-US" dirty="0"/>
                        <a:t>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Handles both continuous and discrete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assumption about underlying distribution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handle multiclass classification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Computationally expensive for large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Choice of kernel is sensitive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Poor results produced when dimensionality is high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Doesn’t handle missing values 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1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Handles nonlinear relationships between input and output.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Learns better with large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Performs Classification, regression, image and speech recognition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need of 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Computationally expensive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Vulnerable to overfitting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Difficult to analyze how decision is made(black box).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Sensitive to hyper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1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37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8" y="133295"/>
            <a:ext cx="10515600" cy="954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Discussion - Recommendation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3E3233-689E-47C1-92AA-B2B4788E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1087383"/>
            <a:ext cx="10515600" cy="4683233"/>
          </a:xfrm>
        </p:spPr>
        <p:txBody>
          <a:bodyPr/>
          <a:lstStyle/>
          <a:p>
            <a:r>
              <a:rPr lang="en-US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Use information from brand clicks and users who has purchased top brands to understand popularity and market brand engagement through social media, influencer marketing.</a:t>
            </a:r>
          </a:p>
          <a:p>
            <a:r>
              <a:rPr lang="en-US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Use information from mean unique items to sell (complementary samples) of a different product to an existing customer to create brand loyalty thus majorly avoid one time buyers.</a:t>
            </a:r>
          </a:p>
          <a:p>
            <a:r>
              <a:rPr lang="en-US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Using average days between purchases remind customer through emails to restock their product. Having personalized tailored emails will encourage repeated purchase (increase loyalty) and and reduce one-time buyers.</a:t>
            </a:r>
          </a:p>
          <a:p>
            <a:endParaRPr lang="en-US" sz="18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76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8" y="133295"/>
            <a:ext cx="10515600" cy="954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Thank you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Question Mark">
                <a:extLst>
                  <a:ext uri="{FF2B5EF4-FFF2-40B4-BE49-F238E27FC236}">
                    <a16:creationId xmlns:a16="http://schemas.microsoft.com/office/drawing/2014/main" id="{DABA952E-22BE-F75F-E396-A96A361F09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5502567"/>
                  </p:ext>
                </p:extLst>
              </p:nvPr>
            </p:nvGraphicFramePr>
            <p:xfrm>
              <a:off x="4775867" y="1390616"/>
              <a:ext cx="1637459" cy="21878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37459" cy="2187880"/>
                    </a:xfrm>
                    <a:prstGeom prst="rect">
                      <a:avLst/>
                    </a:prstGeom>
                  </am3d:spPr>
                  <am3d:camera>
                    <am3d:pos x="0" y="0" z="586152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675758" d="1000000"/>
                    <am3d:preTrans dx="-721111" dy="-18000000" dz="8896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8067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Question Mark">
                <a:extLst>
                  <a:ext uri="{FF2B5EF4-FFF2-40B4-BE49-F238E27FC236}">
                    <a16:creationId xmlns:a16="http://schemas.microsoft.com/office/drawing/2014/main" id="{DABA952E-22BE-F75F-E396-A96A361F09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5867" y="1390616"/>
                <a:ext cx="1637459" cy="21878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AB8440-83D3-F006-BCAF-22B18A101429}"/>
              </a:ext>
            </a:extLst>
          </p:cNvPr>
          <p:cNvSpPr txBox="1"/>
          <p:nvPr/>
        </p:nvSpPr>
        <p:spPr>
          <a:xfrm>
            <a:off x="4070596" y="3881729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charset="0"/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32786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8" y="133295"/>
            <a:ext cx="10515600" cy="954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DE2E-BFAD-434B-B18E-616F4214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58" y="1087383"/>
            <a:ext cx="10515600" cy="4683233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Merchants often gain many new customers through promotions, but a significant portion of these customers are only interested in one-time deals. Therefore, the impact of promotions on long-term sales may be limited. To maximize return on investment (ROI) and reduce promotion costs, it is crucial for merchants to distinguish between one-time buyers and potential loyal customers and focus their efforts on converting the latter group.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project, you are provided a dataset with information on promotional shopping event from e-commerce platform. Your task is to design a system which will increase the ROI (in other words, you need to predict the probability that these new buyers would purchase items from the same merchants again within 6 months), reduce promotional cost, and identify one-time buyers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00" y="211952"/>
            <a:ext cx="10942030" cy="77706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DE2E-BFAD-434B-B18E-616F4214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360" y="2057400"/>
            <a:ext cx="4358666" cy="3811588"/>
          </a:xfrm>
        </p:spPr>
        <p:txBody>
          <a:bodyPr>
            <a:norm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data set used is from data_format2.zip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>
                <a:effectLst/>
              </a:rPr>
              <a:t>etrieve the items 1121 – 1280.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Retrieved data is imbalanced so fetched 20% of rows of label 1.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6E5127-B07B-06A3-0A23-450CE0C58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60392"/>
              </p:ext>
            </p:extLst>
          </p:nvPr>
        </p:nvGraphicFramePr>
        <p:xfrm>
          <a:off x="5183188" y="1528622"/>
          <a:ext cx="6172202" cy="389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87">
                  <a:extLst>
                    <a:ext uri="{9D8B030D-6E8A-4147-A177-3AD203B41FA5}">
                      <a16:colId xmlns:a16="http://schemas.microsoft.com/office/drawing/2014/main" val="179408215"/>
                    </a:ext>
                  </a:extLst>
                </a:gridCol>
                <a:gridCol w="1862926">
                  <a:extLst>
                    <a:ext uri="{9D8B030D-6E8A-4147-A177-3AD203B41FA5}">
                      <a16:colId xmlns:a16="http://schemas.microsoft.com/office/drawing/2014/main" val="2365831488"/>
                    </a:ext>
                  </a:extLst>
                </a:gridCol>
                <a:gridCol w="3208389">
                  <a:extLst>
                    <a:ext uri="{9D8B030D-6E8A-4147-A177-3AD203B41FA5}">
                      <a16:colId xmlns:a16="http://schemas.microsoft.com/office/drawing/2014/main" val="3052941063"/>
                    </a:ext>
                  </a:extLst>
                </a:gridCol>
              </a:tblGrid>
              <a:tr h="313806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Data Fields</a:t>
                      </a:r>
                    </a:p>
                  </a:txBody>
                  <a:tcPr marL="84055" marR="84055" marT="42027" marB="42027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300"/>
                        <a:t>Definition</a:t>
                      </a:r>
                    </a:p>
                  </a:txBody>
                  <a:tcPr marL="84055" marR="84055" marT="42027" marB="4202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7436"/>
                  </a:ext>
                </a:extLst>
              </a:tr>
              <a:tr h="2293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user_id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A unique id for the shopper.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956604"/>
                  </a:ext>
                </a:extLst>
              </a:tr>
              <a:tr h="85975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age_range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&lt;18</a:t>
                      </a:r>
                    </a:p>
                    <a:p>
                      <a:pPr marL="0" marR="0" indent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[18,24]</a:t>
                      </a:r>
                    </a:p>
                    <a:p>
                      <a:pPr marL="0" marR="0" indent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[25,29]</a:t>
                      </a:r>
                    </a:p>
                    <a:p>
                      <a:pPr marL="0" marR="0" indent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[30,34]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Wingdings" pitchFamily="2" charset="2"/>
                        </a:rPr>
                        <a:t>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[35,39];</a:t>
                      </a:r>
                    </a:p>
                    <a:p>
                      <a:pPr marL="0" marR="0" indent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Wingdings" pitchFamily="2" charset="2"/>
                        </a:rPr>
                        <a:t> 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[40,49]; </a:t>
                      </a:r>
                    </a:p>
                    <a:p>
                      <a:pPr marL="0" marR="0" indent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7,8 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Wingdings" pitchFamily="2" charset="2"/>
                        </a:rPr>
                        <a:t> 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&gt;=50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 and NULL for unknown.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023338"/>
                  </a:ext>
                </a:extLst>
              </a:tr>
              <a:tr h="64961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  female</a:t>
                      </a:r>
                    </a:p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  male</a:t>
                      </a:r>
                    </a:p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2  NULL for unknown.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72999"/>
                  </a:ext>
                </a:extLst>
              </a:tr>
              <a:tr h="2293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merchant_id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A unique id for the merchant.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57532"/>
                  </a:ext>
                </a:extLst>
              </a:tr>
              <a:tr h="85975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label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Wingdings" pitchFamily="2" charset="2"/>
                        </a:rPr>
                        <a:t>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repeat buyer for ' merchant_id' , while </a:t>
                      </a:r>
                    </a:p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Wingdings" pitchFamily="2" charset="2"/>
                        </a:rPr>
                        <a:t>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not a repeated buyer is the opposite. </a:t>
                      </a:r>
                    </a:p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-1 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Wingdings" pitchFamily="2" charset="2"/>
                        </a:rPr>
                        <a:t>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not a new customer of the given merchant,</a:t>
                      </a:r>
                      <a:b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NULL 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  <a:sym typeface="Wingdings" pitchFamily="2" charset="2"/>
                        </a:rPr>
                        <a:t> Needs prediction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7605"/>
                  </a:ext>
                </a:extLst>
              </a:tr>
              <a:tr h="64961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activity_log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item_id:category_id:brand_id:time_stamp:action_type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' . ' #' is used to separate two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neighbouring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elements. Records are not sorted in any particular order.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55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79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8" y="133295"/>
            <a:ext cx="10515600" cy="954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DE2E-BFAD-434B-B18E-616F4214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68" y="1118431"/>
            <a:ext cx="10703490" cy="7602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85086E0E-33F4-E33E-21E3-C2BBCC158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29" y="3742443"/>
            <a:ext cx="7798767" cy="2473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99830E-4C21-1737-C434-39A7DCA05D03}"/>
              </a:ext>
            </a:extLst>
          </p:cNvPr>
          <p:cNvSpPr txBox="1"/>
          <p:nvPr/>
        </p:nvSpPr>
        <p:spPr>
          <a:xfrm>
            <a:off x="310186" y="1087383"/>
            <a:ext cx="11702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  <a:cs typeface="Times New Roman" panose="02020603050405020304" pitchFamily="18" charset="0"/>
              </a:rPr>
              <a:t>Removing / approximating the null values</a:t>
            </a:r>
          </a:p>
          <a:p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Label - No unknown values </a:t>
            </a:r>
          </a:p>
          <a:p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Gender and </a:t>
            </a:r>
            <a:r>
              <a:rPr lang="en-US" sz="2000" dirty="0" err="1">
                <a:latin typeface="Helvetica" pitchFamily="2" charset="0"/>
                <a:cs typeface="Times New Roman" panose="02020603050405020304" pitchFamily="18" charset="0"/>
              </a:rPr>
              <a:t>age_range</a:t>
            </a:r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 – Missing information is handled with mode along with other column information</a:t>
            </a:r>
          </a:p>
          <a:p>
            <a:endParaRPr lang="en-US" sz="2000" dirty="0">
              <a:latin typeface="Helvetica" pitchFamily="2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Helvetica" pitchFamily="2" charset="0"/>
                <a:cs typeface="Times New Roman" panose="02020603050405020304" pitchFamily="18" charset="0"/>
              </a:rPr>
              <a:t>Data Filtering activity logs to get Information</a:t>
            </a:r>
          </a:p>
          <a:p>
            <a:r>
              <a:rPr lang="en-US" sz="20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Extracted from the </a:t>
            </a:r>
            <a:r>
              <a:rPr lang="en-US" sz="2000" dirty="0" err="1">
                <a:latin typeface="Helvetica" pitchFamily="2" charset="0"/>
                <a:ea typeface="+mn-ea"/>
                <a:cs typeface="Times New Roman" panose="02020603050405020304" pitchFamily="18" charset="0"/>
              </a:rPr>
              <a:t>activity_log</a:t>
            </a:r>
            <a:r>
              <a:rPr lang="en-US" sz="20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 column. The </a:t>
            </a:r>
            <a:r>
              <a:rPr lang="en-US" sz="2000" dirty="0" err="1">
                <a:latin typeface="Helvetica" pitchFamily="2" charset="0"/>
                <a:ea typeface="+mn-ea"/>
                <a:cs typeface="Times New Roman" panose="02020603050405020304" pitchFamily="18" charset="0"/>
              </a:rPr>
              <a:t>activity_log</a:t>
            </a:r>
            <a:r>
              <a:rPr lang="en-US" sz="20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 column is used to extract details such as </a:t>
            </a:r>
            <a:r>
              <a:rPr lang="en-US" sz="2000" dirty="0" err="1">
                <a:latin typeface="Helvetica" pitchFamily="2" charset="0"/>
                <a:ea typeface="+mn-ea"/>
                <a:cs typeface="Times New Roman" panose="02020603050405020304" pitchFamily="18" charset="0"/>
              </a:rPr>
              <a:t>item_id</a:t>
            </a:r>
            <a:r>
              <a:rPr lang="en-US" sz="20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Helvetica" pitchFamily="2" charset="0"/>
                <a:ea typeface="+mn-ea"/>
                <a:cs typeface="Times New Roman" panose="02020603050405020304" pitchFamily="18" charset="0"/>
              </a:rPr>
              <a:t>category_id</a:t>
            </a:r>
            <a:r>
              <a:rPr lang="en-US" sz="20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Helvetica" pitchFamily="2" charset="0"/>
                <a:ea typeface="+mn-ea"/>
                <a:cs typeface="Times New Roman" panose="02020603050405020304" pitchFamily="18" charset="0"/>
              </a:rPr>
              <a:t>brand_id</a:t>
            </a:r>
            <a:r>
              <a:rPr lang="en-US" sz="20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Helvetica" pitchFamily="2" charset="0"/>
                <a:ea typeface="+mn-ea"/>
                <a:cs typeface="Times New Roman" panose="02020603050405020304" pitchFamily="18" charset="0"/>
              </a:rPr>
              <a:t>time_stamp</a:t>
            </a:r>
            <a:r>
              <a:rPr lang="en-US" sz="20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 (converted to %</a:t>
            </a:r>
            <a:r>
              <a:rPr lang="en-US" sz="2000" dirty="0" err="1">
                <a:latin typeface="Helvetica" pitchFamily="2" charset="0"/>
                <a:ea typeface="+mn-ea"/>
                <a:cs typeface="Times New Roman" panose="02020603050405020304" pitchFamily="18" charset="0"/>
              </a:rPr>
              <a:t>m%d</a:t>
            </a:r>
            <a:r>
              <a:rPr lang="en-US" sz="2000" dirty="0">
                <a:latin typeface="Helvetica" pitchFamily="2" charset="0"/>
                <a:ea typeface="+mn-ea"/>
                <a:cs typeface="Times New Roman" panose="02020603050405020304" pitchFamily="18" charset="0"/>
              </a:rPr>
              <a:t> format), and action type</a:t>
            </a:r>
            <a:endParaRPr lang="en-US" sz="2000" dirty="0">
              <a:latin typeface="Helvetica" pitchFamily="2" charset="0"/>
              <a:cs typeface="Times New Roman" panose="02020603050405020304" pitchFamily="18" charset="0"/>
            </a:endParaRPr>
          </a:p>
          <a:p>
            <a:endParaRPr lang="en-US" sz="2000" dirty="0">
              <a:latin typeface="Helvetica" pitchFamily="2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picture containing circle, diagram, screenshot, text&#10;&#10;Description automatically generated">
            <a:extLst>
              <a:ext uri="{FF2B5EF4-FFF2-40B4-BE49-F238E27FC236}">
                <a16:creationId xmlns:a16="http://schemas.microsoft.com/office/drawing/2014/main" id="{76C11AFE-856C-E650-C0C4-C984D1BC9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4" y="3168059"/>
            <a:ext cx="3044869" cy="3095991"/>
          </a:xfrm>
        </p:spPr>
      </p:pic>
      <p:pic>
        <p:nvPicPr>
          <p:cNvPr id="16" name="Picture 1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2FDC593-F432-A24F-03EA-D5B5DB144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34" y="3525595"/>
            <a:ext cx="3605192" cy="3023966"/>
          </a:xfrm>
          <a:prstGeom prst="rect">
            <a:avLst/>
          </a:prstGeom>
        </p:spPr>
      </p:pic>
      <p:pic>
        <p:nvPicPr>
          <p:cNvPr id="18" name="Picture 17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5510493F-4427-CD77-9D69-CA4D174DB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339" y="3429000"/>
            <a:ext cx="3711049" cy="302396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39F637B-4A75-32CD-071F-62EB9C95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3" y="308439"/>
            <a:ext cx="10515600" cy="9540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9C9CB-1473-1C36-7893-2D1FCC89DF36}"/>
              </a:ext>
            </a:extLst>
          </p:cNvPr>
          <p:cNvSpPr txBox="1"/>
          <p:nvPr/>
        </p:nvSpPr>
        <p:spPr>
          <a:xfrm>
            <a:off x="-2152" y="1564026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No. of occurrences of each action type</a:t>
            </a:r>
          </a:p>
          <a:p>
            <a:r>
              <a:rPr lang="en-US" dirty="0"/>
              <a:t>88% </a:t>
            </a:r>
            <a:r>
              <a:rPr lang="en-US" dirty="0">
                <a:sym typeface="Wingdings" pitchFamily="2" charset="2"/>
              </a:rPr>
              <a:t> clicked once</a:t>
            </a:r>
          </a:p>
          <a:p>
            <a:r>
              <a:rPr lang="en-US" dirty="0">
                <a:sym typeface="Wingdings" pitchFamily="2" charset="2"/>
              </a:rPr>
              <a:t>4.5%  Items as favorite</a:t>
            </a:r>
          </a:p>
          <a:p>
            <a:r>
              <a:rPr lang="en-US" dirty="0">
                <a:sym typeface="Wingdings" pitchFamily="2" charset="2"/>
              </a:rPr>
              <a:t>7.3%  making a purchase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695C1-6AFF-F180-C765-A0CB60CC4B08}"/>
              </a:ext>
            </a:extLst>
          </p:cNvPr>
          <p:cNvSpPr txBox="1"/>
          <p:nvPr/>
        </p:nvSpPr>
        <p:spPr>
          <a:xfrm>
            <a:off x="4178035" y="2521728"/>
            <a:ext cx="416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Merchants with the highest number of repeat buyers.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2BE61-6A51-DB33-609D-67823DAC4339}"/>
              </a:ext>
            </a:extLst>
          </p:cNvPr>
          <p:cNvSpPr txBox="1"/>
          <p:nvPr/>
        </p:nvSpPr>
        <p:spPr>
          <a:xfrm>
            <a:off x="8756796" y="2475561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Trend in Purchases</a:t>
            </a:r>
          </a:p>
        </p:txBody>
      </p:sp>
    </p:spTree>
    <p:extLst>
      <p:ext uri="{BB962C8B-B14F-4D97-AF65-F5344CB8AC3E}">
        <p14:creationId xmlns:p14="http://schemas.microsoft.com/office/powerpoint/2010/main" val="24437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9F637B-4A75-32CD-071F-62EB9C95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3" y="308439"/>
            <a:ext cx="10515600" cy="9540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Visualization</a:t>
            </a:r>
          </a:p>
        </p:txBody>
      </p:sp>
      <p:pic>
        <p:nvPicPr>
          <p:cNvPr id="11" name="Content Placeholder 10" descr="A picture containing text, screenshot, number, diagram&#10;&#10;Description automatically generated">
            <a:extLst>
              <a:ext uri="{FF2B5EF4-FFF2-40B4-BE49-F238E27FC236}">
                <a16:creationId xmlns:a16="http://schemas.microsoft.com/office/drawing/2014/main" id="{A8C23D23-52AB-6A9F-5AA9-E7184F17C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55" y="2382390"/>
            <a:ext cx="4003978" cy="3194738"/>
          </a:xfrm>
        </p:spPr>
      </p:pic>
      <p:pic>
        <p:nvPicPr>
          <p:cNvPr id="8" name="Picture 7" descr="A picture containing text, screenshot, number, square&#10;&#10;Description automatically generated">
            <a:extLst>
              <a:ext uri="{FF2B5EF4-FFF2-40B4-BE49-F238E27FC236}">
                <a16:creationId xmlns:a16="http://schemas.microsoft.com/office/drawing/2014/main" id="{F312DE6F-02CD-7930-6195-587327377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" y="2434294"/>
            <a:ext cx="3883821" cy="3090930"/>
          </a:xfrm>
          <a:prstGeom prst="rect">
            <a:avLst/>
          </a:prstGeom>
        </p:spPr>
      </p:pic>
      <p:pic>
        <p:nvPicPr>
          <p:cNvPr id="26" name="Picture 25" descr="A picture containing text, screenshot, number&#10;&#10;Description automatically generated">
            <a:extLst>
              <a:ext uri="{FF2B5EF4-FFF2-40B4-BE49-F238E27FC236}">
                <a16:creationId xmlns:a16="http://schemas.microsoft.com/office/drawing/2014/main" id="{B26FFA00-A209-0AFB-6B47-D9C177FE6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33" y="2152759"/>
            <a:ext cx="4003978" cy="365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1E3494-2A86-DE05-8321-8E83D6C91201}"/>
              </a:ext>
            </a:extLst>
          </p:cNvPr>
          <p:cNvSpPr txBox="1"/>
          <p:nvPr/>
        </p:nvSpPr>
        <p:spPr>
          <a:xfrm>
            <a:off x="207963" y="1332776"/>
            <a:ext cx="350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Preferred category for females</a:t>
            </a:r>
            <a:br>
              <a:rPr lang="en-US" b="1" dirty="0"/>
            </a:br>
            <a:r>
              <a:rPr lang="en-US" b="1" dirty="0"/>
              <a:t>   (Threshold 15%)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35225-9E2F-00AB-3C23-5B9231B77FFE}"/>
              </a:ext>
            </a:extLst>
          </p:cNvPr>
          <p:cNvSpPr txBox="1"/>
          <p:nvPr/>
        </p:nvSpPr>
        <p:spPr>
          <a:xfrm>
            <a:off x="4042789" y="1332775"/>
            <a:ext cx="350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Preferred category for Males</a:t>
            </a:r>
            <a:br>
              <a:rPr lang="en-US" b="1" dirty="0"/>
            </a:br>
            <a:r>
              <a:rPr lang="en-US" b="1" dirty="0"/>
              <a:t>   (Threshold 10%)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66126-1E27-BFD0-CFEB-03137BEBC22B}"/>
              </a:ext>
            </a:extLst>
          </p:cNvPr>
          <p:cNvSpPr txBox="1"/>
          <p:nvPr/>
        </p:nvSpPr>
        <p:spPr>
          <a:xfrm>
            <a:off x="7877615" y="1332774"/>
            <a:ext cx="4783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Top brands during highest active month</a:t>
            </a:r>
          </a:p>
          <a:p>
            <a:pPr algn="ctr"/>
            <a:r>
              <a:rPr lang="en-US" b="1" dirty="0"/>
              <a:t>(November)</a:t>
            </a:r>
          </a:p>
        </p:txBody>
      </p:sp>
    </p:spTree>
    <p:extLst>
      <p:ext uri="{BB962C8B-B14F-4D97-AF65-F5344CB8AC3E}">
        <p14:creationId xmlns:p14="http://schemas.microsoft.com/office/powerpoint/2010/main" val="22115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9F637B-4A75-32CD-071F-62EB9C95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5" y="362037"/>
            <a:ext cx="10515600" cy="9540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Visualization</a:t>
            </a:r>
          </a:p>
        </p:txBody>
      </p:sp>
      <p:pic>
        <p:nvPicPr>
          <p:cNvPr id="5" name="Content Placeholder 4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AAE42BFA-6E85-A993-9222-89A73E12DC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0" y="2168302"/>
            <a:ext cx="5181600" cy="3665982"/>
          </a:xfrm>
          <a:noFill/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DC469CBA-2BBE-3397-0F6D-7C144A25D2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47978"/>
            <a:ext cx="5181600" cy="33066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13D844-90CD-6B74-F5A5-5F4483652DF6}"/>
              </a:ext>
            </a:extLst>
          </p:cNvPr>
          <p:cNvSpPr txBox="1"/>
          <p:nvPr/>
        </p:nvSpPr>
        <p:spPr>
          <a:xfrm>
            <a:off x="193110" y="14190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Top 3% of interested items by age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C2BCF-BA9E-AE94-C35B-5326E4E13F11}"/>
              </a:ext>
            </a:extLst>
          </p:cNvPr>
          <p:cNvSpPr txBox="1"/>
          <p:nvPr/>
        </p:nvSpPr>
        <p:spPr>
          <a:xfrm>
            <a:off x="5443331" y="1432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Repeated monthly buyers categorized by age group</a:t>
            </a:r>
          </a:p>
        </p:txBody>
      </p:sp>
    </p:spTree>
    <p:extLst>
      <p:ext uri="{BB962C8B-B14F-4D97-AF65-F5344CB8AC3E}">
        <p14:creationId xmlns:p14="http://schemas.microsoft.com/office/powerpoint/2010/main" val="38718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9F637B-4A75-32CD-071F-62EB9C95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65" y="440949"/>
            <a:ext cx="10515600" cy="9540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Visualization</a:t>
            </a:r>
          </a:p>
        </p:txBody>
      </p:sp>
      <p:pic>
        <p:nvPicPr>
          <p:cNvPr id="13" name="Content Placeholder 1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21BBC895-359C-483D-FC12-F4794A5694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7" y="2646662"/>
            <a:ext cx="6775449" cy="3945754"/>
          </a:xfrm>
        </p:spPr>
      </p:pic>
      <p:pic>
        <p:nvPicPr>
          <p:cNvPr id="17" name="Content Placeholder 6" descr="A picture containing screenshot, diagram, plot, design&#10;&#10;Description automatically generated">
            <a:extLst>
              <a:ext uri="{FF2B5EF4-FFF2-40B4-BE49-F238E27FC236}">
                <a16:creationId xmlns:a16="http://schemas.microsoft.com/office/drawing/2014/main" id="{C0AEE7A9-3CC2-3E4B-14D0-BFE42D4B8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3" y="2960473"/>
            <a:ext cx="4374637" cy="30777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C78C3D-269B-90CF-0597-D30654AE0C2B}"/>
              </a:ext>
            </a:extLst>
          </p:cNvPr>
          <p:cNvSpPr txBox="1"/>
          <p:nvPr/>
        </p:nvSpPr>
        <p:spPr>
          <a:xfrm>
            <a:off x="921413" y="2224329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Activity based on gender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22796-4DC3-6FAB-A80E-13B62C84D4D0}"/>
              </a:ext>
            </a:extLst>
          </p:cNvPr>
          <p:cNvSpPr txBox="1"/>
          <p:nvPr/>
        </p:nvSpPr>
        <p:spPr>
          <a:xfrm>
            <a:off x="5201094" y="17626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top 4% of user who made frequent purchases during the high active months (Sept Oct Nov)</a:t>
            </a:r>
          </a:p>
        </p:txBody>
      </p:sp>
    </p:spTree>
    <p:extLst>
      <p:ext uri="{BB962C8B-B14F-4D97-AF65-F5344CB8AC3E}">
        <p14:creationId xmlns:p14="http://schemas.microsoft.com/office/powerpoint/2010/main" val="7185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8" y="133295"/>
            <a:ext cx="10515600" cy="954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Feature Engineering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8F4B906-7F3F-6D94-C5B9-CAA5182B1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856993"/>
              </p:ext>
            </p:extLst>
          </p:nvPr>
        </p:nvGraphicFramePr>
        <p:xfrm>
          <a:off x="397868" y="1087383"/>
          <a:ext cx="11396264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54">
                  <a:extLst>
                    <a:ext uri="{9D8B030D-6E8A-4147-A177-3AD203B41FA5}">
                      <a16:colId xmlns:a16="http://schemas.microsoft.com/office/drawing/2014/main" val="3599007516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3340815727"/>
                    </a:ext>
                  </a:extLst>
                </a:gridCol>
                <a:gridCol w="2004164">
                  <a:extLst>
                    <a:ext uri="{9D8B030D-6E8A-4147-A177-3AD203B41FA5}">
                      <a16:colId xmlns:a16="http://schemas.microsoft.com/office/drawing/2014/main" val="1507054880"/>
                    </a:ext>
                  </a:extLst>
                </a:gridCol>
                <a:gridCol w="3832964">
                  <a:extLst>
                    <a:ext uri="{9D8B030D-6E8A-4147-A177-3AD203B41FA5}">
                      <a16:colId xmlns:a16="http://schemas.microsoft.com/office/drawing/2014/main" val="3086045480"/>
                    </a:ext>
                  </a:extLst>
                </a:gridCol>
                <a:gridCol w="2036357">
                  <a:extLst>
                    <a:ext uri="{9D8B030D-6E8A-4147-A177-3AD203B41FA5}">
                      <a16:colId xmlns:a16="http://schemas.microsoft.com/office/drawing/2014/main" val="218880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of Unique items 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avg_unique_items_per_user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mean of unique items purchased by every user is calculated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behavior</a:t>
                      </a:r>
                    </a:p>
                    <a:p>
                      <a:r>
                        <a:rPr lang="en-US" dirty="0"/>
                        <a:t>Analyze preferences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8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actions per user per merchant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total_actions_per_user_merchant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Populated by taking the count of all actions of one user on one merchant combinations.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segmentation</a:t>
                      </a:r>
                      <a:br>
                        <a:rPr lang="en-US" dirty="0"/>
                      </a:br>
                      <a:r>
                        <a:rPr lang="en-US" dirty="0"/>
                        <a:t>Recommendation system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one-time buyers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repeated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proportion_of_repeat_buy_days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Calculates the days between two consecutive purchases made by the female users within 30 days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retention</a:t>
                      </a:r>
                      <a:br>
                        <a:rPr lang="en-US" dirty="0"/>
                      </a:b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User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loyalty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Clicked items during highest active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item_clicked_in_oct_nov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Computed using clicks on every item during the highest active months September, October and 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Predicting user behavior (Sep, Oct, Nov)</a:t>
                      </a:r>
                    </a:p>
                    <a:p>
                      <a:r>
                        <a:rPr lang="en-US" dirty="0"/>
                        <a:t>Item popularity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0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2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LBSU">
  <a:themeElements>
    <a:clrScheme name="LBS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ULB" id="{58518F58-6867-3B48-82C1-917C93B71240}" vid="{916E3B55-9AA5-F84E-B21A-5D5E6FACA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0E64FA3B74D4E95287186F7ABE8AA" ma:contentTypeVersion="620" ma:contentTypeDescription="Create a new document." ma:contentTypeScope="" ma:versionID="a64d26eed8000cbc2ba9b18b6fb9a89d">
  <xsd:schema xmlns:xsd="http://www.w3.org/2001/XMLSchema" xmlns:xs="http://www.w3.org/2001/XMLSchema" xmlns:p="http://schemas.microsoft.com/office/2006/metadata/properties" xmlns:ns2="95de13bf-1490-40a6-9483-33079aa46bb1" xmlns:ns3="63f71a2f-1585-4550-903e-fa4bc02be61e" targetNamespace="http://schemas.microsoft.com/office/2006/metadata/properties" ma:root="true" ma:fieldsID="f8a50d2a63dbdc8eeae7b7de10186642" ns2:_="" ns3:_="">
    <xsd:import namespace="95de13bf-1490-40a6-9483-33079aa46bb1"/>
    <xsd:import namespace="63f71a2f-1585-4550-903e-fa4bc02be6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de13bf-1490-40a6-9483-33079aa46bb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71a2f-1585-4550-903e-fa4bc02be6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5de13bf-1490-40a6-9483-33079aa46bb1">QTWVVMYR4DQF-1381587603-920</_dlc_DocId>
    <_dlc_DocIdUrl xmlns="95de13bf-1490-40a6-9483-33079aa46bb1">
      <Url>https://csulb.sharepoint.com/sites/CHHS/OD/EP/_layouts/15/DocIdRedir.aspx?ID=QTWVVMYR4DQF-1381587603-920</Url>
      <Description>QTWVVMYR4DQF-1381587603-920</Description>
    </_dlc_DocIdUrl>
  </documentManagement>
</p:properties>
</file>

<file path=customXml/itemProps1.xml><?xml version="1.0" encoding="utf-8"?>
<ds:datastoreItem xmlns:ds="http://schemas.openxmlformats.org/officeDocument/2006/customXml" ds:itemID="{D4ADB31C-8C96-4EB2-9720-EC256D39F4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597DC7-CDF1-4E6F-AFBA-940C3E4B434E}">
  <ds:schemaRefs>
    <ds:schemaRef ds:uri="63f71a2f-1585-4550-903e-fa4bc02be61e"/>
    <ds:schemaRef ds:uri="95de13bf-1490-40a6-9483-33079aa46b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B9A32F-E531-4A28-8D96-30506D1BE53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1A69E65-86A0-47BC-9606-96192101ED3D}">
  <ds:schemaRefs>
    <ds:schemaRef ds:uri="http://purl.org/dc/elements/1.1/"/>
    <ds:schemaRef ds:uri="http://schemas.openxmlformats.org/package/2006/metadata/core-properties"/>
    <ds:schemaRef ds:uri="95de13bf-1490-40a6-9483-33079aa46bb1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63f71a2f-1585-4550-903e-fa4bc02be61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1478</Words>
  <Application>Microsoft Macintosh PowerPoint</Application>
  <PresentationFormat>Widescreen</PresentationFormat>
  <Paragraphs>227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Franklin Gothic Book</vt:lpstr>
      <vt:lpstr>Helvetica</vt:lpstr>
      <vt:lpstr>Segoe UI</vt:lpstr>
      <vt:lpstr>Times New Roman</vt:lpstr>
      <vt:lpstr>LBSU</vt:lpstr>
      <vt:lpstr>PowerPoint Presentation</vt:lpstr>
      <vt:lpstr>Problem Statement </vt:lpstr>
      <vt:lpstr>Dataset Information</vt:lpstr>
      <vt:lpstr>Data Preprocessing</vt:lpstr>
      <vt:lpstr>Data Visualization</vt:lpstr>
      <vt:lpstr>Data Visualization</vt:lpstr>
      <vt:lpstr>Data Visualization</vt:lpstr>
      <vt:lpstr>Data Visualization</vt:lpstr>
      <vt:lpstr>Feature Engineering</vt:lpstr>
      <vt:lpstr>Feature Engineering</vt:lpstr>
      <vt:lpstr>Dataset statistics and feature Ranking </vt:lpstr>
      <vt:lpstr>Understanding PCA and Feature Reduction</vt:lpstr>
      <vt:lpstr>Model Prediction</vt:lpstr>
      <vt:lpstr>Model Prediction</vt:lpstr>
      <vt:lpstr>Model Prediction</vt:lpstr>
      <vt:lpstr>Model Comparison</vt:lpstr>
      <vt:lpstr>Discussion</vt:lpstr>
      <vt:lpstr>Discussion -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Microsoft Office User</dc:creator>
  <cp:lastModifiedBy>Akshatha Hebbar</cp:lastModifiedBy>
  <cp:revision>4</cp:revision>
  <dcterms:created xsi:type="dcterms:W3CDTF">2017-09-12T00:11:15Z</dcterms:created>
  <dcterms:modified xsi:type="dcterms:W3CDTF">2023-05-01T20:38:34Z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0x010100EC40E64FA3B74D4E95287186F7ABE8AA</vt:lpwstr>
  </property>
  <property fmtid="{D5CDD505-2E9C-101B-9397-08002B2CF9AE}" pid="3" name="_dlc_DocIdItemGuid">
    <vt:lpwstr>283bec0d-5e94-4ce4-9a9c-0b76de8cd2f9</vt:lpwstr>
  </property>
</Properties>
</file>