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20" r:id="rId3"/>
    <p:sldMasterId id="2147483738" r:id="rId4"/>
    <p:sldMasterId id="2147483750" r:id="rId5"/>
    <p:sldMasterId id="2147483767" r:id="rId6"/>
  </p:sldMasterIdLst>
  <p:sldIdLst>
    <p:sldId id="256" r:id="rId7"/>
    <p:sldId id="259" r:id="rId8"/>
    <p:sldId id="257" r:id="rId9"/>
    <p:sldId id="258"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5DDBDC9-3F19-43C2-AD71-E494498F5CB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06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02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23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5DDBDC9-3F19-43C2-AD71-E494498F5CB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376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63517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113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1073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DBDC9-3F19-43C2-AD71-E494498F5CB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756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496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75F24-2AAE-430F-8536-DF8BD656392A}"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029279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42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456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00748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677921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835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576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005324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497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761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699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3988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35730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916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211409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678074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19014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670554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979638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75F24-2AAE-430F-8536-DF8BD656392A}"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6675769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4744746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573854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518145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31902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957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4656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3216263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577959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5921750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270297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575011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0520948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3295576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394573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87672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DBDC9-3F19-43C2-AD71-E494498F5CB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082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2066901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079435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0832195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8593808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0357823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8425351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6286865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1059205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7650703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11920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4077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2922278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5453702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8844716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75F24-2AAE-430F-8536-DF8BD656392A}"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8080110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1558515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8711790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6935607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87892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76703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00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75F24-2AAE-430F-8536-DF8BD656392A}"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1924983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1048094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6557037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3318098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0176853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42878699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6183119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7398506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75F24-2AAE-430F-8536-DF8BD656392A}"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3840633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51155625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94579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8059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9961208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237562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20641649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1148957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93774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3634568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5173717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5414917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103554679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75F24-2AAE-430F-8536-DF8BD656392A}"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DBDC9-3F19-43C2-AD71-E494498F5CB8}" type="slidenum">
              <a:rPr lang="en-IN" smtClean="0"/>
              <a:t>‹#›</a:t>
            </a:fld>
            <a:endParaRPr lang="en-IN"/>
          </a:p>
        </p:txBody>
      </p:sp>
    </p:spTree>
    <p:extLst>
      <p:ext uri="{BB962C8B-B14F-4D97-AF65-F5344CB8AC3E}">
        <p14:creationId xmlns:p14="http://schemas.microsoft.com/office/powerpoint/2010/main" val="36799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C75F24-2AAE-430F-8536-DF8BD656392A}" type="datetimeFigureOut">
              <a:rPr lang="en-IN" smtClean="0"/>
              <a:t>25-06-2023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5DDBDC9-3F19-43C2-AD71-E494498F5CB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19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9.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6.xml"/><Relationship Id="rId3" Type="http://schemas.openxmlformats.org/officeDocument/2006/relationships/slideLayout" Target="../slideLayouts/slideLayout75.xml"/><Relationship Id="rId21" Type="http://schemas.openxmlformats.org/officeDocument/2006/relationships/image" Target="../media/image13.png"/><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image" Target="../media/image12.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image" Target="../media/image11.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DDBDC9-3F19-43C2-AD71-E494498F5CB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2819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DBDC9-3F19-43C2-AD71-E494498F5CB8}" type="slidenum">
              <a:rPr lang="en-IN" smtClean="0"/>
              <a:t>‹#›</a:t>
            </a:fld>
            <a:endParaRPr lang="en-IN"/>
          </a:p>
        </p:txBody>
      </p:sp>
    </p:spTree>
    <p:extLst>
      <p:ext uri="{BB962C8B-B14F-4D97-AF65-F5344CB8AC3E}">
        <p14:creationId xmlns:p14="http://schemas.microsoft.com/office/powerpoint/2010/main" val="31857919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DDBDC9-3F19-43C2-AD71-E494498F5CB8}" type="slidenum">
              <a:rPr lang="en-IN" smtClean="0"/>
              <a:t>‹#›</a:t>
            </a:fld>
            <a:endParaRPr lang="en-IN"/>
          </a:p>
        </p:txBody>
      </p:sp>
    </p:spTree>
    <p:extLst>
      <p:ext uri="{BB962C8B-B14F-4D97-AF65-F5344CB8AC3E}">
        <p14:creationId xmlns:p14="http://schemas.microsoft.com/office/powerpoint/2010/main" val="176427286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DDBDC9-3F19-43C2-AD71-E494498F5CB8}" type="slidenum">
              <a:rPr lang="en-IN" smtClean="0"/>
              <a:t>‹#›</a:t>
            </a:fld>
            <a:endParaRPr lang="en-IN"/>
          </a:p>
        </p:txBody>
      </p:sp>
    </p:spTree>
    <p:extLst>
      <p:ext uri="{BB962C8B-B14F-4D97-AF65-F5344CB8AC3E}">
        <p14:creationId xmlns:p14="http://schemas.microsoft.com/office/powerpoint/2010/main" val="129516277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DDBDC9-3F19-43C2-AD71-E494498F5CB8}" type="slidenum">
              <a:rPr lang="en-IN" smtClean="0"/>
              <a:t>‹#›</a:t>
            </a:fld>
            <a:endParaRPr lang="en-IN"/>
          </a:p>
        </p:txBody>
      </p:sp>
    </p:spTree>
    <p:extLst>
      <p:ext uri="{BB962C8B-B14F-4D97-AF65-F5344CB8AC3E}">
        <p14:creationId xmlns:p14="http://schemas.microsoft.com/office/powerpoint/2010/main" val="390242156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C75F24-2AAE-430F-8536-DF8BD656392A}" type="datetimeFigureOut">
              <a:rPr lang="en-IN" smtClean="0"/>
              <a:t>25-06-2023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DDBDC9-3F19-43C2-AD71-E494498F5CB8}" type="slidenum">
              <a:rPr lang="en-IN" smtClean="0"/>
              <a:t>‹#›</a:t>
            </a:fld>
            <a:endParaRPr lang="en-IN"/>
          </a:p>
        </p:txBody>
      </p:sp>
    </p:spTree>
    <p:extLst>
      <p:ext uri="{BB962C8B-B14F-4D97-AF65-F5344CB8AC3E}">
        <p14:creationId xmlns:p14="http://schemas.microsoft.com/office/powerpoint/2010/main" val="287608389"/>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CB0A-A6AF-339A-415B-712A9A82CA5A}"/>
              </a:ext>
            </a:extLst>
          </p:cNvPr>
          <p:cNvSpPr>
            <a:spLocks noGrp="1"/>
          </p:cNvSpPr>
          <p:nvPr>
            <p:ph type="ctrTitle"/>
          </p:nvPr>
        </p:nvSpPr>
        <p:spPr/>
        <p:txBody>
          <a:bodyPr/>
          <a:lstStyle/>
          <a:p>
            <a:r>
              <a:rPr lang="en-IN" dirty="0"/>
              <a:t>Food Recommendations based on Temperature</a:t>
            </a:r>
          </a:p>
        </p:txBody>
      </p:sp>
      <p:sp>
        <p:nvSpPr>
          <p:cNvPr id="3" name="Subtitle 2">
            <a:extLst>
              <a:ext uri="{FF2B5EF4-FFF2-40B4-BE49-F238E27FC236}">
                <a16:creationId xmlns:a16="http://schemas.microsoft.com/office/drawing/2014/main" id="{8F251CBA-EB5C-5B97-EC93-1B9C275243EB}"/>
              </a:ext>
            </a:extLst>
          </p:cNvPr>
          <p:cNvSpPr>
            <a:spLocks noGrp="1"/>
          </p:cNvSpPr>
          <p:nvPr>
            <p:ph type="subTitle" idx="1"/>
          </p:nvPr>
        </p:nvSpPr>
        <p:spPr/>
        <p:txBody>
          <a:bodyPr/>
          <a:lstStyle/>
          <a:p>
            <a:r>
              <a:rPr lang="en-IN" dirty="0"/>
              <a:t>                                                                -J Monesh(160121771039)</a:t>
            </a:r>
          </a:p>
          <a:p>
            <a:r>
              <a:rPr lang="en-IN" dirty="0"/>
              <a:t>                                                                K Sai Karthikeya(160121771040)</a:t>
            </a:r>
          </a:p>
        </p:txBody>
      </p:sp>
    </p:spTree>
    <p:extLst>
      <p:ext uri="{BB962C8B-B14F-4D97-AF65-F5344CB8AC3E}">
        <p14:creationId xmlns:p14="http://schemas.microsoft.com/office/powerpoint/2010/main" val="53134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5721-75E8-407D-BE80-36C907DDCC2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F809087F-0029-F2CE-A22D-D71F66C0BF8E}"/>
              </a:ext>
            </a:extLst>
          </p:cNvPr>
          <p:cNvSpPr>
            <a:spLocks noGrp="1"/>
          </p:cNvSpPr>
          <p:nvPr>
            <p:ph idx="1"/>
          </p:nvPr>
        </p:nvSpPr>
        <p:spPr/>
        <p:txBody>
          <a:bodyPr/>
          <a:lstStyle/>
          <a:p>
            <a:r>
              <a:rPr lang="en-IN" dirty="0"/>
              <a:t>Abstract</a:t>
            </a:r>
          </a:p>
          <a:p>
            <a:r>
              <a:rPr lang="en-IN" dirty="0"/>
              <a:t>Existing System</a:t>
            </a:r>
          </a:p>
          <a:p>
            <a:r>
              <a:rPr lang="en-IN" dirty="0"/>
              <a:t>Proposed System</a:t>
            </a:r>
          </a:p>
          <a:p>
            <a:r>
              <a:rPr lang="en-IN" dirty="0"/>
              <a:t>Advantages</a:t>
            </a:r>
          </a:p>
          <a:p>
            <a:r>
              <a:rPr lang="en-IN" dirty="0"/>
              <a:t>System Requirement</a:t>
            </a:r>
          </a:p>
        </p:txBody>
      </p:sp>
    </p:spTree>
    <p:extLst>
      <p:ext uri="{BB962C8B-B14F-4D97-AF65-F5344CB8AC3E}">
        <p14:creationId xmlns:p14="http://schemas.microsoft.com/office/powerpoint/2010/main" val="243727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7808-A444-EF83-F6DE-A29A6C6ADE49}"/>
              </a:ext>
            </a:extLst>
          </p:cNvPr>
          <p:cNvSpPr>
            <a:spLocks noGrp="1"/>
          </p:cNvSpPr>
          <p:nvPr>
            <p:ph type="title"/>
          </p:nvPr>
        </p:nvSpPr>
        <p:spPr>
          <a:xfrm>
            <a:off x="838200" y="365125"/>
            <a:ext cx="10515600" cy="1203699"/>
          </a:xfrm>
        </p:spPr>
        <p:txBody>
          <a:bodyPr/>
          <a:lstStyle/>
          <a:p>
            <a:br>
              <a:rPr lang="en-IN" dirty="0"/>
            </a:br>
            <a:r>
              <a:rPr lang="en-IN" dirty="0"/>
              <a:t>				   </a:t>
            </a: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767F1C1-DD71-CE26-4FFC-874CD82940D4}"/>
              </a:ext>
            </a:extLst>
          </p:cNvPr>
          <p:cNvSpPr>
            <a:spLocks noGrp="1"/>
          </p:cNvSpPr>
          <p:nvPr>
            <p:ph idx="1"/>
          </p:nvPr>
        </p:nvSpPr>
        <p:spPr>
          <a:xfrm>
            <a:off x="838200" y="1918447"/>
            <a:ext cx="9784976" cy="4258516"/>
          </a:xfrm>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food recommendations based on temperature project is a web application that makes food 	recommendations based on the current temperature. The algorithm used in the project is a 	machine learning algorithm named Linear Regression. This project serves as an illustration of 	how to use web technology to develop a useful and practical application that may assist users 	in meal planning in accordance with the temperature. The web application has an easy-to-use 	interface and a form where users may enter the name of their city and must enter the category 	like Dine-out, Delivery, etc. After the form has been submitted, the programmer retrieves the 	weather information from the API and displays the suggested meals on the website. The user 	can then decide whether to take the advice or look into alternative possibilities.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4280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0DBD-2B03-8E48-05A2-E530AE27FD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2E75B9C-DE5D-E62D-E34A-997386DE8428}"/>
              </a:ext>
            </a:extLst>
          </p:cNvPr>
          <p:cNvSpPr>
            <a:spLocks noGrp="1"/>
          </p:cNvSpPr>
          <p:nvPr>
            <p:ph idx="1"/>
          </p:nvPr>
        </p:nvSpPr>
        <p:spPr/>
        <p:txBody>
          <a:bodyPr/>
          <a:lstStyle/>
          <a:p>
            <a:pPr marL="0" indent="0">
              <a:buNone/>
            </a:pPr>
            <a:r>
              <a:rPr lang="en-US" sz="1800" dirty="0">
                <a:solidFill>
                  <a:srgbClr val="1D1B11"/>
                </a:solidFill>
                <a:effectLst/>
                <a:latin typeface="Times New Roman" panose="02020603050405020304" pitchFamily="18" charset="0"/>
                <a:ea typeface="Times New Roman" panose="02020603050405020304" pitchFamily="18" charset="0"/>
                <a:cs typeface="Times New Roman" panose="02020603050405020304" pitchFamily="18" charset="0"/>
              </a:rPr>
              <a:t>In the existing system we have two different websites one for viewing and the weather and the other for viewing what to eat, and also the user can’t predict what should he/she should eat on a particular weather.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247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62B5-B05F-07D7-F3A9-F33EF54BA27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E5BC747-0B32-02CB-8D57-6596F4085F8A}"/>
              </a:ext>
            </a:extLst>
          </p:cNvPr>
          <p:cNvSpPr>
            <a:spLocks noGrp="1"/>
          </p:cNvSpPr>
          <p:nvPr>
            <p:ph idx="1"/>
          </p:nvPr>
        </p:nvSpPr>
        <p:spPr/>
        <p:txBody>
          <a:bodyPr/>
          <a:lstStyle/>
          <a:p>
            <a:pPr marL="0" indent="0">
              <a:buNone/>
            </a:pPr>
            <a:r>
              <a:rPr lang="en-US" sz="1800" dirty="0">
                <a:solidFill>
                  <a:srgbClr val="1D1B11"/>
                </a:solidFill>
                <a:effectLst/>
                <a:latin typeface="Times New Roman" panose="02020603050405020304" pitchFamily="18" charset="0"/>
                <a:ea typeface="Times New Roman" panose="02020603050405020304" pitchFamily="18" charset="0"/>
                <a:cs typeface="Times New Roman" panose="02020603050405020304" pitchFamily="18" charset="0"/>
              </a:rPr>
              <a:t>A solution that is being considered would combine food suggestions and temperature information into a single app or platform. Based on the user's location and the current temperature, the system would use real-time temperature data to suggest personalized meals.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4791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8CA4-D06B-DF9B-0421-C4D8DD3321BE}"/>
              </a:ext>
            </a:extLst>
          </p:cNvPr>
          <p:cNvSpPr>
            <a:spLocks noGrp="1"/>
          </p:cNvSpPr>
          <p:nvPr>
            <p:ph type="title"/>
          </p:nvPr>
        </p:nvSpPr>
        <p:spPr>
          <a:xfrm>
            <a:off x="677334" y="609600"/>
            <a:ext cx="8596668" cy="959224"/>
          </a:xfrm>
        </p:spPr>
        <p:txBody>
          <a:bodyPr/>
          <a:lstStyle/>
          <a:p>
            <a:r>
              <a:rPr lang="en-IN" dirty="0"/>
              <a:t>                       </a:t>
            </a:r>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EEE478FD-7965-062C-80AA-4FC2C7C6267C}"/>
              </a:ext>
            </a:extLst>
          </p:cNvPr>
          <p:cNvSpPr>
            <a:spLocks noGrp="1"/>
          </p:cNvSpPr>
          <p:nvPr>
            <p:ph idx="1"/>
          </p:nvPr>
        </p:nvSpPr>
        <p:spPr>
          <a:xfrm>
            <a:off x="677334" y="2160590"/>
            <a:ext cx="8596668" cy="3774046"/>
          </a:xfrm>
        </p:spPr>
        <p:txBody>
          <a:bodyPr/>
          <a:lstStyle/>
          <a:p>
            <a:pPr lvl="0" algn="just">
              <a:lnSpc>
                <a:spcPct val="115000"/>
              </a:lnSpc>
              <a:spcAft>
                <a:spcPts val="1000"/>
              </a:spcAft>
              <a:buFont typeface="Wingdings" panose="05000000000000000000" pitchFamily="2" charset="2"/>
              <a:buChar char="Ø"/>
            </a:pPr>
            <a:r>
              <a:rPr lang="en-US"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Users will have a unified experience thanks to the system's smooth integration of weather and culinary recommendations into a single platform.</a:t>
            </a:r>
            <a:endParaRPr lang="en-IN"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Personalized food recommendations would be given by the system based on the user's location, the weather, their dietary preferences, and their eating routines.</a:t>
            </a:r>
            <a:endParaRPr lang="en-IN"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u="none" strike="noStrike" dirty="0">
                <a:solidFill>
                  <a:srgbClr val="1D1B11"/>
                </a:solidFill>
                <a:effectLst/>
                <a:latin typeface="Times New Roman" panose="02020603050405020304" pitchFamily="18" charset="0"/>
                <a:ea typeface="Times New Roman" panose="02020603050405020304" pitchFamily="18" charset="0"/>
                <a:cs typeface="Times New Roman" panose="02020603050405020304" pitchFamily="18" charset="0"/>
              </a:rPr>
              <a:t>To make safe and healthful meal suggestions, the system would take into account factors affecting health, such as allergies, intolerances, and dietary restrictions.</a:t>
            </a:r>
            <a:endParaRPr lang="en-IN"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u="none" strike="noStrike" dirty="0">
                <a:solidFill>
                  <a:srgbClr val="1D1B11"/>
                </a:solidFill>
                <a:effectLst/>
                <a:latin typeface="Times New Roman" panose="02020603050405020304" pitchFamily="18" charset="0"/>
                <a:ea typeface="Times New Roman" panose="02020603050405020304" pitchFamily="18" charset="0"/>
                <a:cs typeface="Times New Roman" panose="02020603050405020304" pitchFamily="18" charset="0"/>
              </a:rPr>
              <a:t>By encouraging users to try new foods that are well-liked in the area during particular weather conditions, the system would promote regional cuisine.</a:t>
            </a:r>
            <a:endParaRPr lang="en-IN"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5210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1A99-A5C6-42F4-EA4E-EFF85DE5A430}"/>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 System Requirements</a:t>
            </a:r>
          </a:p>
        </p:txBody>
      </p:sp>
      <p:sp>
        <p:nvSpPr>
          <p:cNvPr id="3" name="Content Placeholder 2">
            <a:extLst>
              <a:ext uri="{FF2B5EF4-FFF2-40B4-BE49-F238E27FC236}">
                <a16:creationId xmlns:a16="http://schemas.microsoft.com/office/drawing/2014/main" id="{02720FAA-3760-A2FE-F798-4241773F66F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is totally a front-end based website</a:t>
            </a:r>
          </a:p>
          <a:p>
            <a:r>
              <a:rPr lang="en-IN" dirty="0">
                <a:latin typeface="Times New Roman" panose="02020603050405020304" pitchFamily="18" charset="0"/>
                <a:cs typeface="Times New Roman" panose="02020603050405020304" pitchFamily="18" charset="0"/>
              </a:rPr>
              <a:t>Languages Used: HTML,CSS and JAVASCRIPT</a:t>
            </a:r>
          </a:p>
          <a:p>
            <a:r>
              <a:rPr lang="en-IN" dirty="0">
                <a:latin typeface="Times New Roman" panose="02020603050405020304" pitchFamily="18" charset="0"/>
                <a:cs typeface="Times New Roman" panose="02020603050405020304" pitchFamily="18" charset="0"/>
              </a:rPr>
              <a:t>API’s USED: </a:t>
            </a:r>
            <a:r>
              <a:rPr lang="en-IN" dirty="0" err="1">
                <a:latin typeface="Times New Roman" panose="02020603050405020304" pitchFamily="18" charset="0"/>
                <a:cs typeface="Times New Roman" panose="02020603050405020304" pitchFamily="18" charset="0"/>
              </a:rPr>
              <a:t>Openweathermap</a:t>
            </a:r>
            <a:r>
              <a:rPr lang="en-IN" dirty="0">
                <a:latin typeface="Times New Roman" panose="02020603050405020304" pitchFamily="18" charset="0"/>
                <a:cs typeface="Times New Roman" panose="02020603050405020304" pitchFamily="18" charset="0"/>
              </a:rPr>
              <a:t> API for temperature and Zomato API for food recommendations </a:t>
            </a:r>
          </a:p>
        </p:txBody>
      </p:sp>
    </p:spTree>
    <p:extLst>
      <p:ext uri="{BB962C8B-B14F-4D97-AF65-F5344CB8AC3E}">
        <p14:creationId xmlns:p14="http://schemas.microsoft.com/office/powerpoint/2010/main" val="27988390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_rels/theme6.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407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vt:i4>
      </vt:variant>
    </vt:vector>
  </HeadingPairs>
  <TitlesOfParts>
    <vt:vector size="24" baseType="lpstr">
      <vt:lpstr>Arial</vt:lpstr>
      <vt:lpstr>Calibri Light</vt:lpstr>
      <vt:lpstr>Century Gothic</vt:lpstr>
      <vt:lpstr>Garamond</vt:lpstr>
      <vt:lpstr>Gill Sans MT</vt:lpstr>
      <vt:lpstr>Rockwell</vt:lpstr>
      <vt:lpstr>Times New Roman</vt:lpstr>
      <vt:lpstr>Trebuchet MS</vt:lpstr>
      <vt:lpstr>Tw Cen MT</vt:lpstr>
      <vt:lpstr>Wingdings</vt:lpstr>
      <vt:lpstr>Wingdings 3</vt:lpstr>
      <vt:lpstr>Gallery</vt:lpstr>
      <vt:lpstr>Organic</vt:lpstr>
      <vt:lpstr>Circuit</vt:lpstr>
      <vt:lpstr>Atlas</vt:lpstr>
      <vt:lpstr>Facet</vt:lpstr>
      <vt:lpstr>Ion</vt:lpstr>
      <vt:lpstr>Food Recommendations based on Temperature</vt:lpstr>
      <vt:lpstr>Contents</vt:lpstr>
      <vt:lpstr>        Abstract</vt:lpstr>
      <vt:lpstr>Existing System</vt:lpstr>
      <vt:lpstr>Proposed System</vt:lpstr>
      <vt:lpstr>                       Advantages</vt:lpstr>
      <vt:lpstr>               System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Recommendations based on Temperature</dc:title>
  <dc:creator>KARTHIK SAI</dc:creator>
  <cp:lastModifiedBy>KARTHIK SAI</cp:lastModifiedBy>
  <cp:revision>2</cp:revision>
  <dcterms:created xsi:type="dcterms:W3CDTF">2023-06-25T11:08:09Z</dcterms:created>
  <dcterms:modified xsi:type="dcterms:W3CDTF">2023-06-25T11:12:48Z</dcterms:modified>
</cp:coreProperties>
</file>