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DB50-1890-AAFA-3920-74307C041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AAD92-DBF1-DE30-E776-4E4F2163E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82487-CB86-455F-B147-64C27F43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51F5-4856-43A0-8D5A-0C5E56647A6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F6A1-92FB-9350-996C-BB614969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858B-3ABB-8B05-E663-A2C6A040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C16-C1F3-46E4-B4D9-E1C92A8E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4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0067-A864-BA0A-DAB2-5FB1A6FF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37793-034B-D07E-813C-8F22F45A9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EF86-3489-78F6-4C21-72817CF7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51F5-4856-43A0-8D5A-0C5E56647A6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D8DF8-2C5C-ABA2-82A3-3909E32F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11773-2E12-5C0F-E0CA-398C7059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C16-C1F3-46E4-B4D9-E1C92A8E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7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EA09F-F1C7-2CB2-D43A-7D6700BA7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C27AE-D464-9716-EB80-3F9538E2A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82087-CE33-21A9-A776-3351B89F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51F5-4856-43A0-8D5A-0C5E56647A6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8D8BE-326F-6AFF-F5DB-EF246986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E8787-C08F-2C33-9267-798B6F45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C16-C1F3-46E4-B4D9-E1C92A8E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8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88B4-B2BF-51D5-A90A-E453D175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FCB3-66B1-554E-BFCF-7938AAF04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E426A-491B-A93E-2012-02992F16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51F5-4856-43A0-8D5A-0C5E56647A6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0EE1A-4ED7-0E8C-3D44-D1108EC8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AA92D-A02F-692E-D4D2-CB061C99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C16-C1F3-46E4-B4D9-E1C92A8E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0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5EAE-2C76-2FA5-821C-1B26F6EA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A2645-F728-D859-F0E6-A536F52FF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0175F-1734-663E-422A-7244A196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51F5-4856-43A0-8D5A-0C5E56647A6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7625B-3C5F-AB29-B44B-4126FC97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DCB2-9383-1F47-7230-57D7A203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C16-C1F3-46E4-B4D9-E1C92A8E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28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85EE-BADC-0A79-2F41-00A4D1A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BE78-3D17-42C1-7C42-6F50B90F7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D9C23-CA07-07C8-EB64-1FF50EABB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E8B5E-4F6E-4549-BE55-D96FE595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51F5-4856-43A0-8D5A-0C5E56647A6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850D7-1FB1-36D7-F5F4-1D4490F8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2607B-52CA-2D64-0918-DC85440F2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C16-C1F3-46E4-B4D9-E1C92A8E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13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A28C-EA2D-B361-1B78-1D298E85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E958-46AA-C1E0-C957-4523C3F9D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30E60-E810-E86D-FF86-4DCB4D9AC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E9595-4F43-31AF-360C-3A435F077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8A069-BB28-3B42-0051-65A9C4F99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5E1EA-9C06-A112-BDBC-AD02C1C1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51F5-4856-43A0-8D5A-0C5E56647A6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306B7-DC58-1C44-ACE8-5A6BA2DF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E27CA7-1034-6CB5-7CAB-9CBA3EED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C16-C1F3-46E4-B4D9-E1C92A8E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68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F3AC-1A09-3B98-D351-75FABCBFD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66391-36EA-FE3E-C6DB-51D52370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51F5-4856-43A0-8D5A-0C5E56647A6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931EA-55D7-3F2B-4B64-AD665EDE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41D20-520F-DB46-8C65-CB2623C6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C16-C1F3-46E4-B4D9-E1C92A8E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64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0CAEC-FCE3-234F-3E04-ED7DC834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51F5-4856-43A0-8D5A-0C5E56647A6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62361-AE1C-F95B-A27F-877C0406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030BD-02C2-029C-5DF0-3FC42B62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C16-C1F3-46E4-B4D9-E1C92A8E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16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D687-4910-993A-10EA-F921CAEF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3216B-1F96-AEB3-371F-3FD9DFB64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A696C-88C1-CFFA-C4AD-517B30950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731C8-70BA-F840-19F0-E8CE2C4F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51F5-4856-43A0-8D5A-0C5E56647A6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41E5B-4269-473E-E8A4-686C8485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78570-DBCD-7C44-790E-0FDB8950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C16-C1F3-46E4-B4D9-E1C92A8E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4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5ED1-F32E-49F6-8396-F24D8AD3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1466C-7F9E-C4BE-F7A3-302A60254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FCF19-1DFD-1CE5-4A2A-86B2D84C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FBB77-95DA-AE38-74CB-AF396D57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A51F5-4856-43A0-8D5A-0C5E56647A6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976D9-A82A-313B-C5FA-11F0BB92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158D9-43E3-F32A-E00B-C851B4BC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FC16-C1F3-46E4-B4D9-E1C92A8E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7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2E13A-CAFD-400D-A456-AC800823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80066-EE2B-BCD0-1C1F-F0A01D99B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994F1-D579-5D88-8E8D-7C26FF4F8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51F5-4856-43A0-8D5A-0C5E56647A67}" type="datetimeFigureOut">
              <a:rPr lang="en-IN" smtClean="0"/>
              <a:t>23-10-2023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57733-1512-9D7A-B69D-CA51209A1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8662A-1593-0006-074E-A0B393044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9FC16-C1F3-46E4-B4D9-E1C92A8E75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91CC-8507-EE25-6F59-CCE06E7D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6508"/>
            <a:ext cx="10515600" cy="702395"/>
          </a:xfrm>
        </p:spPr>
        <p:txBody>
          <a:bodyPr/>
          <a:lstStyle/>
          <a:p>
            <a:pPr algn="ctr"/>
            <a:r>
              <a:rPr lang="en-IN" b="1" u="sng" dirty="0">
                <a:latin typeface="Segoe UI" panose="020B0502040204020203" pitchFamily="34" charset="0"/>
                <a:cs typeface="Segoe UI" panose="020B0502040204020203" pitchFamily="34" charset="0"/>
              </a:rPr>
              <a:t>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BCF3-FDF5-061E-9CEC-6F6C11DE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5563"/>
            <a:ext cx="10515600" cy="3442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PORTSWIGGER 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395632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867BA-6B30-9BC9-6378-787D622C3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41" y="785096"/>
            <a:ext cx="7984158" cy="5225618"/>
          </a:xfrm>
        </p:spPr>
      </p:pic>
    </p:spTree>
    <p:extLst>
      <p:ext uri="{BB962C8B-B14F-4D97-AF65-F5344CB8AC3E}">
        <p14:creationId xmlns:p14="http://schemas.microsoft.com/office/powerpoint/2010/main" val="43954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CC254-2DA4-D11B-E2E2-8F0D0F936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12" y="960587"/>
            <a:ext cx="8953960" cy="5006432"/>
          </a:xfrm>
        </p:spPr>
      </p:pic>
    </p:spTree>
    <p:extLst>
      <p:ext uri="{BB962C8B-B14F-4D97-AF65-F5344CB8AC3E}">
        <p14:creationId xmlns:p14="http://schemas.microsoft.com/office/powerpoint/2010/main" val="22051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B15F-031D-C4F4-FC03-3E42B960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2580"/>
            <a:ext cx="10515600" cy="1352839"/>
          </a:xfrm>
        </p:spPr>
        <p:txBody>
          <a:bodyPr/>
          <a:lstStyle/>
          <a:p>
            <a:pPr algn="ctr"/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463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Times New Roman</vt:lpstr>
      <vt:lpstr>Office Theme</vt:lpstr>
      <vt:lpstr>TASK 1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</dc:title>
  <dc:creator>VINAY G</dc:creator>
  <cp:lastModifiedBy>VINAY G</cp:lastModifiedBy>
  <cp:revision>2</cp:revision>
  <dcterms:created xsi:type="dcterms:W3CDTF">2023-10-22T21:01:28Z</dcterms:created>
  <dcterms:modified xsi:type="dcterms:W3CDTF">2023-10-22T21:09:19Z</dcterms:modified>
</cp:coreProperties>
</file>