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57" r:id="rId6"/>
    <p:sldId id="264" r:id="rId7"/>
    <p:sldId id="258" r:id="rId8"/>
    <p:sldId id="265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536F-4917-1387-9A3E-A681CA025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E4678-88F7-7E01-EC66-959A467EB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23B2-84AC-9CEE-3488-85448301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60C4-D3D9-A7D3-1E75-CF66DB57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CB93-8FE3-4AD8-3D34-06381645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10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4003-6A68-95E3-0B4C-81C1859C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7264-7217-FF79-17AE-A2A7B64C1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D6FC-0F95-FFAB-A940-352CCC99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EBC2-7162-CBEB-FA17-20AEB6AC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7723-881D-067F-B8DA-2F6CC4E0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3127-963B-90D4-13F2-0C50DC95F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8677B-9D83-3ABC-3A4A-5568E61EA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4A91-B52A-D694-0E59-730B082C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BAA17-2DBD-8A63-6560-A4E3E515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24351-B73C-D0EB-5D07-8A0EA883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9EE6-87FD-CE8B-5F7A-C7E40ABB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F6F4-ADE4-5EEC-8E84-8B4E68BF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3E1E2-E54E-FE2E-B0C7-32EB1316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4411-8FE7-05E3-4B8B-A19BECB3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5ED1-B2BC-26A2-58BD-F064F5F6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0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A088-2295-950F-D3BD-C852CFFA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A6DE2-0BA7-50CD-DE1A-B97F9145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D6BA6-F4C8-EE7D-3D0C-99D57AC6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4C25-2D37-EA8D-423E-64386A72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D7E1E-CF4F-AAA0-1987-6C7EFA8E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1D2D-2CDE-D094-3964-F18959C8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3543-8AD5-EE7A-7F84-DDC3BEE35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DAA8D-D4C6-30F4-860F-85467B8AA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79A8-6C07-52C7-BA27-5BB6753F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F9529-908C-D111-7276-66EE0B2A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01100-2552-340C-F6B8-F02FC8E3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8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18E8-C2ED-1032-6035-08E4F58D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4D5F-B0FF-8A5B-A0D0-0CF103BD2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144C6-8A7A-2576-EEBD-289A908FB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676F6-EA23-A725-1960-6AB54AC54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36DC9-B66A-0203-6327-5534FB990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95DDB-84A0-FD92-152C-088DBAE8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0BF42-E6FE-450A-A139-BFEE2AC1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C0E96-5A99-21BF-AFC7-91449035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DB76-425F-9A59-84D4-1E62E163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45C27-5782-E98E-DB54-63CC22B1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CCD91-DE95-87D8-CF0F-26D863F4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A96F7-17A6-A347-84AA-1EAC3E0E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EDBFE-592A-2A38-3485-788C1574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86946-69D2-124B-2676-C7FC6655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0CBF3-5BCB-8A59-F359-CB3BCDFC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7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EFBA-0AF2-A75E-7AAF-509AD1E8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9002-221A-B906-0701-1EBAE883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AB90B-B47D-DC56-377D-0EDA4F70F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480C2-3EF8-CB6B-D6BD-612CA7A7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9B3A-16AF-205E-95F4-AC7EB8FF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42A81-C02A-6718-2DE4-74CB56CF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6B39-2AFD-6DA6-1C02-F0BD4FB9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A2DF9-A000-6C75-B4F4-64008CED5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D4E39-B7AD-9A70-CC39-10DDA4776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6CC8E-937F-1A92-623C-69F5C66D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7B23B-38D9-F9C5-55CC-8CEBE310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895D2-5F47-DDC6-1A17-7AA9E65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22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92BFA-368D-6648-BBE3-2F32458B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84B1-5964-A76A-625B-31E3AF5C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13DC-8149-230F-DDA8-A912BE039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3603-DBA6-4F1A-BBBF-74347FE92983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8E79-D0B1-5615-2D38-77E8E1779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3103-F1A3-96D9-C9F1-C842EB13D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951E-F2E0-4F27-9A6E-22BE96365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647AB2-0935-BE7F-3203-89DFE3C8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5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>
                <a:latin typeface="Segoe UI" panose="020B0502040204020203" pitchFamily="34" charset="0"/>
                <a:cs typeface="Segoe UI" panose="020B0502040204020203" pitchFamily="34" charset="0"/>
              </a:rPr>
              <a:t>TASK 2</a:t>
            </a:r>
            <a:endParaRPr lang="en-IN" sz="44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372B08-05A3-8DA8-36EA-2DE8DCF2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2509"/>
            <a:ext cx="10515600" cy="3304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NETSPARKER</a:t>
            </a:r>
          </a:p>
        </p:txBody>
      </p:sp>
    </p:spTree>
    <p:extLst>
      <p:ext uri="{BB962C8B-B14F-4D97-AF65-F5344CB8AC3E}">
        <p14:creationId xmlns:p14="http://schemas.microsoft.com/office/powerpoint/2010/main" val="213543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C099-6D56-4D79-1C07-C88A86B1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961"/>
            <a:ext cx="10515600" cy="1306657"/>
          </a:xfrm>
        </p:spPr>
        <p:txBody>
          <a:bodyPr/>
          <a:lstStyle/>
          <a:p>
            <a:pPr algn="ctr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08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333AB0-5B4A-7800-6BB6-FBB430863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2" y="737755"/>
            <a:ext cx="9615053" cy="5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5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C1711B-A027-1FAB-9C01-1C2544FC7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0" r="37558" b="3674"/>
          <a:stretch/>
        </p:blipFill>
        <p:spPr>
          <a:xfrm>
            <a:off x="1518351" y="1967345"/>
            <a:ext cx="4353200" cy="3130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B91D38-E5DB-D0D0-857C-48F0266EC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59" y="1967345"/>
            <a:ext cx="4327690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8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654C-7108-F35B-BB65-14953084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40509"/>
            <a:ext cx="10515600" cy="524914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TITLE =&gt; OUT OF DATE VERSION (Tomcat)</a:t>
            </a:r>
          </a:p>
          <a:p>
            <a:pPr>
              <a:lnSpc>
                <a:spcPct val="120000"/>
              </a:lnSpc>
            </a:pPr>
            <a:r>
              <a:rPr lang="en-US" sz="33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Vulnerability(Issue):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version used in this is very old and the older version contains more bugs compared to the latest version.</a:t>
            </a:r>
          </a:p>
          <a:p>
            <a:pPr>
              <a:lnSpc>
                <a:spcPct val="120000"/>
              </a:lnSpc>
            </a:pPr>
            <a:r>
              <a:rPr lang="en-US" sz="33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software used in this is of an older version, it is more prone to the attacks. Any hacker can attack your website.</a:t>
            </a:r>
          </a:p>
          <a:p>
            <a:pPr>
              <a:lnSpc>
                <a:spcPct val="120000"/>
              </a:lnSpc>
            </a:pPr>
            <a:r>
              <a:rPr lang="en-US" sz="33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Apache can be upgraded to the latest version to avoid malicious attacks.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identified version in this vulnerability is 7.0.70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updated to the latest version which is 10.1.15</a:t>
            </a:r>
          </a:p>
          <a:p>
            <a:pPr>
              <a:lnSpc>
                <a:spcPct val="120000"/>
              </a:lnSpc>
            </a:pPr>
            <a:r>
              <a:rPr lang="en-US" sz="33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 references: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updated version can be obtained from the below link: https://tomcat.apache.org/whichversion.html</a:t>
            </a:r>
          </a:p>
          <a:p>
            <a:pPr>
              <a:lnSpc>
                <a:spcPct val="120000"/>
              </a:lnSpc>
            </a:pPr>
            <a:r>
              <a:rPr lang="en-US" sz="33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Vulnerabilities in this Version: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Cross-Site Scripting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35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638AD-DBDF-145C-EB0B-BD881DA8E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2" r="30295" b="3780"/>
          <a:stretch/>
        </p:blipFill>
        <p:spPr>
          <a:xfrm>
            <a:off x="1228436" y="760211"/>
            <a:ext cx="9772073" cy="544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7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A08F-6356-BA5A-5A6B-593F8B13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909"/>
            <a:ext cx="10515600" cy="54380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TITLE =&gt; OUT OF DATE VERSION (Apache)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Vulnerability(Issue):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version used in this is very old and the older version contains more bugs compared to the latest version.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software used in this is of an older version, it is more prone to the attacks. Any hacker can attack your website.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Apache can be upgraded to the latest version to avoid malicious attacks.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identified version in this vulnerability is 2.2.6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updated to the latest version which is 2.2.34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 references: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updated version can be obtained from the below link: https://httpd.apache.org/download.cgi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Vulnerabilities in this Version: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Scripting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8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46B58-4E84-1A18-3614-EF332658D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5" r="39364" b="4325"/>
          <a:stretch/>
        </p:blipFill>
        <p:spPr>
          <a:xfrm>
            <a:off x="1403924" y="720466"/>
            <a:ext cx="9282545" cy="52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8D8B22-7CBA-4249-F317-B8638B0F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27" y="489527"/>
            <a:ext cx="10559473" cy="5892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TITLE =&gt; OUT OF DATE VERSION (OpenSSL)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Vulnerability(Issue):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version used in this is very old and the older version contains more bugs compared to the latest version.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software used in this is of an older version, it is more prone to the attacks. Any hacker can attack your website.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OpenSSL can be upgraded to the latest version to avoid malicious attacks.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identified version in this vulnerability is 0.9.8e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updated to the latest version which is 3.1.3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 references: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updated version can be obtained from the below link: https://www.openssl.org/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Vulnerabilities in this Version: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Scripting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In The Middle Attack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35D57-D2E1-BF5D-F711-088F08BB8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5" r="30242" b="4073"/>
          <a:stretch/>
        </p:blipFill>
        <p:spPr>
          <a:xfrm>
            <a:off x="1217142" y="811529"/>
            <a:ext cx="9607873" cy="51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5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Times New Roman</vt:lpstr>
      <vt:lpstr>Office Theme</vt:lpstr>
      <vt:lpstr>TASK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NETSPARKER</dc:title>
  <dc:creator>VINAY G</dc:creator>
  <cp:lastModifiedBy>VINAY G</cp:lastModifiedBy>
  <cp:revision>3</cp:revision>
  <dcterms:created xsi:type="dcterms:W3CDTF">2023-10-22T20:23:39Z</dcterms:created>
  <dcterms:modified xsi:type="dcterms:W3CDTF">2023-10-22T21:08:00Z</dcterms:modified>
</cp:coreProperties>
</file>