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313B89-F46B-4CF5-BC66-33A60FB0285B}">
  <a:tblStyle styleId="{C9313B89-F46B-4CF5-BC66-33A60FB02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d64a8e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d64a8e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d64a8ee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5d64a8e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5d64a8e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5d64a8e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d64a8e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5d64a8e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5d64a8e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5d64a8e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011b29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011b29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011b29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011b29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093c35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6093c35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O27e7SrSF0zJEnfnl9YqR_HOC1FZ2o8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3409" l="2800" r="-2799" t="3410"/>
          <a:stretch/>
        </p:blipFill>
        <p:spPr>
          <a:xfrm>
            <a:off x="36550" y="25950"/>
            <a:ext cx="9144000" cy="5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87925" y="3563000"/>
            <a:ext cx="589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By: Venkata Naga Sai Kiran Challa, Chaitanya Chittella, Sai Tarun Kaniganti (Team - CSS)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100" y="0"/>
            <a:ext cx="4659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1329350"/>
            <a:ext cx="44841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</a:rPr>
              <a:t>Challenge</a:t>
            </a:r>
            <a:r>
              <a:rPr lang="en-GB" sz="1400">
                <a:solidFill>
                  <a:srgbClr val="000000"/>
                </a:solidFill>
              </a:rPr>
              <a:t>: The vast volume of online content makes it difficult to process and understand information efficiently; current solutions struggle with multiple formats and user preferences.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</a:rPr>
              <a:t>Objective</a:t>
            </a:r>
            <a:r>
              <a:rPr lang="en-GB" sz="1400">
                <a:solidFill>
                  <a:srgbClr val="000000"/>
                </a:solidFill>
              </a:rPr>
              <a:t>: Develop solutions for faster, personalized content consumption across text, audio, and video formats.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</a:rPr>
              <a:t>Solution</a:t>
            </a:r>
            <a:r>
              <a:rPr lang="en-GB" sz="1400">
                <a:solidFill>
                  <a:srgbClr val="000000"/>
                </a:solidFill>
              </a:rPr>
              <a:t>: A versatile multi-modal system for summarizing various media inputs, delivering coherent, personalized outputs.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Chart of Proposed solution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600" cy="33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/>
              <a:t>Processing Layer</a:t>
            </a:r>
            <a:endParaRPr sz="22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Open AI Whisper BASE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Function</a:t>
            </a:r>
            <a:r>
              <a:rPr lang="en-GB" sz="1200">
                <a:solidFill>
                  <a:schemeClr val="dk1"/>
                </a:solidFill>
              </a:rPr>
              <a:t>: Transcribes audio input into text with high accuracy, even in noisy environments.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Merits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Lightweight and efficient, suitable for real-time processing.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Supports multilingual tasks, enhancing accessibility.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Ideal for environments with limited computational resources.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Clip BERT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Function</a:t>
            </a:r>
            <a:r>
              <a:rPr lang="en-GB" sz="1200">
                <a:solidFill>
                  <a:schemeClr val="dk1"/>
                </a:solidFill>
              </a:rPr>
              <a:t>: Processes video frames to generate descriptive text summaries.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Merits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Excels in handling both image and text data simultaneously.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Efficient for real-time processing in resource-constrained environments.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GB" sz="1200">
                <a:solidFill>
                  <a:schemeClr val="dk1"/>
                </a:solidFill>
              </a:rPr>
              <a:t>Versatile for multimodal AI tasks, offering adaptability and strong performance.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GB" sz="2200"/>
              <a:t>Processing Layer </a:t>
            </a:r>
            <a:endParaRPr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Audio Extraction with OpenCV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Function</a:t>
            </a:r>
            <a:r>
              <a:rPr lang="en-GB" sz="1200">
                <a:solidFill>
                  <a:schemeClr val="dk1"/>
                </a:solidFill>
              </a:rPr>
              <a:t>: Extracts audio from video files for transcription.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Merits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Integrates seamlessly with Whisper BASE for converting video audio to text.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Ensures all input formats are unified into a text-based format for consistent processing.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Clip BERT (Continued)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Function</a:t>
            </a:r>
            <a:r>
              <a:rPr lang="en-GB" sz="1200">
                <a:solidFill>
                  <a:schemeClr val="dk1"/>
                </a:solidFill>
              </a:rPr>
              <a:t>: Provides textual representation of video content for summarization.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Merits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Allows consistent processing across text, audio, and video inputs.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Summarization</a:t>
            </a:r>
            <a:r>
              <a:rPr b="1" lang="en-GB" sz="2420"/>
              <a:t> layer</a:t>
            </a:r>
            <a:endParaRPr b="1" sz="24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Distil BART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Function</a:t>
            </a:r>
            <a:r>
              <a:rPr lang="en-GB" sz="1100">
                <a:solidFill>
                  <a:schemeClr val="dk1"/>
                </a:solidFill>
              </a:rPr>
              <a:t>: Summarizes combined textual data from various inputs into a concise format.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Merits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Lightweight and faster, requiring fewer computational resources.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Retains around 95% of language understanding with 60% fewer parameters.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Efficiently handles long text sequences, making it suitable for comprehensive summarization.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Output Layer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Function</a:t>
            </a:r>
            <a:r>
              <a:rPr lang="en-GB" sz="1100">
                <a:solidFill>
                  <a:schemeClr val="dk1"/>
                </a:solidFill>
              </a:rPr>
              <a:t>: Delivers a coherent, condensed summary to the user, adaptable for various applications.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Merits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Provides key information derived from multiple input formats.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Adaptable for educational materials, news briefings, entertainment, and accessibility solutions.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93" name="Google Shape;93;p19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50" y="1017725"/>
            <a:ext cx="6406150" cy="400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proposed model approximately taking the time given in the following table.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user personalization, we can adjust the summary ration w.r.t input source, or can limit the </a:t>
            </a: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maximum number of characters.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828500" y="18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{C9313B89-F46B-4CF5-BC66-33A60FB0285B}</a:tableStyleId>
              </a:tblPr>
              <a:tblGrid>
                <a:gridCol w="1828800"/>
                <a:gridCol w="1828800"/>
                <a:gridCol w="1828800"/>
              </a:tblGrid>
              <a:tr h="3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CPU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GPU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Text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More than 200 words/ sec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More than 500/sec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Audio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More than 0.8min/sec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More than 1.6min audio processed per sec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71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Video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More than 9 sec video processed per sec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More than 16 sec video processed per second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5682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Thank You</a:t>
            </a:r>
            <a:endParaRPr sz="5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