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B190B-C86F-42C2-86D7-FDE02072BCDC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18EBE-CF69-4047-B09E-81AC21687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4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ReconWp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18EBE-CF69-4047-B09E-81AC216878D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8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True </a:t>
            </a:r>
            <a:r>
              <a:rPr lang="en-IN" dirty="0" err="1"/>
              <a:t>Wp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18EBE-CF69-4047-B09E-81AC216878D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9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0331-2423-4B28-8158-FA00CF8B0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E0F4A-DFD1-4C10-A121-26822CECE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8E85-7B99-4BB0-B5C8-6747F3E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AD86-97F7-4755-8980-3028AA96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18F9-BF58-4230-8233-2860E1B0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3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FEC4-3BEB-4D6E-A4AA-6E803CDF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99930-C8B0-4902-9A37-AA6FD5289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C46A-858E-4387-BDBC-E224FEE1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138C-8A11-4BA7-872A-10CD55AC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9D874-5431-41ED-A1FB-90EFE7BE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8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103DF-FCCE-4DFC-A9F2-828C43C31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895C2-EF2E-4462-9D33-34E183C62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5AF37-7E37-447E-8CDF-7184A61D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2CEB-2284-4683-82D0-11F0FB68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5E53-DFE4-4804-B92A-1283AF92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7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FE60-3F73-4A86-95BF-ED2085F7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BBB0-2F32-49A5-A614-76FCF604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F201-04A3-45E4-AA4E-B49CBC97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042F-2119-42FD-B297-B0845B50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9AE5-24A4-4DAD-99FB-1BB23733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2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109F-8697-4592-829C-F6402D34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2A87-EB09-40A8-B1E5-66DBDD6C0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D553-788B-4C94-A357-45F42420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72C7-A5BF-4390-9A49-1B3A05C2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B947-D3A9-4C7F-B106-0FF1FA46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1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50A6-A3F8-4FD8-BF23-79701881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E357-A133-472B-A3BE-662CE00A1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C0836-B24F-44D4-ABBE-B1595BB9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40412-FF64-400B-93CB-CF4E7DDB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CF0F3-4EE5-4771-A56F-ACCE008F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0C874-5468-4DC0-9BAD-ADA02599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1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032A-F3B7-48D3-BBA0-34324259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24A2-2180-411B-94FD-F0E2AF52A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673F1-DE69-40EA-9C88-239ECC225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F3AFD-C48B-4C54-8451-E0D9EBE38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F4B54-D7F6-4D58-B4A2-D0114293C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BBBF3-CAA1-44B1-949A-F8D47E58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D56FA-5745-4205-95BC-807AEBB7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5096C-6527-4746-895F-A8A1F213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0E24-CBB3-4472-A20C-C335682E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6114B-5035-47D8-91A9-CC82BB40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ADC04-BE63-4351-A769-4EB14C47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3F68D-9A64-4A84-A04A-518BC4AC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91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F7F25-584B-4B13-9B44-5FCA8414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AC82C-79F2-4827-8337-2B8F9E79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35AF0-AD67-43BD-ADD3-DB88C7A0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0FD8-9300-4664-B859-8AC47F51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E8C7-0463-44DD-8218-35F47376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C38BA-4167-47EF-950E-19346588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74EE-B75A-4313-9F32-10B20763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9041-AC25-412A-AED9-F03BB21C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6040-D5CB-4AD1-AC7B-4764750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88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FBD-E94F-4550-8798-DEEF85FE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21133-2C8B-4933-9FE8-FD7733E36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237B3-6116-4DEC-A1B8-3926F4A7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AE3CE-ECD0-4781-A90D-26D175B7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F41DB-CA57-490F-B876-8089E384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2945F-737B-4168-BFD0-AD8CC4FF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33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69F45-227E-4501-B05D-3CE0AC6B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9B42-E069-4844-B98B-A2353F93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9BC4-61EF-44BB-991D-D93ACA493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1798B-1C4F-4044-BE42-6135FB2F4B90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E8CD2-9415-4EE6-A5E8-8E36EF59B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1A92D-E57D-43D2-B4F4-752A6203C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EA35-35C7-4832-9D09-4169D3253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3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6B665-7778-4E1A-BFB6-02A8812BA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3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38DBB-E134-4A94-A756-CA42665D0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9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kiran</dc:creator>
  <cp:lastModifiedBy>sai kiran</cp:lastModifiedBy>
  <cp:revision>2</cp:revision>
  <dcterms:created xsi:type="dcterms:W3CDTF">2020-09-18T03:39:54Z</dcterms:created>
  <dcterms:modified xsi:type="dcterms:W3CDTF">2020-09-18T03:41:26Z</dcterms:modified>
</cp:coreProperties>
</file>