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99" r:id="rId1"/>
  </p:sldMasterIdLst>
  <p:notesMasterIdLst>
    <p:notesMasterId r:id="rId2"/>
  </p:notesMasterIdLst>
  <p:sldIdLst>
    <p:sldId id="464" r:id="rId3"/>
    <p:sldId id="465" r:id="rId4"/>
    <p:sldId id="466" r:id="rId5"/>
    <p:sldId id="467" r:id="rId6"/>
    <p:sldId id="468" r:id="rId7"/>
    <p:sldId id="469" r:id="rId8"/>
    <p:sldId id="470" r:id="rId9"/>
    <p:sldId id="471" r:id="rId10"/>
    <p:sldId id="472" r:id="rId11"/>
    <p:sldId id="473" r:id="rId12"/>
    <p:sldId id="475"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6"/>
    <p:sldId id="489" r:id="rId27"/>
    <p:sldId id="490" r:id="rId28"/>
    <p:sldId id="491" r:id="rId29"/>
    <p:sldId id="492" r:id="rId30"/>
    <p:sldId id="493" r:id="rId31"/>
    <p:sldId id="494" r:id="rId32"/>
    <p:sldId id="495" r:id="rId33"/>
    <p:sldId id="496" r:id="rId34"/>
    <p:sldId id="497" r:id="rId35"/>
    <p:sldId id="498" r:id="rId36"/>
  </p:sldIdLst>
  <p:sldSz cy="5143500" cx="9144000"/>
  <p:notesSz cx="6858000" cy="9144000"/>
  <p:embeddedFontLst>
    <p:embeddedFont>
      <p:font typeface="Josefin Slab SemiBold"/>
      <p:regular r:id="rId37"/>
      <p:bold r:id="rId38"/>
      <p:italic r:id="rId39"/>
      <p:boldItalic r:id="rId4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font" Target="fonts/font1.fntdata"/><Relationship Id="rId38" Type="http://schemas.openxmlformats.org/officeDocument/2006/relationships/font" Target="fonts/font2.fntdata"/><Relationship Id="rId39" Type="http://schemas.openxmlformats.org/officeDocument/2006/relationships/font" Target="fonts/font3.fntdata"/><Relationship Id="rId40" Type="http://schemas.openxmlformats.org/officeDocument/2006/relationships/font" Target="fonts/font4.fntdata"/><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211" name="Shape 2"/>
        <p:cNvGrpSpPr/>
        <p:nvPr/>
      </p:nvGrpSpPr>
      <p:grpSpPr>
        <a:xfrm>
          <a:off x="0" y="0"/>
          <a:ext cx="0" cy="0"/>
          <a:chOff x="0" y="0"/>
          <a:chExt cx="0" cy="0"/>
        </a:xfrm>
      </p:grpSpPr>
      <p:sp>
        <p:nvSpPr>
          <p:cNvPr id="1049041"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042"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124"/>
        <p:cNvGrpSpPr/>
        <p:nvPr/>
      </p:nvGrpSpPr>
      <p:grpSpPr>
        <a:xfrm>
          <a:off x="0" y="0"/>
          <a:ext cx="0" cy="0"/>
          <a:chOff x="0" y="0"/>
          <a:chExt cx="0" cy="0"/>
        </a:xfrm>
      </p:grpSpPr>
      <p:sp>
        <p:nvSpPr>
          <p:cNvPr id="1048599" name="Google Shape;125;p1: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0" name="Google Shape;126;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281"/>
        <p:cNvGrpSpPr/>
        <p:nvPr/>
      </p:nvGrpSpPr>
      <p:grpSpPr>
        <a:xfrm>
          <a:off x="0" y="0"/>
          <a:ext cx="0" cy="0"/>
          <a:chOff x="0" y="0"/>
          <a:chExt cx="0" cy="0"/>
        </a:xfrm>
      </p:grpSpPr>
      <p:sp>
        <p:nvSpPr>
          <p:cNvPr id="1048737" name="Google Shape;282;p1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8" name="Google Shape;283;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288"/>
        <p:cNvGrpSpPr/>
        <p:nvPr/>
      </p:nvGrpSpPr>
      <p:grpSpPr>
        <a:xfrm>
          <a:off x="0" y="0"/>
          <a:ext cx="0" cy="0"/>
          <a:chOff x="0" y="0"/>
          <a:chExt cx="0" cy="0"/>
        </a:xfrm>
      </p:grpSpPr>
      <p:sp>
        <p:nvSpPr>
          <p:cNvPr id="1048761" name="Google Shape;289;p11: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62" name="Google Shape;290;p1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319"/>
        <p:cNvGrpSpPr/>
        <p:nvPr/>
      </p:nvGrpSpPr>
      <p:grpSpPr>
        <a:xfrm>
          <a:off x="0" y="0"/>
          <a:ext cx="0" cy="0"/>
          <a:chOff x="0" y="0"/>
          <a:chExt cx="0" cy="0"/>
        </a:xfrm>
      </p:grpSpPr>
      <p:sp>
        <p:nvSpPr>
          <p:cNvPr id="1048765" name="Google Shape;320;p12: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66" name="Google Shape;321;p1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325"/>
        <p:cNvGrpSpPr/>
        <p:nvPr/>
      </p:nvGrpSpPr>
      <p:grpSpPr>
        <a:xfrm>
          <a:off x="0" y="0"/>
          <a:ext cx="0" cy="0"/>
          <a:chOff x="0" y="0"/>
          <a:chExt cx="0" cy="0"/>
        </a:xfrm>
      </p:grpSpPr>
      <p:sp>
        <p:nvSpPr>
          <p:cNvPr id="1048789" name="Google Shape;326;p13: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90" name="Google Shape;327;p1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356"/>
        <p:cNvGrpSpPr/>
        <p:nvPr/>
      </p:nvGrpSpPr>
      <p:grpSpPr>
        <a:xfrm>
          <a:off x="0" y="0"/>
          <a:ext cx="0" cy="0"/>
          <a:chOff x="0" y="0"/>
          <a:chExt cx="0" cy="0"/>
        </a:xfrm>
      </p:grpSpPr>
      <p:sp>
        <p:nvSpPr>
          <p:cNvPr id="1048793" name="Google Shape;357;p14: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94" name="Google Shape;358;p1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362"/>
        <p:cNvGrpSpPr/>
        <p:nvPr/>
      </p:nvGrpSpPr>
      <p:grpSpPr>
        <a:xfrm>
          <a:off x="0" y="0"/>
          <a:ext cx="0" cy="0"/>
          <a:chOff x="0" y="0"/>
          <a:chExt cx="0" cy="0"/>
        </a:xfrm>
      </p:grpSpPr>
      <p:sp>
        <p:nvSpPr>
          <p:cNvPr id="1048817" name="Google Shape;363;p15: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18" name="Google Shape;364;p1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393"/>
        <p:cNvGrpSpPr/>
        <p:nvPr/>
      </p:nvGrpSpPr>
      <p:grpSpPr>
        <a:xfrm>
          <a:off x="0" y="0"/>
          <a:ext cx="0" cy="0"/>
          <a:chOff x="0" y="0"/>
          <a:chExt cx="0" cy="0"/>
        </a:xfrm>
      </p:grpSpPr>
      <p:sp>
        <p:nvSpPr>
          <p:cNvPr id="1048821" name="Google Shape;394;p1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22" name="Google Shape;395;p1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399"/>
        <p:cNvGrpSpPr/>
        <p:nvPr/>
      </p:nvGrpSpPr>
      <p:grpSpPr>
        <a:xfrm>
          <a:off x="0" y="0"/>
          <a:ext cx="0" cy="0"/>
          <a:chOff x="0" y="0"/>
          <a:chExt cx="0" cy="0"/>
        </a:xfrm>
      </p:grpSpPr>
      <p:sp>
        <p:nvSpPr>
          <p:cNvPr id="1048825" name="Google Shape;400;p17: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26" name="Google Shape;401;p1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405"/>
        <p:cNvGrpSpPr/>
        <p:nvPr/>
      </p:nvGrpSpPr>
      <p:grpSpPr>
        <a:xfrm>
          <a:off x="0" y="0"/>
          <a:ext cx="0" cy="0"/>
          <a:chOff x="0" y="0"/>
          <a:chExt cx="0" cy="0"/>
        </a:xfrm>
      </p:grpSpPr>
      <p:sp>
        <p:nvSpPr>
          <p:cNvPr id="1048828" name="Google Shape;406;g13df99f664c_0_15: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29" name="Google Shape;407;g13df99f664c_0_1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411"/>
        <p:cNvGrpSpPr/>
        <p:nvPr/>
      </p:nvGrpSpPr>
      <p:grpSpPr>
        <a:xfrm>
          <a:off x="0" y="0"/>
          <a:ext cx="0" cy="0"/>
          <a:chOff x="0" y="0"/>
          <a:chExt cx="0" cy="0"/>
        </a:xfrm>
      </p:grpSpPr>
      <p:sp>
        <p:nvSpPr>
          <p:cNvPr id="1048852" name="Google Shape;412;p18: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53" name="Google Shape;413;p1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35"/>
        <p:cNvGrpSpPr/>
        <p:nvPr/>
      </p:nvGrpSpPr>
      <p:grpSpPr>
        <a:xfrm>
          <a:off x="0" y="0"/>
          <a:ext cx="0" cy="0"/>
          <a:chOff x="0" y="0"/>
          <a:chExt cx="0" cy="0"/>
        </a:xfrm>
      </p:grpSpPr>
      <p:sp>
        <p:nvSpPr>
          <p:cNvPr id="1048623" name="Google Shape;136;p2: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4" name="Google Shape;137;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442"/>
        <p:cNvGrpSpPr/>
        <p:nvPr/>
      </p:nvGrpSpPr>
      <p:grpSpPr>
        <a:xfrm>
          <a:off x="0" y="0"/>
          <a:ext cx="0" cy="0"/>
          <a:chOff x="0" y="0"/>
          <a:chExt cx="0" cy="0"/>
        </a:xfrm>
      </p:grpSpPr>
      <p:sp>
        <p:nvSpPr>
          <p:cNvPr id="1048857" name="Google Shape;443;p19: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58" name="Google Shape;444;p1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449"/>
        <p:cNvGrpSpPr/>
        <p:nvPr/>
      </p:nvGrpSpPr>
      <p:grpSpPr>
        <a:xfrm>
          <a:off x="0" y="0"/>
          <a:ext cx="0" cy="0"/>
          <a:chOff x="0" y="0"/>
          <a:chExt cx="0" cy="0"/>
        </a:xfrm>
      </p:grpSpPr>
      <p:sp>
        <p:nvSpPr>
          <p:cNvPr id="1048862" name="Google Shape;450;p2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63" name="Google Shape;451;p2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456"/>
        <p:cNvGrpSpPr/>
        <p:nvPr/>
      </p:nvGrpSpPr>
      <p:grpSpPr>
        <a:xfrm>
          <a:off x="0" y="0"/>
          <a:ext cx="0" cy="0"/>
          <a:chOff x="0" y="0"/>
          <a:chExt cx="0" cy="0"/>
        </a:xfrm>
      </p:grpSpPr>
      <p:sp>
        <p:nvSpPr>
          <p:cNvPr id="1048886" name="Google Shape;457;p21: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87" name="Google Shape;458;p2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487"/>
        <p:cNvGrpSpPr/>
        <p:nvPr/>
      </p:nvGrpSpPr>
      <p:grpSpPr>
        <a:xfrm>
          <a:off x="0" y="0"/>
          <a:ext cx="0" cy="0"/>
          <a:chOff x="0" y="0"/>
          <a:chExt cx="0" cy="0"/>
        </a:xfrm>
      </p:grpSpPr>
      <p:sp>
        <p:nvSpPr>
          <p:cNvPr id="1048891" name="Google Shape;488;p22: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92" name="Google Shape;489;p2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495"/>
        <p:cNvGrpSpPr/>
        <p:nvPr/>
      </p:nvGrpSpPr>
      <p:grpSpPr>
        <a:xfrm>
          <a:off x="0" y="0"/>
          <a:ext cx="0" cy="0"/>
          <a:chOff x="0" y="0"/>
          <a:chExt cx="0" cy="0"/>
        </a:xfrm>
      </p:grpSpPr>
      <p:sp>
        <p:nvSpPr>
          <p:cNvPr id="1048896" name="Google Shape;496;p23: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97" name="Google Shape;497;p2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503"/>
        <p:cNvGrpSpPr/>
        <p:nvPr/>
      </p:nvGrpSpPr>
      <p:grpSpPr>
        <a:xfrm>
          <a:off x="0" y="0"/>
          <a:ext cx="0" cy="0"/>
          <a:chOff x="0" y="0"/>
          <a:chExt cx="0" cy="0"/>
        </a:xfrm>
      </p:grpSpPr>
      <p:sp>
        <p:nvSpPr>
          <p:cNvPr id="1048902" name="Google Shape;504;p24: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03" name="Google Shape;505;p2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512"/>
        <p:cNvGrpSpPr/>
        <p:nvPr/>
      </p:nvGrpSpPr>
      <p:grpSpPr>
        <a:xfrm>
          <a:off x="0" y="0"/>
          <a:ext cx="0" cy="0"/>
          <a:chOff x="0" y="0"/>
          <a:chExt cx="0" cy="0"/>
        </a:xfrm>
      </p:grpSpPr>
      <p:sp>
        <p:nvSpPr>
          <p:cNvPr id="1048906" name="Google Shape;513;p25: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07" name="Google Shape;514;p2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519"/>
        <p:cNvGrpSpPr/>
        <p:nvPr/>
      </p:nvGrpSpPr>
      <p:grpSpPr>
        <a:xfrm>
          <a:off x="0" y="0"/>
          <a:ext cx="0" cy="0"/>
          <a:chOff x="0" y="0"/>
          <a:chExt cx="0" cy="0"/>
        </a:xfrm>
      </p:grpSpPr>
      <p:sp>
        <p:nvSpPr>
          <p:cNvPr id="1048910" name="Google Shape;520;p2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11" name="Google Shape;521;p2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526"/>
        <p:cNvGrpSpPr/>
        <p:nvPr/>
      </p:nvGrpSpPr>
      <p:grpSpPr>
        <a:xfrm>
          <a:off x="0" y="0"/>
          <a:ext cx="0" cy="0"/>
          <a:chOff x="0" y="0"/>
          <a:chExt cx="0" cy="0"/>
        </a:xfrm>
      </p:grpSpPr>
      <p:sp>
        <p:nvSpPr>
          <p:cNvPr id="1048914" name="Google Shape;527;p27: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15" name="Google Shape;528;p2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533"/>
        <p:cNvGrpSpPr/>
        <p:nvPr/>
      </p:nvGrpSpPr>
      <p:grpSpPr>
        <a:xfrm>
          <a:off x="0" y="0"/>
          <a:ext cx="0" cy="0"/>
          <a:chOff x="0" y="0"/>
          <a:chExt cx="0" cy="0"/>
        </a:xfrm>
      </p:grpSpPr>
      <p:sp>
        <p:nvSpPr>
          <p:cNvPr id="1048918" name="Google Shape;534;p28: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19" name="Google Shape;535;p2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50"/>
        <p:cNvGrpSpPr/>
        <p:nvPr/>
      </p:nvGrpSpPr>
      <p:grpSpPr>
        <a:xfrm>
          <a:off x="0" y="0"/>
          <a:ext cx="0" cy="0"/>
          <a:chOff x="0" y="0"/>
          <a:chExt cx="0" cy="0"/>
        </a:xfrm>
      </p:grpSpPr>
      <p:sp>
        <p:nvSpPr>
          <p:cNvPr id="1048634" name="Google Shape;151;p3: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5" name="Google Shape;152;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540"/>
        <p:cNvGrpSpPr/>
        <p:nvPr/>
      </p:nvGrpSpPr>
      <p:grpSpPr>
        <a:xfrm>
          <a:off x="0" y="0"/>
          <a:ext cx="0" cy="0"/>
          <a:chOff x="0" y="0"/>
          <a:chExt cx="0" cy="0"/>
        </a:xfrm>
      </p:grpSpPr>
      <p:sp>
        <p:nvSpPr>
          <p:cNvPr id="1048922" name="Google Shape;541;p29: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23" name="Google Shape;542;p2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547"/>
        <p:cNvGrpSpPr/>
        <p:nvPr/>
      </p:nvGrpSpPr>
      <p:grpSpPr>
        <a:xfrm>
          <a:off x="0" y="0"/>
          <a:ext cx="0" cy="0"/>
          <a:chOff x="0" y="0"/>
          <a:chExt cx="0" cy="0"/>
        </a:xfrm>
      </p:grpSpPr>
      <p:sp>
        <p:nvSpPr>
          <p:cNvPr id="1048946" name="Google Shape;548;p3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47" name="Google Shape;549;p3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578"/>
        <p:cNvGrpSpPr/>
        <p:nvPr/>
      </p:nvGrpSpPr>
      <p:grpSpPr>
        <a:xfrm>
          <a:off x="0" y="0"/>
          <a:ext cx="0" cy="0"/>
          <a:chOff x="0" y="0"/>
          <a:chExt cx="0" cy="0"/>
        </a:xfrm>
      </p:grpSpPr>
      <p:sp>
        <p:nvSpPr>
          <p:cNvPr id="1048949" name="Google Shape;579;p31: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50" name="Google Shape;580;p3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584"/>
        <p:cNvGrpSpPr/>
        <p:nvPr/>
      </p:nvGrpSpPr>
      <p:grpSpPr>
        <a:xfrm>
          <a:off x="0" y="0"/>
          <a:ext cx="0" cy="0"/>
          <a:chOff x="0" y="0"/>
          <a:chExt cx="0" cy="0"/>
        </a:xfrm>
      </p:grpSpPr>
      <p:sp>
        <p:nvSpPr>
          <p:cNvPr id="1048973" name="Google Shape;585;p32: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74" name="Google Shape;586;p3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615"/>
        <p:cNvGrpSpPr/>
        <p:nvPr/>
      </p:nvGrpSpPr>
      <p:grpSpPr>
        <a:xfrm>
          <a:off x="0" y="0"/>
          <a:ext cx="0" cy="0"/>
          <a:chOff x="0" y="0"/>
          <a:chExt cx="0" cy="0"/>
        </a:xfrm>
      </p:grpSpPr>
      <p:sp>
        <p:nvSpPr>
          <p:cNvPr id="1048978" name="Google Shape;616;g13df99f664c_0_0: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79" name="Google Shape;617;g13df99f664c_0_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5"/>
        <p:cNvGrpSpPr/>
        <p:nvPr/>
      </p:nvGrpSpPr>
      <p:grpSpPr>
        <a:xfrm>
          <a:off x="0" y="0"/>
          <a:ext cx="0" cy="0"/>
          <a:chOff x="0" y="0"/>
          <a:chExt cx="0" cy="0"/>
        </a:xfrm>
      </p:grpSpPr>
      <p:sp>
        <p:nvSpPr>
          <p:cNvPr id="1048641" name="Google Shape;166;p4: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2" name="Google Shape;167;p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75"/>
        <p:cNvGrpSpPr/>
        <p:nvPr/>
      </p:nvGrpSpPr>
      <p:grpSpPr>
        <a:xfrm>
          <a:off x="0" y="0"/>
          <a:ext cx="0" cy="0"/>
          <a:chOff x="0" y="0"/>
          <a:chExt cx="0" cy="0"/>
        </a:xfrm>
      </p:grpSpPr>
      <p:sp>
        <p:nvSpPr>
          <p:cNvPr id="1048668" name="Google Shape;176;p5: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9" name="Google Shape;177;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206"/>
        <p:cNvGrpSpPr/>
        <p:nvPr/>
      </p:nvGrpSpPr>
      <p:grpSpPr>
        <a:xfrm>
          <a:off x="0" y="0"/>
          <a:ext cx="0" cy="0"/>
          <a:chOff x="0" y="0"/>
          <a:chExt cx="0" cy="0"/>
        </a:xfrm>
      </p:grpSpPr>
      <p:sp>
        <p:nvSpPr>
          <p:cNvPr id="1048675" name="Google Shape;207;p6: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6" name="Google Shape;208;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213"/>
        <p:cNvGrpSpPr/>
        <p:nvPr/>
      </p:nvGrpSpPr>
      <p:grpSpPr>
        <a:xfrm>
          <a:off x="0" y="0"/>
          <a:ext cx="0" cy="0"/>
          <a:chOff x="0" y="0"/>
          <a:chExt cx="0" cy="0"/>
        </a:xfrm>
      </p:grpSpPr>
      <p:sp>
        <p:nvSpPr>
          <p:cNvPr id="1048699" name="Google Shape;214;p7: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0" name="Google Shape;215;p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244"/>
        <p:cNvGrpSpPr/>
        <p:nvPr/>
      </p:nvGrpSpPr>
      <p:grpSpPr>
        <a:xfrm>
          <a:off x="0" y="0"/>
          <a:ext cx="0" cy="0"/>
          <a:chOff x="0" y="0"/>
          <a:chExt cx="0" cy="0"/>
        </a:xfrm>
      </p:grpSpPr>
      <p:sp>
        <p:nvSpPr>
          <p:cNvPr id="1048705" name="Google Shape;245;p8: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6" name="Google Shape;246;p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250"/>
        <p:cNvGrpSpPr/>
        <p:nvPr/>
      </p:nvGrpSpPr>
      <p:grpSpPr>
        <a:xfrm>
          <a:off x="0" y="0"/>
          <a:ext cx="0" cy="0"/>
          <a:chOff x="0" y="0"/>
          <a:chExt cx="0" cy="0"/>
        </a:xfrm>
      </p:grpSpPr>
      <p:sp>
        <p:nvSpPr>
          <p:cNvPr id="1048729" name="Google Shape;251;p9: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0" name="Google Shape;252;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howMasterSp="0" type="title">
  <p:cSld name="TITLE">
    <p:spTree>
      <p:nvGrpSpPr>
        <p:cNvPr id="29" name="Shape 15"/>
        <p:cNvGrpSpPr/>
        <p:nvPr/>
      </p:nvGrpSpPr>
      <p:grpSpPr>
        <a:xfrm>
          <a:off x="0" y="0"/>
          <a:ext cx="0" cy="0"/>
          <a:chOff x="0" y="0"/>
          <a:chExt cx="0" cy="0"/>
        </a:xfrm>
      </p:grpSpPr>
      <p:sp>
        <p:nvSpPr>
          <p:cNvPr id="1048585" name="Google Shape;16;p34"/>
          <p:cNvSpPr/>
          <p:nvPr/>
        </p:nvSpPr>
        <p:spPr>
          <a:xfrm>
            <a:off x="0" y="2900190"/>
            <a:ext cx="9144000" cy="2243310"/>
          </a:xfrm>
          <a:prstGeom prst="rect"/>
          <a:gradFill>
            <a:gsLst>
              <a:gs pos="0">
                <a:srgbClr val="FFFFFF">
                  <a:alpha val="90980"/>
                </a:srgbClr>
              </a:gs>
              <a:gs pos="37000">
                <a:srgbClr val="FFFFFF">
                  <a:alpha val="75686"/>
                </a:srgbClr>
              </a:gs>
              <a:gs pos="100000">
                <a:srgbClr val="B4DCFA">
                  <a:alpha val="78823"/>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86" name="Google Shape;17;p34"/>
          <p:cNvSpPr/>
          <p:nvPr/>
        </p:nvSpPr>
        <p:spPr>
          <a:xfrm>
            <a:off x="0" y="0"/>
            <a:ext cx="9144000" cy="2900190"/>
          </a:xfrm>
          <a:prstGeom prst="rect"/>
          <a:gradFill>
            <a:gsLst>
              <a:gs pos="0">
                <a:srgbClr val="FFFFFF">
                  <a:alpha val="88627"/>
                </a:srgbClr>
              </a:gs>
              <a:gs pos="48000">
                <a:srgbClr val="FFFFFF">
                  <a:alpha val="61960"/>
                </a:srgbClr>
              </a:gs>
              <a:gs pos="100000">
                <a:srgbClr val="B4DCFA">
                  <a:alpha val="78823"/>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87" name="Google Shape;18;p34"/>
          <p:cNvSpPr/>
          <p:nvPr/>
        </p:nvSpPr>
        <p:spPr>
          <a:xfrm>
            <a:off x="0" y="1989233"/>
            <a:ext cx="9144000" cy="1714500"/>
          </a:xfrm>
          <a:prstGeom prst="rect"/>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88" name="Google Shape;19;p34"/>
          <p:cNvSpPr/>
          <p:nvPr/>
        </p:nvSpPr>
        <p:spPr>
          <a:xfrm>
            <a:off x="0" y="1200150"/>
            <a:ext cx="9144000" cy="3829050"/>
          </a:xfrm>
          <a:prstGeom prst="ellipse"/>
          <a:gradFill>
            <a:gsLst>
              <a:gs pos="0">
                <a:schemeClr val="lt1"/>
              </a:gs>
              <a:gs pos="54000">
                <a:srgbClr val="FFFFFF">
                  <a:alpha val="0"/>
                </a:srgbClr>
              </a:gs>
              <a:gs pos="100000">
                <a:srgbClr val="FFFFFF">
                  <a:alpha val="0"/>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89" name="Google Shape;20;p34"/>
          <p:cNvSpPr txBox="1"/>
          <p:nvPr>
            <p:ph type="subTitle" idx="1"/>
          </p:nvPr>
        </p:nvSpPr>
        <p:spPr>
          <a:xfrm>
            <a:off x="1473795" y="3789409"/>
            <a:ext cx="5637010" cy="661589"/>
          </a:xfrm>
          <a:prstGeom prst="rect"/>
          <a:noFill/>
          <a:ln>
            <a:noFill/>
          </a:ln>
        </p:spPr>
        <p:txBody>
          <a:bodyPr anchor="t" anchorCtr="0" bIns="45700" lIns="91425" rIns="91425" spcFirstLastPara="1" tIns="45700" wrap="square">
            <a:normAutofit/>
          </a:bodyPr>
          <a:lstStyle>
            <a:lvl1pPr algn="l" lvl="0">
              <a:spcBef>
                <a:spcPts val="440"/>
              </a:spcBef>
              <a:spcAft>
                <a:spcPts val="0"/>
              </a:spcAft>
              <a:buSzPts val="2860"/>
              <a:buNone/>
              <a:defRPr sz="2200">
                <a:solidFill>
                  <a:schemeClr val="dk2"/>
                </a:solidFill>
              </a:defRPr>
            </a:lvl1pPr>
            <a:lvl2pPr algn="ctr" lvl="1">
              <a:spcBef>
                <a:spcPts val="400"/>
              </a:spcBef>
              <a:spcAft>
                <a:spcPts val="0"/>
              </a:spcAft>
              <a:buSzPts val="2600"/>
              <a:buNone/>
              <a:defRPr>
                <a:solidFill>
                  <a:srgbClr val="888888"/>
                </a:solidFill>
              </a:defRPr>
            </a:lvl2pPr>
            <a:lvl3pPr algn="ctr" lvl="2">
              <a:spcBef>
                <a:spcPts val="360"/>
              </a:spcBef>
              <a:spcAft>
                <a:spcPts val="0"/>
              </a:spcAft>
              <a:buSzPts val="2340"/>
              <a:buNone/>
              <a:defRPr>
                <a:solidFill>
                  <a:srgbClr val="888888"/>
                </a:solidFill>
              </a:defRPr>
            </a:lvl3pPr>
            <a:lvl4pPr algn="ctr" lvl="3">
              <a:spcBef>
                <a:spcPts val="320"/>
              </a:spcBef>
              <a:spcAft>
                <a:spcPts val="0"/>
              </a:spcAft>
              <a:buSzPts val="2080"/>
              <a:buNone/>
              <a:defRPr>
                <a:solidFill>
                  <a:srgbClr val="888888"/>
                </a:solidFill>
              </a:defRPr>
            </a:lvl4pPr>
            <a:lvl5pPr algn="ctr" lvl="4">
              <a:spcBef>
                <a:spcPts val="300"/>
              </a:spcBef>
              <a:spcAft>
                <a:spcPts val="0"/>
              </a:spcAft>
              <a:buSzPts val="1820"/>
              <a:buNone/>
              <a:defRPr>
                <a:solidFill>
                  <a:srgbClr val="888888"/>
                </a:solidFill>
              </a:defRPr>
            </a:lvl5pPr>
            <a:lvl6pPr algn="ctr" lvl="5">
              <a:spcBef>
                <a:spcPts val="300"/>
              </a:spcBef>
              <a:spcAft>
                <a:spcPts val="0"/>
              </a:spcAft>
              <a:buSzPts val="1820"/>
              <a:buNone/>
              <a:defRPr>
                <a:solidFill>
                  <a:srgbClr val="888888"/>
                </a:solidFill>
              </a:defRPr>
            </a:lvl6pPr>
            <a:lvl7pPr algn="ctr" lvl="6">
              <a:spcBef>
                <a:spcPts val="300"/>
              </a:spcBef>
              <a:spcAft>
                <a:spcPts val="0"/>
              </a:spcAft>
              <a:buSzPts val="1820"/>
              <a:buNone/>
              <a:defRPr>
                <a:solidFill>
                  <a:srgbClr val="888888"/>
                </a:solidFill>
              </a:defRPr>
            </a:lvl7pPr>
            <a:lvl8pPr algn="ctr" lvl="7">
              <a:spcBef>
                <a:spcPts val="300"/>
              </a:spcBef>
              <a:spcAft>
                <a:spcPts val="0"/>
              </a:spcAft>
              <a:buSzPts val="1820"/>
              <a:buNone/>
              <a:defRPr>
                <a:solidFill>
                  <a:srgbClr val="888888"/>
                </a:solidFill>
              </a:defRPr>
            </a:lvl8pPr>
            <a:lvl9pPr algn="ctr" lvl="8">
              <a:spcBef>
                <a:spcPts val="300"/>
              </a:spcBef>
              <a:spcAft>
                <a:spcPts val="300"/>
              </a:spcAft>
              <a:buSzPts val="1820"/>
              <a:buNone/>
              <a:defRPr>
                <a:solidFill>
                  <a:srgbClr val="888888"/>
                </a:solidFill>
              </a:defRPr>
            </a:lvl9pPr>
          </a:lstStyle>
          <a:p/>
        </p:txBody>
      </p:sp>
      <p:sp>
        <p:nvSpPr>
          <p:cNvPr id="1048590" name="Google Shape;21;p34"/>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1" name="Google Shape;22;p34"/>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2" name="Google Shape;23;p34"/>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
        <p:nvSpPr>
          <p:cNvPr id="1048593" name="Google Shape;24;p34"/>
          <p:cNvSpPr txBox="1"/>
          <p:nvPr>
            <p:ph type="ctrTitle"/>
          </p:nvPr>
        </p:nvSpPr>
        <p:spPr>
          <a:xfrm>
            <a:off x="817582" y="2349218"/>
            <a:ext cx="7175351" cy="1344875"/>
          </a:xfrm>
          <a:prstGeom prst="rect"/>
          <a:noFill/>
          <a:ln>
            <a:noFill/>
          </a:ln>
        </p:spPr>
        <p:txBody>
          <a:bodyPr anchor="t" anchorCtr="0" bIns="45700" lIns="91425" rIns="91425" spcFirstLastPara="1" tIns="45700" wrap="square">
            <a:noAutofit/>
          </a:bodyPr>
          <a:lstStyle>
            <a:lvl1pPr algn="l" lvl="0">
              <a:spcBef>
                <a:spcPts val="0"/>
              </a:spcBef>
              <a:spcAft>
                <a:spcPts val="0"/>
              </a:spcAft>
              <a:buSzPts val="6912"/>
              <a:buChar char="*"/>
              <a:defRPr sz="5400"/>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207" name="Shape 76"/>
        <p:cNvGrpSpPr/>
        <p:nvPr/>
      </p:nvGrpSpPr>
      <p:grpSpPr>
        <a:xfrm>
          <a:off x="0" y="0"/>
          <a:ext cx="0" cy="0"/>
          <a:chOff x="0" y="0"/>
          <a:chExt cx="0" cy="0"/>
        </a:xfrm>
      </p:grpSpPr>
      <p:sp>
        <p:nvSpPr>
          <p:cNvPr id="1049009" name="Google Shape;77;p43"/>
          <p:cNvSpPr txBox="1"/>
          <p:nvPr>
            <p:ph type="body" idx="1"/>
          </p:nvPr>
        </p:nvSpPr>
        <p:spPr>
          <a:xfrm>
            <a:off x="1143000" y="548640"/>
            <a:ext cx="3346704" cy="479822"/>
          </a:xfrm>
          <a:prstGeom prst="rect"/>
          <a:noFill/>
          <a:ln>
            <a:noFill/>
          </a:ln>
        </p:spPr>
        <p:txBody>
          <a:bodyPr anchor="b" anchorCtr="0" bIns="45700" lIns="91425" rIns="91425" spcFirstLastPara="1" tIns="45700" wrap="square">
            <a:noAutofit/>
          </a:bodyPr>
          <a:lstStyle>
            <a:lvl1pPr algn="ctr" indent="-228600" lvl="0" marL="457200">
              <a:spcBef>
                <a:spcPts val="480"/>
              </a:spcBef>
              <a:spcAft>
                <a:spcPts val="0"/>
              </a:spcAft>
              <a:buSzPts val="3120"/>
              <a:buNone/>
              <a:defRPr b="1" sz="2400" i="0">
                <a:solidFill>
                  <a:schemeClr val="dk1"/>
                </a:solidFill>
                <a:latin typeface="Trebuchet MS"/>
                <a:ea typeface="Trebuchet MS"/>
                <a:cs typeface="Trebuchet MS"/>
                <a:sym typeface="Trebuchet MS"/>
              </a:defRPr>
            </a:lvl1pPr>
            <a:lvl2pPr algn="l" indent="-228600" lvl="1" marL="914400">
              <a:spcBef>
                <a:spcPts val="400"/>
              </a:spcBef>
              <a:spcAft>
                <a:spcPts val="0"/>
              </a:spcAft>
              <a:buSzPts val="2600"/>
              <a:buNone/>
              <a:defRPr b="1" sz="2000"/>
            </a:lvl2pPr>
            <a:lvl3pPr algn="l" indent="-228600" lvl="2" marL="1371600">
              <a:spcBef>
                <a:spcPts val="360"/>
              </a:spcBef>
              <a:spcAft>
                <a:spcPts val="0"/>
              </a:spcAft>
              <a:buSzPts val="2340"/>
              <a:buNone/>
              <a:defRPr b="1" sz="1800"/>
            </a:lvl3pPr>
            <a:lvl4pPr algn="l" indent="-228600" lvl="3" marL="1828800">
              <a:spcBef>
                <a:spcPts val="320"/>
              </a:spcBef>
              <a:spcAft>
                <a:spcPts val="0"/>
              </a:spcAft>
              <a:buSzPts val="2080"/>
              <a:buNone/>
              <a:defRPr b="1" sz="1600"/>
            </a:lvl4pPr>
            <a:lvl5pPr algn="l" indent="-228600" lvl="4" marL="2286000">
              <a:spcBef>
                <a:spcPts val="320"/>
              </a:spcBef>
              <a:spcAft>
                <a:spcPts val="0"/>
              </a:spcAft>
              <a:buSzPts val="2080"/>
              <a:buNone/>
              <a:defRPr b="1" sz="1600"/>
            </a:lvl5pPr>
            <a:lvl6pPr algn="l" indent="-228600" lvl="5" marL="2743200">
              <a:spcBef>
                <a:spcPts val="320"/>
              </a:spcBef>
              <a:spcAft>
                <a:spcPts val="0"/>
              </a:spcAft>
              <a:buSzPts val="2080"/>
              <a:buNone/>
              <a:defRPr b="1" sz="1600"/>
            </a:lvl6pPr>
            <a:lvl7pPr algn="l" indent="-228600" lvl="6" marL="3200400">
              <a:spcBef>
                <a:spcPts val="320"/>
              </a:spcBef>
              <a:spcAft>
                <a:spcPts val="0"/>
              </a:spcAft>
              <a:buSzPts val="2080"/>
              <a:buNone/>
              <a:defRPr b="1" sz="1600"/>
            </a:lvl7pPr>
            <a:lvl8pPr algn="l" indent="-228600" lvl="7" marL="3657600">
              <a:spcBef>
                <a:spcPts val="320"/>
              </a:spcBef>
              <a:spcAft>
                <a:spcPts val="0"/>
              </a:spcAft>
              <a:buSzPts val="2080"/>
              <a:buNone/>
              <a:defRPr b="1" sz="1600"/>
            </a:lvl8pPr>
            <a:lvl9pPr algn="l" indent="-228600" lvl="8" marL="4114800">
              <a:spcBef>
                <a:spcPts val="320"/>
              </a:spcBef>
              <a:spcAft>
                <a:spcPts val="300"/>
              </a:spcAft>
              <a:buSzPts val="2080"/>
              <a:buNone/>
              <a:defRPr b="1" sz="1600"/>
            </a:lvl9pPr>
          </a:lstStyle>
          <a:p/>
        </p:txBody>
      </p:sp>
      <p:sp>
        <p:nvSpPr>
          <p:cNvPr id="1049010" name="Google Shape;78;p43"/>
          <p:cNvSpPr txBox="1"/>
          <p:nvPr>
            <p:ph type="body" idx="2"/>
          </p:nvPr>
        </p:nvSpPr>
        <p:spPr>
          <a:xfrm>
            <a:off x="1156447" y="1050245"/>
            <a:ext cx="3346704" cy="2057400"/>
          </a:xfrm>
          <a:prstGeom prst="rect"/>
          <a:noFill/>
          <a:ln>
            <a:noFill/>
          </a:ln>
        </p:spPr>
        <p:txBody>
          <a:bodyPr anchor="t" anchorCtr="0" bIns="45700" lIns="91425" rIns="91425" spcFirstLastPara="1" tIns="45700" wrap="square">
            <a:normAutofit/>
          </a:bodyPr>
          <a:lstStyle>
            <a:lvl1pPr algn="l" indent="-377190" lvl="0" marL="457200">
              <a:spcBef>
                <a:spcPts val="360"/>
              </a:spcBef>
              <a:spcAft>
                <a:spcPts val="0"/>
              </a:spcAft>
              <a:buSzPts val="2340"/>
              <a:buChar char="*"/>
              <a:defRPr sz="1800"/>
            </a:lvl1pPr>
            <a:lvl2pPr algn="l" indent="-377190" lvl="1" marL="914400">
              <a:spcBef>
                <a:spcPts val="360"/>
              </a:spcBef>
              <a:spcAft>
                <a:spcPts val="0"/>
              </a:spcAft>
              <a:buSzPts val="2340"/>
              <a:buChar char="*"/>
              <a:defRPr sz="1800"/>
            </a:lvl2pPr>
            <a:lvl3pPr algn="l" indent="-360680" lvl="2" marL="1371600">
              <a:spcBef>
                <a:spcPts val="320"/>
              </a:spcBef>
              <a:spcAft>
                <a:spcPts val="0"/>
              </a:spcAft>
              <a:buSzPts val="2080"/>
              <a:buChar char="*"/>
              <a:defRPr sz="1600"/>
            </a:lvl3pPr>
            <a:lvl4pPr algn="l" indent="-360680" lvl="3" marL="1828800">
              <a:spcBef>
                <a:spcPts val="320"/>
              </a:spcBef>
              <a:spcAft>
                <a:spcPts val="0"/>
              </a:spcAft>
              <a:buSzPts val="2080"/>
              <a:buChar char="*"/>
              <a:defRPr sz="1600"/>
            </a:lvl4pPr>
            <a:lvl5pPr algn="l" indent="-360679" lvl="4" marL="2286000">
              <a:spcBef>
                <a:spcPts val="320"/>
              </a:spcBef>
              <a:spcAft>
                <a:spcPts val="0"/>
              </a:spcAft>
              <a:buSzPts val="2080"/>
              <a:buChar char="*"/>
              <a:defRPr sz="1600"/>
            </a:lvl5pPr>
            <a:lvl6pPr algn="l" indent="-360679" lvl="5" marL="2743200">
              <a:spcBef>
                <a:spcPts val="320"/>
              </a:spcBef>
              <a:spcAft>
                <a:spcPts val="0"/>
              </a:spcAft>
              <a:buSzPts val="2080"/>
              <a:buChar char="*"/>
              <a:defRPr sz="1600"/>
            </a:lvl6pPr>
            <a:lvl7pPr algn="l" indent="-360679" lvl="6" marL="3200400">
              <a:spcBef>
                <a:spcPts val="320"/>
              </a:spcBef>
              <a:spcAft>
                <a:spcPts val="0"/>
              </a:spcAft>
              <a:buSzPts val="2080"/>
              <a:buChar char="*"/>
              <a:defRPr sz="1600"/>
            </a:lvl7pPr>
            <a:lvl8pPr algn="l" indent="-360679" lvl="7" marL="3657600">
              <a:spcBef>
                <a:spcPts val="320"/>
              </a:spcBef>
              <a:spcAft>
                <a:spcPts val="0"/>
              </a:spcAft>
              <a:buSzPts val="2080"/>
              <a:buChar char="*"/>
              <a:defRPr sz="1600"/>
            </a:lvl8pPr>
            <a:lvl9pPr algn="l" indent="-360679" lvl="8" marL="4114800">
              <a:spcBef>
                <a:spcPts val="320"/>
              </a:spcBef>
              <a:spcAft>
                <a:spcPts val="300"/>
              </a:spcAft>
              <a:buSzPts val="2080"/>
              <a:buChar char="*"/>
              <a:defRPr sz="1600"/>
            </a:lvl9pPr>
          </a:lstStyle>
          <a:p/>
        </p:txBody>
      </p:sp>
      <p:sp>
        <p:nvSpPr>
          <p:cNvPr id="1049011" name="Google Shape;79;p43"/>
          <p:cNvSpPr txBox="1"/>
          <p:nvPr>
            <p:ph type="body" idx="3"/>
          </p:nvPr>
        </p:nvSpPr>
        <p:spPr>
          <a:xfrm>
            <a:off x="4647302" y="548640"/>
            <a:ext cx="3346704" cy="479822"/>
          </a:xfrm>
          <a:prstGeom prst="rect"/>
          <a:noFill/>
          <a:ln>
            <a:noFill/>
          </a:ln>
        </p:spPr>
        <p:txBody>
          <a:bodyPr anchor="b" anchorCtr="0" bIns="45700" lIns="91425" rIns="91425" spcFirstLastPara="1" tIns="45700" wrap="square">
            <a:noAutofit/>
          </a:bodyPr>
          <a:lstStyle>
            <a:lvl1pPr algn="ctr" indent="-228600" lvl="0" marL="457200">
              <a:spcBef>
                <a:spcPts val="480"/>
              </a:spcBef>
              <a:spcAft>
                <a:spcPts val="0"/>
              </a:spcAft>
              <a:buSzPts val="3120"/>
              <a:buNone/>
              <a:defRPr b="1" sz="2400" i="0">
                <a:solidFill>
                  <a:schemeClr val="dk1"/>
                </a:solidFill>
                <a:latin typeface="Trebuchet MS"/>
                <a:ea typeface="Trebuchet MS"/>
                <a:cs typeface="Trebuchet MS"/>
                <a:sym typeface="Trebuchet MS"/>
              </a:defRPr>
            </a:lvl1pPr>
            <a:lvl2pPr algn="l" indent="-228600" lvl="1" marL="914400">
              <a:spcBef>
                <a:spcPts val="400"/>
              </a:spcBef>
              <a:spcAft>
                <a:spcPts val="0"/>
              </a:spcAft>
              <a:buSzPts val="2600"/>
              <a:buNone/>
              <a:defRPr b="1" sz="2000"/>
            </a:lvl2pPr>
            <a:lvl3pPr algn="l" indent="-228600" lvl="2" marL="1371600">
              <a:spcBef>
                <a:spcPts val="360"/>
              </a:spcBef>
              <a:spcAft>
                <a:spcPts val="0"/>
              </a:spcAft>
              <a:buSzPts val="2340"/>
              <a:buNone/>
              <a:defRPr b="1" sz="1800"/>
            </a:lvl3pPr>
            <a:lvl4pPr algn="l" indent="-228600" lvl="3" marL="1828800">
              <a:spcBef>
                <a:spcPts val="320"/>
              </a:spcBef>
              <a:spcAft>
                <a:spcPts val="0"/>
              </a:spcAft>
              <a:buSzPts val="2080"/>
              <a:buNone/>
              <a:defRPr b="1" sz="1600"/>
            </a:lvl4pPr>
            <a:lvl5pPr algn="l" indent="-228600" lvl="4" marL="2286000">
              <a:spcBef>
                <a:spcPts val="320"/>
              </a:spcBef>
              <a:spcAft>
                <a:spcPts val="0"/>
              </a:spcAft>
              <a:buSzPts val="2080"/>
              <a:buNone/>
              <a:defRPr b="1" sz="1600"/>
            </a:lvl5pPr>
            <a:lvl6pPr algn="l" indent="-228600" lvl="5" marL="2743200">
              <a:spcBef>
                <a:spcPts val="320"/>
              </a:spcBef>
              <a:spcAft>
                <a:spcPts val="0"/>
              </a:spcAft>
              <a:buSzPts val="2080"/>
              <a:buNone/>
              <a:defRPr b="1" sz="1600"/>
            </a:lvl6pPr>
            <a:lvl7pPr algn="l" indent="-228600" lvl="6" marL="3200400">
              <a:spcBef>
                <a:spcPts val="320"/>
              </a:spcBef>
              <a:spcAft>
                <a:spcPts val="0"/>
              </a:spcAft>
              <a:buSzPts val="2080"/>
              <a:buNone/>
              <a:defRPr b="1" sz="1600"/>
            </a:lvl7pPr>
            <a:lvl8pPr algn="l" indent="-228600" lvl="7" marL="3657600">
              <a:spcBef>
                <a:spcPts val="320"/>
              </a:spcBef>
              <a:spcAft>
                <a:spcPts val="0"/>
              </a:spcAft>
              <a:buSzPts val="2080"/>
              <a:buNone/>
              <a:defRPr b="1" sz="1600"/>
            </a:lvl8pPr>
            <a:lvl9pPr algn="l" indent="-228600" lvl="8" marL="4114800">
              <a:spcBef>
                <a:spcPts val="320"/>
              </a:spcBef>
              <a:spcAft>
                <a:spcPts val="300"/>
              </a:spcAft>
              <a:buSzPts val="2080"/>
              <a:buNone/>
              <a:defRPr b="1" sz="1600"/>
            </a:lvl9pPr>
          </a:lstStyle>
          <a:p/>
        </p:txBody>
      </p:sp>
      <p:sp>
        <p:nvSpPr>
          <p:cNvPr id="1049012" name="Google Shape;80;p43"/>
          <p:cNvSpPr txBox="1"/>
          <p:nvPr>
            <p:ph type="body" idx="4"/>
          </p:nvPr>
        </p:nvSpPr>
        <p:spPr>
          <a:xfrm>
            <a:off x="4645025" y="1049274"/>
            <a:ext cx="3346704" cy="2057400"/>
          </a:xfrm>
          <a:prstGeom prst="rect"/>
          <a:noFill/>
          <a:ln>
            <a:noFill/>
          </a:ln>
        </p:spPr>
        <p:txBody>
          <a:bodyPr anchor="t" anchorCtr="0" bIns="45700" lIns="91425" rIns="91425" spcFirstLastPara="1" tIns="45700" wrap="square">
            <a:normAutofit/>
          </a:bodyPr>
          <a:lstStyle>
            <a:lvl1pPr algn="l" indent="-377190" lvl="0" marL="457200">
              <a:spcBef>
                <a:spcPts val="360"/>
              </a:spcBef>
              <a:spcAft>
                <a:spcPts val="0"/>
              </a:spcAft>
              <a:buSzPts val="2340"/>
              <a:buChar char="*"/>
              <a:defRPr sz="1800"/>
            </a:lvl1pPr>
            <a:lvl2pPr algn="l" indent="-377190" lvl="1" marL="914400">
              <a:spcBef>
                <a:spcPts val="360"/>
              </a:spcBef>
              <a:spcAft>
                <a:spcPts val="0"/>
              </a:spcAft>
              <a:buSzPts val="2340"/>
              <a:buChar char="*"/>
              <a:defRPr sz="1800"/>
            </a:lvl2pPr>
            <a:lvl3pPr algn="l" indent="-360680" lvl="2" marL="1371600">
              <a:spcBef>
                <a:spcPts val="320"/>
              </a:spcBef>
              <a:spcAft>
                <a:spcPts val="0"/>
              </a:spcAft>
              <a:buSzPts val="2080"/>
              <a:buChar char="*"/>
              <a:defRPr sz="1600"/>
            </a:lvl3pPr>
            <a:lvl4pPr algn="l" indent="-360680" lvl="3" marL="1828800">
              <a:spcBef>
                <a:spcPts val="320"/>
              </a:spcBef>
              <a:spcAft>
                <a:spcPts val="0"/>
              </a:spcAft>
              <a:buSzPts val="2080"/>
              <a:buChar char="*"/>
              <a:defRPr sz="1600"/>
            </a:lvl4pPr>
            <a:lvl5pPr algn="l" indent="-360679" lvl="4" marL="2286000">
              <a:spcBef>
                <a:spcPts val="320"/>
              </a:spcBef>
              <a:spcAft>
                <a:spcPts val="0"/>
              </a:spcAft>
              <a:buSzPts val="2080"/>
              <a:buChar char="*"/>
              <a:defRPr sz="1600"/>
            </a:lvl5pPr>
            <a:lvl6pPr algn="l" indent="-360679" lvl="5" marL="2743200">
              <a:spcBef>
                <a:spcPts val="320"/>
              </a:spcBef>
              <a:spcAft>
                <a:spcPts val="0"/>
              </a:spcAft>
              <a:buSzPts val="2080"/>
              <a:buChar char="*"/>
              <a:defRPr sz="1600"/>
            </a:lvl6pPr>
            <a:lvl7pPr algn="l" indent="-360679" lvl="6" marL="3200400">
              <a:spcBef>
                <a:spcPts val="320"/>
              </a:spcBef>
              <a:spcAft>
                <a:spcPts val="0"/>
              </a:spcAft>
              <a:buSzPts val="2080"/>
              <a:buChar char="*"/>
              <a:defRPr sz="1600"/>
            </a:lvl7pPr>
            <a:lvl8pPr algn="l" indent="-360679" lvl="7" marL="3657600">
              <a:spcBef>
                <a:spcPts val="320"/>
              </a:spcBef>
              <a:spcAft>
                <a:spcPts val="0"/>
              </a:spcAft>
              <a:buSzPts val="2080"/>
              <a:buChar char="*"/>
              <a:defRPr sz="1600"/>
            </a:lvl8pPr>
            <a:lvl9pPr algn="l" indent="-360679" lvl="8" marL="4114800">
              <a:spcBef>
                <a:spcPts val="320"/>
              </a:spcBef>
              <a:spcAft>
                <a:spcPts val="300"/>
              </a:spcAft>
              <a:buSzPts val="2080"/>
              <a:buChar char="*"/>
              <a:defRPr sz="1600"/>
            </a:lvl9pPr>
          </a:lstStyle>
          <a:p/>
        </p:txBody>
      </p:sp>
      <p:sp>
        <p:nvSpPr>
          <p:cNvPr id="1049013" name="Google Shape;81;p43"/>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14" name="Google Shape;82;p43"/>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15" name="Google Shape;83;p43"/>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
        <p:nvSpPr>
          <p:cNvPr id="1049016" name="Google Shape;84;p43"/>
          <p:cNvSpPr txBox="1"/>
          <p:nvPr>
            <p:ph type="title"/>
          </p:nvPr>
        </p:nvSpPr>
        <p:spPr>
          <a:xfrm>
            <a:off x="1793290" y="3279126"/>
            <a:ext cx="6512511" cy="85725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2304"/>
              <a:buChar cha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202" name="Shape 85"/>
        <p:cNvGrpSpPr/>
        <p:nvPr/>
      </p:nvGrpSpPr>
      <p:grpSpPr>
        <a:xfrm>
          <a:off x="0" y="0"/>
          <a:ext cx="0" cy="0"/>
          <a:chOff x="0" y="0"/>
          <a:chExt cx="0" cy="0"/>
        </a:xfrm>
      </p:grpSpPr>
      <p:sp>
        <p:nvSpPr>
          <p:cNvPr id="1048986" name="Google Shape;86;p44"/>
          <p:cNvSpPr txBox="1"/>
          <p:nvPr>
            <p:ph type="title"/>
          </p:nvPr>
        </p:nvSpPr>
        <p:spPr>
          <a:xfrm>
            <a:off x="1793290" y="3279126"/>
            <a:ext cx="6512511" cy="85725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2304"/>
              <a:buChar cha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87" name="Google Shape;87;p44"/>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88" name="Google Shape;88;p44"/>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89" name="Google Shape;89;p44"/>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06" name="Shape 90"/>
        <p:cNvGrpSpPr/>
        <p:nvPr/>
      </p:nvGrpSpPr>
      <p:grpSpPr>
        <a:xfrm>
          <a:off x="0" y="0"/>
          <a:ext cx="0" cy="0"/>
          <a:chOff x="0" y="0"/>
          <a:chExt cx="0" cy="0"/>
        </a:xfrm>
      </p:grpSpPr>
      <p:sp>
        <p:nvSpPr>
          <p:cNvPr id="1049006" name="Google Shape;91;p45"/>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07" name="Google Shape;92;p45"/>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08" name="Google Shape;93;p45"/>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201" name="Shape 94"/>
        <p:cNvGrpSpPr/>
        <p:nvPr/>
      </p:nvGrpSpPr>
      <p:grpSpPr>
        <a:xfrm>
          <a:off x="0" y="0"/>
          <a:ext cx="0" cy="0"/>
          <a:chOff x="0" y="0"/>
          <a:chExt cx="0" cy="0"/>
        </a:xfrm>
      </p:grpSpPr>
      <p:sp>
        <p:nvSpPr>
          <p:cNvPr id="1048980" name="Google Shape;95;p46"/>
          <p:cNvSpPr txBox="1"/>
          <p:nvPr>
            <p:ph type="title"/>
          </p:nvPr>
        </p:nvSpPr>
        <p:spPr>
          <a:xfrm>
            <a:off x="839096" y="1657350"/>
            <a:ext cx="3636085" cy="94387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3584"/>
              <a:buChar char="*"/>
              <a:defRPr b="1" sz="2800"/>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81" name="Google Shape;96;p46"/>
          <p:cNvSpPr txBox="1"/>
          <p:nvPr>
            <p:ph type="body" idx="1"/>
          </p:nvPr>
        </p:nvSpPr>
        <p:spPr>
          <a:xfrm>
            <a:off x="4593516" y="548640"/>
            <a:ext cx="4017085" cy="3671048"/>
          </a:xfrm>
          <a:prstGeom prst="rect"/>
          <a:noFill/>
          <a:ln>
            <a:noFill/>
          </a:ln>
        </p:spPr>
        <p:txBody>
          <a:bodyPr anchor="ctr" anchorCtr="0" bIns="45700" lIns="91425" rIns="91425" spcFirstLastPara="1" tIns="45700" wrap="square">
            <a:normAutofit/>
          </a:bodyPr>
          <a:lstStyle>
            <a:lvl1pPr algn="l" indent="-410210" lvl="0" marL="457200">
              <a:spcBef>
                <a:spcPts val="440"/>
              </a:spcBef>
              <a:spcAft>
                <a:spcPts val="0"/>
              </a:spcAft>
              <a:buSzPts val="2860"/>
              <a:buChar char="*"/>
              <a:defRPr sz="2200"/>
            </a:lvl1pPr>
            <a:lvl2pPr algn="l" indent="-393700" lvl="1" marL="914400">
              <a:spcBef>
                <a:spcPts val="400"/>
              </a:spcBef>
              <a:spcAft>
                <a:spcPts val="0"/>
              </a:spcAft>
              <a:buSzPts val="2600"/>
              <a:buChar char="*"/>
              <a:defRPr sz="2000"/>
            </a:lvl2pPr>
            <a:lvl3pPr algn="l" indent="-377189" lvl="2" marL="1371600">
              <a:spcBef>
                <a:spcPts val="360"/>
              </a:spcBef>
              <a:spcAft>
                <a:spcPts val="0"/>
              </a:spcAft>
              <a:buSzPts val="2340"/>
              <a:buChar char="*"/>
              <a:defRPr sz="1800"/>
            </a:lvl3pPr>
            <a:lvl4pPr algn="l" indent="-360680" lvl="3" marL="1828800">
              <a:spcBef>
                <a:spcPts val="320"/>
              </a:spcBef>
              <a:spcAft>
                <a:spcPts val="0"/>
              </a:spcAft>
              <a:buSzPts val="2080"/>
              <a:buChar char="*"/>
              <a:defRPr sz="1600"/>
            </a:lvl4pPr>
            <a:lvl5pPr algn="l" indent="-344170" lvl="4" marL="2286000">
              <a:spcBef>
                <a:spcPts val="300"/>
              </a:spcBef>
              <a:spcAft>
                <a:spcPts val="0"/>
              </a:spcAft>
              <a:buSzPts val="1820"/>
              <a:buChar char="*"/>
              <a:defRPr sz="1400"/>
            </a:lvl5pPr>
            <a:lvl6pPr algn="l" indent="-393700" lvl="5" marL="2743200">
              <a:spcBef>
                <a:spcPts val="400"/>
              </a:spcBef>
              <a:spcAft>
                <a:spcPts val="0"/>
              </a:spcAft>
              <a:buSzPts val="2600"/>
              <a:buChar char="*"/>
              <a:defRPr sz="2000"/>
            </a:lvl6pPr>
            <a:lvl7pPr algn="l" indent="-393700" lvl="6" marL="3200400">
              <a:spcBef>
                <a:spcPts val="400"/>
              </a:spcBef>
              <a:spcAft>
                <a:spcPts val="0"/>
              </a:spcAft>
              <a:buSzPts val="2600"/>
              <a:buChar char="*"/>
              <a:defRPr sz="2000"/>
            </a:lvl7pPr>
            <a:lvl8pPr algn="l" indent="-393700" lvl="7" marL="3657600">
              <a:spcBef>
                <a:spcPts val="400"/>
              </a:spcBef>
              <a:spcAft>
                <a:spcPts val="0"/>
              </a:spcAft>
              <a:buSzPts val="2600"/>
              <a:buChar char="*"/>
              <a:defRPr sz="2000"/>
            </a:lvl8pPr>
            <a:lvl9pPr algn="l" indent="-393700" lvl="8" marL="4114800">
              <a:spcBef>
                <a:spcPts val="400"/>
              </a:spcBef>
              <a:spcAft>
                <a:spcPts val="300"/>
              </a:spcAft>
              <a:buSzPts val="2600"/>
              <a:buChar char="*"/>
              <a:defRPr sz="2000"/>
            </a:lvl9pPr>
          </a:lstStyle>
          <a:p/>
        </p:txBody>
      </p:sp>
      <p:sp>
        <p:nvSpPr>
          <p:cNvPr id="1048982" name="Google Shape;97;p46"/>
          <p:cNvSpPr txBox="1"/>
          <p:nvPr>
            <p:ph type="body" idx="2"/>
          </p:nvPr>
        </p:nvSpPr>
        <p:spPr>
          <a:xfrm>
            <a:off x="1075765" y="2623351"/>
            <a:ext cx="3388660" cy="1604639"/>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SzPts val="1820"/>
              <a:buNone/>
              <a:defRPr sz="1400"/>
            </a:lvl1pPr>
            <a:lvl2pPr algn="l" indent="-228600" lvl="1" marL="914400">
              <a:spcBef>
                <a:spcPts val="300"/>
              </a:spcBef>
              <a:spcAft>
                <a:spcPts val="0"/>
              </a:spcAft>
              <a:buSzPts val="1560"/>
              <a:buNone/>
              <a:defRPr sz="1200"/>
            </a:lvl2pPr>
            <a:lvl3pPr algn="l" indent="-228600" lvl="2" marL="1371600">
              <a:spcBef>
                <a:spcPts val="300"/>
              </a:spcBef>
              <a:spcAft>
                <a:spcPts val="0"/>
              </a:spcAft>
              <a:buSzPts val="1300"/>
              <a:buNone/>
              <a:defRPr sz="1000"/>
            </a:lvl3pPr>
            <a:lvl4pPr algn="l" indent="-228600" lvl="3" marL="1828800">
              <a:spcBef>
                <a:spcPts val="300"/>
              </a:spcBef>
              <a:spcAft>
                <a:spcPts val="0"/>
              </a:spcAft>
              <a:buSzPts val="1170"/>
              <a:buNone/>
              <a:defRPr sz="900"/>
            </a:lvl4pPr>
            <a:lvl5pPr algn="l" indent="-228600" lvl="4" marL="2286000">
              <a:spcBef>
                <a:spcPts val="300"/>
              </a:spcBef>
              <a:spcAft>
                <a:spcPts val="0"/>
              </a:spcAft>
              <a:buSzPts val="1170"/>
              <a:buNone/>
              <a:defRPr sz="900"/>
            </a:lvl5pPr>
            <a:lvl6pPr algn="l" indent="-228600" lvl="5" marL="2743200">
              <a:spcBef>
                <a:spcPts val="300"/>
              </a:spcBef>
              <a:spcAft>
                <a:spcPts val="0"/>
              </a:spcAft>
              <a:buSzPts val="1170"/>
              <a:buNone/>
              <a:defRPr sz="900"/>
            </a:lvl6pPr>
            <a:lvl7pPr algn="l" indent="-228600" lvl="6" marL="3200400">
              <a:spcBef>
                <a:spcPts val="300"/>
              </a:spcBef>
              <a:spcAft>
                <a:spcPts val="0"/>
              </a:spcAft>
              <a:buSzPts val="1170"/>
              <a:buNone/>
              <a:defRPr sz="900"/>
            </a:lvl7pPr>
            <a:lvl8pPr algn="l" indent="-228600" lvl="7" marL="3657600">
              <a:spcBef>
                <a:spcPts val="300"/>
              </a:spcBef>
              <a:spcAft>
                <a:spcPts val="0"/>
              </a:spcAft>
              <a:buSzPts val="1170"/>
              <a:buNone/>
              <a:defRPr sz="900"/>
            </a:lvl8pPr>
            <a:lvl9pPr algn="l" indent="-228600" lvl="8" marL="4114800">
              <a:spcBef>
                <a:spcPts val="300"/>
              </a:spcBef>
              <a:spcAft>
                <a:spcPts val="300"/>
              </a:spcAft>
              <a:buSzPts val="1170"/>
              <a:buNone/>
              <a:defRPr sz="900"/>
            </a:lvl9pPr>
          </a:lstStyle>
          <a:p/>
        </p:txBody>
      </p:sp>
      <p:sp>
        <p:nvSpPr>
          <p:cNvPr id="1048983" name="Google Shape;98;p46"/>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84" name="Google Shape;99;p46"/>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85" name="Google Shape;100;p46"/>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spTree>
      <p:nvGrpSpPr>
        <p:cNvPr id="208" name="Shape 101"/>
        <p:cNvGrpSpPr/>
        <p:nvPr/>
      </p:nvGrpSpPr>
      <p:grpSpPr>
        <a:xfrm>
          <a:off x="0" y="0"/>
          <a:ext cx="0" cy="0"/>
          <a:chOff x="0" y="0"/>
          <a:chExt cx="0" cy="0"/>
        </a:xfrm>
      </p:grpSpPr>
      <p:sp>
        <p:nvSpPr>
          <p:cNvPr id="1049017" name="Google Shape;102;p47"/>
          <p:cNvSpPr/>
          <p:nvPr/>
        </p:nvSpPr>
        <p:spPr>
          <a:xfrm>
            <a:off x="0" y="2900190"/>
            <a:ext cx="9144000" cy="2243310"/>
          </a:xfrm>
          <a:prstGeom prst="rect"/>
          <a:gradFill>
            <a:gsLst>
              <a:gs pos="0">
                <a:srgbClr val="FFFFFF">
                  <a:alpha val="91764"/>
                </a:srgbClr>
              </a:gs>
              <a:gs pos="37000">
                <a:srgbClr val="FFFFFF">
                  <a:alpha val="76862"/>
                </a:srgbClr>
              </a:gs>
              <a:gs pos="100000">
                <a:srgbClr val="B4DCFA">
                  <a:alpha val="80000"/>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9018" name="Google Shape;103;p47"/>
          <p:cNvSpPr/>
          <p:nvPr/>
        </p:nvSpPr>
        <p:spPr>
          <a:xfrm>
            <a:off x="0" y="0"/>
            <a:ext cx="9144000" cy="2900190"/>
          </a:xfrm>
          <a:prstGeom prst="rect"/>
          <a:gradFill>
            <a:gsLst>
              <a:gs pos="0">
                <a:srgbClr val="FFFFFF">
                  <a:alpha val="89803"/>
                </a:srgbClr>
              </a:gs>
              <a:gs pos="48000">
                <a:srgbClr val="FFFFFF">
                  <a:alpha val="62745"/>
                </a:srgbClr>
              </a:gs>
              <a:gs pos="100000">
                <a:srgbClr val="B4DCFA">
                  <a:alpha val="80000"/>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9019" name="Google Shape;104;p47"/>
          <p:cNvSpPr/>
          <p:nvPr/>
        </p:nvSpPr>
        <p:spPr>
          <a:xfrm>
            <a:off x="0" y="1989233"/>
            <a:ext cx="9144000" cy="1714500"/>
          </a:xfrm>
          <a:prstGeom prst="rect"/>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9020" name="Google Shape;105;p47"/>
          <p:cNvSpPr/>
          <p:nvPr/>
        </p:nvSpPr>
        <p:spPr>
          <a:xfrm>
            <a:off x="0" y="1200150"/>
            <a:ext cx="9144000" cy="3829050"/>
          </a:xfrm>
          <a:prstGeom prst="ellipse"/>
          <a:gradFill>
            <a:gsLst>
              <a:gs pos="0">
                <a:schemeClr val="lt1"/>
              </a:gs>
              <a:gs pos="54000">
                <a:srgbClr val="FFFFFF">
                  <a:alpha val="0"/>
                </a:srgbClr>
              </a:gs>
              <a:gs pos="100000">
                <a:srgbClr val="FFFFFF">
                  <a:alpha val="0"/>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9021" name="Google Shape;106;p47"/>
          <p:cNvSpPr/>
          <p:nvPr>
            <p:ph type="pic" idx="2"/>
          </p:nvPr>
        </p:nvSpPr>
        <p:spPr>
          <a:xfrm>
            <a:off x="4475175" y="857250"/>
            <a:ext cx="4114800" cy="2345855"/>
          </a:xfrm>
          <a:prstGeom prst="roundRect">
            <a:avLst>
              <a:gd name="adj" fmla="val 4230"/>
            </a:avLst>
          </a:prstGeom>
          <a:solidFill>
            <a:srgbClr val="8BC9F7"/>
          </a:solidFill>
          <a:ln>
            <a:noFill/>
          </a:ln>
          <a:effectLst>
            <a:reflection algn="bl" blurRad="0" dir="0" dist="0" endA="300" endPos="28000" kx="0" ky="0" rotWithShape="0" stA="23000" stPos="0" sy="-100000"/>
          </a:effectLst>
        </p:spPr>
      </p:sp>
      <p:sp>
        <p:nvSpPr>
          <p:cNvPr id="1049022" name="Google Shape;107;p47"/>
          <p:cNvSpPr txBox="1"/>
          <p:nvPr>
            <p:ph type="body" idx="1"/>
          </p:nvPr>
        </p:nvSpPr>
        <p:spPr>
          <a:xfrm>
            <a:off x="877887" y="757865"/>
            <a:ext cx="3694114" cy="1622265"/>
          </a:xfrm>
          <a:prstGeom prst="rect"/>
          <a:noFill/>
          <a:ln>
            <a:noFill/>
          </a:ln>
        </p:spPr>
        <p:txBody>
          <a:bodyPr anchor="b" anchorCtr="0" bIns="45700" lIns="91425" rIns="91425" spcFirstLastPara="1" tIns="45700" wrap="square">
            <a:normAutofit/>
          </a:bodyPr>
          <a:lstStyle>
            <a:lvl1pPr algn="l" indent="-360680" lvl="0" marL="457200">
              <a:spcBef>
                <a:spcPts val="320"/>
              </a:spcBef>
              <a:spcAft>
                <a:spcPts val="0"/>
              </a:spcAft>
              <a:buSzPts val="2080"/>
              <a:buFont typeface="Georgia"/>
              <a:buChar char="*"/>
              <a:defRPr sz="1600"/>
            </a:lvl1pPr>
            <a:lvl2pPr algn="l" indent="-228600" lvl="1" marL="914400">
              <a:spcBef>
                <a:spcPts val="300"/>
              </a:spcBef>
              <a:spcAft>
                <a:spcPts val="0"/>
              </a:spcAft>
              <a:buSzPts val="1560"/>
              <a:buNone/>
              <a:defRPr sz="1200"/>
            </a:lvl2pPr>
            <a:lvl3pPr algn="l" indent="-228600" lvl="2" marL="1371600">
              <a:spcBef>
                <a:spcPts val="300"/>
              </a:spcBef>
              <a:spcAft>
                <a:spcPts val="0"/>
              </a:spcAft>
              <a:buSzPts val="1300"/>
              <a:buNone/>
              <a:defRPr sz="1000"/>
            </a:lvl3pPr>
            <a:lvl4pPr algn="l" indent="-228600" lvl="3" marL="1828800">
              <a:spcBef>
                <a:spcPts val="300"/>
              </a:spcBef>
              <a:spcAft>
                <a:spcPts val="0"/>
              </a:spcAft>
              <a:buSzPts val="1170"/>
              <a:buNone/>
              <a:defRPr sz="900"/>
            </a:lvl4pPr>
            <a:lvl5pPr algn="l" indent="-228600" lvl="4" marL="2286000">
              <a:spcBef>
                <a:spcPts val="300"/>
              </a:spcBef>
              <a:spcAft>
                <a:spcPts val="0"/>
              </a:spcAft>
              <a:buSzPts val="1170"/>
              <a:buNone/>
              <a:defRPr sz="900"/>
            </a:lvl5pPr>
            <a:lvl6pPr algn="l" indent="-228600" lvl="5" marL="2743200">
              <a:spcBef>
                <a:spcPts val="300"/>
              </a:spcBef>
              <a:spcAft>
                <a:spcPts val="0"/>
              </a:spcAft>
              <a:buSzPts val="1170"/>
              <a:buNone/>
              <a:defRPr sz="900"/>
            </a:lvl6pPr>
            <a:lvl7pPr algn="l" indent="-228600" lvl="6" marL="3200400">
              <a:spcBef>
                <a:spcPts val="300"/>
              </a:spcBef>
              <a:spcAft>
                <a:spcPts val="0"/>
              </a:spcAft>
              <a:buSzPts val="1170"/>
              <a:buNone/>
              <a:defRPr sz="900"/>
            </a:lvl7pPr>
            <a:lvl8pPr algn="l" indent="-228600" lvl="7" marL="3657600">
              <a:spcBef>
                <a:spcPts val="300"/>
              </a:spcBef>
              <a:spcAft>
                <a:spcPts val="0"/>
              </a:spcAft>
              <a:buSzPts val="1170"/>
              <a:buNone/>
              <a:defRPr sz="900"/>
            </a:lvl8pPr>
            <a:lvl9pPr algn="l" indent="-228600" lvl="8" marL="4114800">
              <a:spcBef>
                <a:spcPts val="300"/>
              </a:spcBef>
              <a:spcAft>
                <a:spcPts val="300"/>
              </a:spcAft>
              <a:buSzPts val="1170"/>
              <a:buNone/>
              <a:defRPr sz="900"/>
            </a:lvl9pPr>
          </a:lstStyle>
          <a:p/>
        </p:txBody>
      </p:sp>
      <p:sp>
        <p:nvSpPr>
          <p:cNvPr id="1049023" name="Google Shape;108;p47"/>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24" name="Google Shape;109;p47"/>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25" name="Google Shape;110;p47"/>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
        <p:nvSpPr>
          <p:cNvPr id="1049026" name="Google Shape;111;p47"/>
          <p:cNvSpPr txBox="1"/>
          <p:nvPr>
            <p:ph type="title"/>
          </p:nvPr>
        </p:nvSpPr>
        <p:spPr>
          <a:xfrm>
            <a:off x="727268" y="3348316"/>
            <a:ext cx="6383538" cy="85725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5888"/>
              <a:buChar char="*"/>
              <a:defRPr b="1" sz="4600"/>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204" name="Shape 112"/>
        <p:cNvGrpSpPr/>
        <p:nvPr/>
      </p:nvGrpSpPr>
      <p:grpSpPr>
        <a:xfrm>
          <a:off x="0" y="0"/>
          <a:ext cx="0" cy="0"/>
          <a:chOff x="0" y="0"/>
          <a:chExt cx="0" cy="0"/>
        </a:xfrm>
      </p:grpSpPr>
      <p:sp>
        <p:nvSpPr>
          <p:cNvPr id="1048996" name="Google Shape;113;p48"/>
          <p:cNvSpPr txBox="1"/>
          <p:nvPr>
            <p:ph type="title"/>
          </p:nvPr>
        </p:nvSpPr>
        <p:spPr>
          <a:xfrm>
            <a:off x="1793290" y="3279126"/>
            <a:ext cx="6512511" cy="85725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2304"/>
              <a:buChar cha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97" name="Google Shape;114;p48"/>
          <p:cNvSpPr txBox="1"/>
          <p:nvPr>
            <p:ph type="body" idx="1"/>
          </p:nvPr>
        </p:nvSpPr>
        <p:spPr>
          <a:xfrm rot="5400000">
            <a:off x="3802380" y="-1348741"/>
            <a:ext cx="2606040" cy="6400800"/>
          </a:xfrm>
          <a:prstGeom prst="rect"/>
          <a:noFill/>
          <a:ln>
            <a:noFill/>
          </a:ln>
        </p:spPr>
        <p:txBody>
          <a:bodyPr anchor="t" anchorCtr="0" bIns="45700" lIns="91425" rIns="91425" spcFirstLastPara="1" tIns="45700" wrap="square">
            <a:normAutofit/>
          </a:bodyPr>
          <a:lstStyle>
            <a:lvl1pPr algn="l" indent="-377190" lvl="0" marL="457200">
              <a:spcBef>
                <a:spcPts val="360"/>
              </a:spcBef>
              <a:spcAft>
                <a:spcPts val="0"/>
              </a:spcAft>
              <a:buSzPts val="2340"/>
              <a:buChar char="*"/>
            </a:lvl1pPr>
            <a:lvl2pPr algn="l" indent="-377190" lvl="1" marL="914400">
              <a:spcBef>
                <a:spcPts val="360"/>
              </a:spcBef>
              <a:spcAft>
                <a:spcPts val="0"/>
              </a:spcAft>
              <a:buSzPts val="2340"/>
              <a:buChar char="*"/>
            </a:lvl2pPr>
            <a:lvl3pPr algn="l" indent="-377189" lvl="2" marL="1371600">
              <a:spcBef>
                <a:spcPts val="360"/>
              </a:spcBef>
              <a:spcAft>
                <a:spcPts val="0"/>
              </a:spcAft>
              <a:buSzPts val="2340"/>
              <a:buChar char="*"/>
            </a:lvl3pPr>
            <a:lvl4pPr algn="l" indent="-377189" lvl="3" marL="1828800">
              <a:spcBef>
                <a:spcPts val="360"/>
              </a:spcBef>
              <a:spcAft>
                <a:spcPts val="0"/>
              </a:spcAft>
              <a:buSzPts val="2340"/>
              <a:buChar char="*"/>
            </a:lvl4pPr>
            <a:lvl5pPr algn="l" indent="-377189" lvl="4" marL="2286000">
              <a:spcBef>
                <a:spcPts val="360"/>
              </a:spcBef>
              <a:spcAft>
                <a:spcPts val="0"/>
              </a:spcAft>
              <a:buSzPts val="2340"/>
              <a:buChar char="*"/>
            </a:lvl5pPr>
            <a:lvl6pPr algn="l" indent="-377189" lvl="5" marL="2743200">
              <a:spcBef>
                <a:spcPts val="360"/>
              </a:spcBef>
              <a:spcAft>
                <a:spcPts val="0"/>
              </a:spcAft>
              <a:buSzPts val="2340"/>
              <a:buChar char="*"/>
            </a:lvl6pPr>
            <a:lvl7pPr algn="l" indent="-377189" lvl="6" marL="3200400">
              <a:spcBef>
                <a:spcPts val="360"/>
              </a:spcBef>
              <a:spcAft>
                <a:spcPts val="0"/>
              </a:spcAft>
              <a:buSzPts val="2340"/>
              <a:buChar char="*"/>
            </a:lvl7pPr>
            <a:lvl8pPr algn="l" indent="-377190" lvl="7" marL="3657600">
              <a:spcBef>
                <a:spcPts val="360"/>
              </a:spcBef>
              <a:spcAft>
                <a:spcPts val="0"/>
              </a:spcAft>
              <a:buSzPts val="2340"/>
              <a:buChar char="*"/>
            </a:lvl8pPr>
            <a:lvl9pPr algn="l" indent="-377190" lvl="8" marL="4114800">
              <a:spcBef>
                <a:spcPts val="360"/>
              </a:spcBef>
              <a:spcAft>
                <a:spcPts val="300"/>
              </a:spcAft>
              <a:buSzPts val="2340"/>
              <a:buChar char="*"/>
            </a:lvl9pPr>
          </a:lstStyle>
          <a:p/>
        </p:txBody>
      </p:sp>
      <p:sp>
        <p:nvSpPr>
          <p:cNvPr id="1048998" name="Google Shape;115;p48"/>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99" name="Google Shape;116;p48"/>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00" name="Google Shape;117;p48"/>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210" name="Shape 118"/>
        <p:cNvGrpSpPr/>
        <p:nvPr/>
      </p:nvGrpSpPr>
      <p:grpSpPr>
        <a:xfrm>
          <a:off x="0" y="0"/>
          <a:ext cx="0" cy="0"/>
          <a:chOff x="0" y="0"/>
          <a:chExt cx="0" cy="0"/>
        </a:xfrm>
      </p:grpSpPr>
      <p:sp>
        <p:nvSpPr>
          <p:cNvPr id="1049036" name="Google Shape;119;p49"/>
          <p:cNvSpPr txBox="1"/>
          <p:nvPr>
            <p:ph type="title"/>
          </p:nvPr>
        </p:nvSpPr>
        <p:spPr>
          <a:xfrm rot="5400000">
            <a:off x="218081" y="1218065"/>
            <a:ext cx="3928754" cy="205740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5888"/>
              <a:buChar cha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037" name="Google Shape;120;p49"/>
          <p:cNvSpPr txBox="1"/>
          <p:nvPr>
            <p:ph type="body" idx="1"/>
          </p:nvPr>
        </p:nvSpPr>
        <p:spPr>
          <a:xfrm rot="5400000">
            <a:off x="3903234" y="-30480"/>
            <a:ext cx="3671047" cy="4829287"/>
          </a:xfrm>
          <a:prstGeom prst="rect"/>
          <a:noFill/>
          <a:ln>
            <a:noFill/>
          </a:ln>
        </p:spPr>
        <p:txBody>
          <a:bodyPr anchor="t" anchorCtr="0" bIns="45700" lIns="91425" rIns="91425" spcFirstLastPara="1" tIns="45700" wrap="square">
            <a:normAutofit/>
          </a:bodyPr>
          <a:lstStyle>
            <a:lvl1pPr algn="l" indent="-377190" lvl="0" marL="457200">
              <a:spcBef>
                <a:spcPts val="360"/>
              </a:spcBef>
              <a:spcAft>
                <a:spcPts val="0"/>
              </a:spcAft>
              <a:buSzPts val="2340"/>
              <a:buChar char="*"/>
            </a:lvl1pPr>
            <a:lvl2pPr algn="l" indent="-377190" lvl="1" marL="914400">
              <a:spcBef>
                <a:spcPts val="360"/>
              </a:spcBef>
              <a:spcAft>
                <a:spcPts val="0"/>
              </a:spcAft>
              <a:buSzPts val="2340"/>
              <a:buChar char="*"/>
            </a:lvl2pPr>
            <a:lvl3pPr algn="l" indent="-377189" lvl="2" marL="1371600">
              <a:spcBef>
                <a:spcPts val="360"/>
              </a:spcBef>
              <a:spcAft>
                <a:spcPts val="0"/>
              </a:spcAft>
              <a:buSzPts val="2340"/>
              <a:buChar char="*"/>
            </a:lvl3pPr>
            <a:lvl4pPr algn="l" indent="-377189" lvl="3" marL="1828800">
              <a:spcBef>
                <a:spcPts val="360"/>
              </a:spcBef>
              <a:spcAft>
                <a:spcPts val="0"/>
              </a:spcAft>
              <a:buSzPts val="2340"/>
              <a:buChar char="*"/>
            </a:lvl4pPr>
            <a:lvl5pPr algn="l" indent="-377189" lvl="4" marL="2286000">
              <a:spcBef>
                <a:spcPts val="360"/>
              </a:spcBef>
              <a:spcAft>
                <a:spcPts val="0"/>
              </a:spcAft>
              <a:buSzPts val="2340"/>
              <a:buChar char="*"/>
            </a:lvl5pPr>
            <a:lvl6pPr algn="l" indent="-377189" lvl="5" marL="2743200">
              <a:spcBef>
                <a:spcPts val="360"/>
              </a:spcBef>
              <a:spcAft>
                <a:spcPts val="0"/>
              </a:spcAft>
              <a:buSzPts val="2340"/>
              <a:buChar char="*"/>
            </a:lvl6pPr>
            <a:lvl7pPr algn="l" indent="-377189" lvl="6" marL="3200400">
              <a:spcBef>
                <a:spcPts val="360"/>
              </a:spcBef>
              <a:spcAft>
                <a:spcPts val="0"/>
              </a:spcAft>
              <a:buSzPts val="2340"/>
              <a:buChar char="*"/>
            </a:lvl7pPr>
            <a:lvl8pPr algn="l" indent="-377190" lvl="7" marL="3657600">
              <a:spcBef>
                <a:spcPts val="360"/>
              </a:spcBef>
              <a:spcAft>
                <a:spcPts val="0"/>
              </a:spcAft>
              <a:buSzPts val="2340"/>
              <a:buChar char="*"/>
            </a:lvl8pPr>
            <a:lvl9pPr algn="l" indent="-377190" lvl="8" marL="4114800">
              <a:spcBef>
                <a:spcPts val="360"/>
              </a:spcBef>
              <a:spcAft>
                <a:spcPts val="300"/>
              </a:spcAft>
              <a:buSzPts val="2340"/>
              <a:buChar char="*"/>
            </a:lvl9pPr>
          </a:lstStyle>
          <a:p/>
        </p:txBody>
      </p:sp>
      <p:sp>
        <p:nvSpPr>
          <p:cNvPr id="1049038" name="Google Shape;121;p49"/>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39" name="Google Shape;122;p49"/>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40" name="Google Shape;123;p49"/>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57" name="Shape 25"/>
        <p:cNvGrpSpPr/>
        <p:nvPr/>
      </p:nvGrpSpPr>
      <p:grpSpPr>
        <a:xfrm>
          <a:off x="0" y="0"/>
          <a:ext cx="0" cy="0"/>
          <a:chOff x="0" y="0"/>
          <a:chExt cx="0" cy="0"/>
        </a:xfrm>
      </p:grpSpPr>
      <p:sp>
        <p:nvSpPr>
          <p:cNvPr id="1048601" name="Google Shape;26;p35"/>
          <p:cNvSpPr txBox="1"/>
          <p:nvPr>
            <p:ph type="title"/>
          </p:nvPr>
        </p:nvSpPr>
        <p:spPr>
          <a:xfrm>
            <a:off x="713325" y="1958098"/>
            <a:ext cx="2200800" cy="4779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2000"/>
              <a:buNone/>
              <a:defRPr sz="2000"/>
            </a:lvl1pPr>
            <a:lvl2pPr algn="l" lvl="1">
              <a:spcBef>
                <a:spcPts val="0"/>
              </a:spcBef>
              <a:spcAft>
                <a:spcPts val="0"/>
              </a:spcAft>
              <a:buClr>
                <a:schemeClr val="dk2"/>
              </a:buClr>
              <a:buSzPts val="2000"/>
              <a:buNone/>
              <a:defRPr sz="2000"/>
            </a:lvl2pPr>
            <a:lvl3pPr algn="l" lvl="2">
              <a:spcBef>
                <a:spcPts val="0"/>
              </a:spcBef>
              <a:spcAft>
                <a:spcPts val="0"/>
              </a:spcAft>
              <a:buClr>
                <a:schemeClr val="dk2"/>
              </a:buClr>
              <a:buSzPts val="2000"/>
              <a:buNone/>
              <a:defRPr sz="2000"/>
            </a:lvl3pPr>
            <a:lvl4pPr algn="l" lvl="3">
              <a:spcBef>
                <a:spcPts val="0"/>
              </a:spcBef>
              <a:spcAft>
                <a:spcPts val="0"/>
              </a:spcAft>
              <a:buClr>
                <a:schemeClr val="dk2"/>
              </a:buClr>
              <a:buSzPts val="2000"/>
              <a:buNone/>
              <a:defRPr sz="2000"/>
            </a:lvl4pPr>
            <a:lvl5pPr algn="l" lvl="4">
              <a:spcBef>
                <a:spcPts val="0"/>
              </a:spcBef>
              <a:spcAft>
                <a:spcPts val="0"/>
              </a:spcAft>
              <a:buClr>
                <a:schemeClr val="dk2"/>
              </a:buClr>
              <a:buSzPts val="2000"/>
              <a:buNone/>
              <a:defRPr sz="2000"/>
            </a:lvl5pPr>
            <a:lvl6pPr algn="l" lvl="5">
              <a:spcBef>
                <a:spcPts val="0"/>
              </a:spcBef>
              <a:spcAft>
                <a:spcPts val="0"/>
              </a:spcAft>
              <a:buClr>
                <a:schemeClr val="dk2"/>
              </a:buClr>
              <a:buSzPts val="2000"/>
              <a:buNone/>
              <a:defRPr sz="2000"/>
            </a:lvl6pPr>
            <a:lvl7pPr algn="l" lvl="6">
              <a:spcBef>
                <a:spcPts val="0"/>
              </a:spcBef>
              <a:spcAft>
                <a:spcPts val="0"/>
              </a:spcAft>
              <a:buClr>
                <a:schemeClr val="dk2"/>
              </a:buClr>
              <a:buSzPts val="2000"/>
              <a:buNone/>
              <a:defRPr sz="2000"/>
            </a:lvl7pPr>
            <a:lvl8pPr algn="l" lvl="7">
              <a:spcBef>
                <a:spcPts val="0"/>
              </a:spcBef>
              <a:spcAft>
                <a:spcPts val="0"/>
              </a:spcAft>
              <a:buClr>
                <a:schemeClr val="dk2"/>
              </a:buClr>
              <a:buSzPts val="2000"/>
              <a:buNone/>
              <a:defRPr sz="2000"/>
            </a:lvl8pPr>
            <a:lvl9pPr algn="l" lvl="8">
              <a:spcBef>
                <a:spcPts val="0"/>
              </a:spcBef>
              <a:spcAft>
                <a:spcPts val="0"/>
              </a:spcAft>
              <a:buClr>
                <a:schemeClr val="dk2"/>
              </a:buClr>
              <a:buSzPts val="2000"/>
              <a:buNone/>
              <a:defRPr sz="2000"/>
            </a:lvl9pPr>
          </a:lstStyle>
          <a:p/>
        </p:txBody>
      </p:sp>
      <p:sp>
        <p:nvSpPr>
          <p:cNvPr id="1048602" name="Google Shape;27;p35"/>
          <p:cNvSpPr txBox="1"/>
          <p:nvPr>
            <p:ph type="title" idx="2"/>
          </p:nvPr>
        </p:nvSpPr>
        <p:spPr>
          <a:xfrm>
            <a:off x="713325" y="1425075"/>
            <a:ext cx="908400" cy="5277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3000"/>
              <a:buNone/>
              <a:defRPr sz="3500">
                <a:solidFill>
                  <a:schemeClr val="accent1"/>
                </a:solidFill>
              </a:defRPr>
            </a:lvl1pPr>
            <a:lvl2pPr algn="l" lvl="1">
              <a:spcBef>
                <a:spcPts val="0"/>
              </a:spcBef>
              <a:spcAft>
                <a:spcPts val="0"/>
              </a:spcAft>
              <a:buClr>
                <a:schemeClr val="dk2"/>
              </a:buClr>
              <a:buSzPts val="3000"/>
              <a:buNone/>
              <a:defRPr sz="3000"/>
            </a:lvl2pPr>
            <a:lvl3pPr algn="l" lvl="2">
              <a:spcBef>
                <a:spcPts val="0"/>
              </a:spcBef>
              <a:spcAft>
                <a:spcPts val="0"/>
              </a:spcAft>
              <a:buClr>
                <a:schemeClr val="dk2"/>
              </a:buClr>
              <a:buSzPts val="3000"/>
              <a:buNone/>
              <a:defRPr sz="3000"/>
            </a:lvl3pPr>
            <a:lvl4pPr algn="l" lvl="3">
              <a:spcBef>
                <a:spcPts val="0"/>
              </a:spcBef>
              <a:spcAft>
                <a:spcPts val="0"/>
              </a:spcAft>
              <a:buClr>
                <a:schemeClr val="dk2"/>
              </a:buClr>
              <a:buSzPts val="3000"/>
              <a:buNone/>
              <a:defRPr sz="3000"/>
            </a:lvl4pPr>
            <a:lvl5pPr algn="l" lvl="4">
              <a:spcBef>
                <a:spcPts val="0"/>
              </a:spcBef>
              <a:spcAft>
                <a:spcPts val="0"/>
              </a:spcAft>
              <a:buClr>
                <a:schemeClr val="dk2"/>
              </a:buClr>
              <a:buSzPts val="3000"/>
              <a:buNone/>
              <a:defRPr sz="3000"/>
            </a:lvl5pPr>
            <a:lvl6pPr algn="l" lvl="5">
              <a:spcBef>
                <a:spcPts val="0"/>
              </a:spcBef>
              <a:spcAft>
                <a:spcPts val="0"/>
              </a:spcAft>
              <a:buClr>
                <a:schemeClr val="dk2"/>
              </a:buClr>
              <a:buSzPts val="3000"/>
              <a:buNone/>
              <a:defRPr sz="3000"/>
            </a:lvl6pPr>
            <a:lvl7pPr algn="l" lvl="6">
              <a:spcBef>
                <a:spcPts val="0"/>
              </a:spcBef>
              <a:spcAft>
                <a:spcPts val="0"/>
              </a:spcAft>
              <a:buClr>
                <a:schemeClr val="dk2"/>
              </a:buClr>
              <a:buSzPts val="3000"/>
              <a:buNone/>
              <a:defRPr sz="3000"/>
            </a:lvl7pPr>
            <a:lvl8pPr algn="l" lvl="7">
              <a:spcBef>
                <a:spcPts val="0"/>
              </a:spcBef>
              <a:spcAft>
                <a:spcPts val="0"/>
              </a:spcAft>
              <a:buClr>
                <a:schemeClr val="dk2"/>
              </a:buClr>
              <a:buSzPts val="3000"/>
              <a:buNone/>
              <a:defRPr sz="3000"/>
            </a:lvl8pPr>
            <a:lvl9pPr algn="l" lvl="8">
              <a:spcBef>
                <a:spcPts val="0"/>
              </a:spcBef>
              <a:spcAft>
                <a:spcPts val="0"/>
              </a:spcAft>
              <a:buClr>
                <a:schemeClr val="dk2"/>
              </a:buClr>
              <a:buSzPts val="3000"/>
              <a:buNone/>
              <a:defRPr sz="3000"/>
            </a:lvl9pPr>
          </a:lstStyle>
          <a:p/>
        </p:txBody>
      </p:sp>
      <p:sp>
        <p:nvSpPr>
          <p:cNvPr id="1048603" name="Google Shape;28;p35"/>
          <p:cNvSpPr txBox="1"/>
          <p:nvPr>
            <p:ph type="subTitle" idx="1"/>
          </p:nvPr>
        </p:nvSpPr>
        <p:spPr>
          <a:xfrm>
            <a:off x="713313" y="2405941"/>
            <a:ext cx="2200800" cy="5277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1400"/>
              <a:buNone/>
              <a:defRPr sz="1400"/>
            </a:lvl1pPr>
            <a:lvl2pPr algn="l" lvl="1">
              <a:lnSpc>
                <a:spcPct val="100000"/>
              </a:lnSpc>
              <a:spcBef>
                <a:spcPts val="0"/>
              </a:spcBef>
              <a:spcAft>
                <a:spcPts val="0"/>
              </a:spcAft>
              <a:buSzPts val="1400"/>
              <a:buNone/>
            </a:lvl2pPr>
            <a:lvl3pPr algn="l" lvl="2">
              <a:lnSpc>
                <a:spcPct val="100000"/>
              </a:lnSpc>
              <a:spcBef>
                <a:spcPts val="1600"/>
              </a:spcBef>
              <a:spcAft>
                <a:spcPts val="0"/>
              </a:spcAft>
              <a:buSzPts val="1400"/>
              <a:buNone/>
            </a:lvl3pPr>
            <a:lvl4pPr algn="l" lvl="3">
              <a:lnSpc>
                <a:spcPct val="100000"/>
              </a:lnSpc>
              <a:spcBef>
                <a:spcPts val="1600"/>
              </a:spcBef>
              <a:spcAft>
                <a:spcPts val="0"/>
              </a:spcAft>
              <a:buSzPts val="1400"/>
              <a:buNone/>
            </a:lvl4pPr>
            <a:lvl5pPr algn="l" lvl="4">
              <a:lnSpc>
                <a:spcPct val="100000"/>
              </a:lnSpc>
              <a:spcBef>
                <a:spcPts val="1600"/>
              </a:spcBef>
              <a:spcAft>
                <a:spcPts val="0"/>
              </a:spcAft>
              <a:buSzPts val="1400"/>
              <a:buNone/>
            </a:lvl5pPr>
            <a:lvl6pPr algn="l" lvl="5">
              <a:lnSpc>
                <a:spcPct val="100000"/>
              </a:lnSpc>
              <a:spcBef>
                <a:spcPts val="1600"/>
              </a:spcBef>
              <a:spcAft>
                <a:spcPts val="0"/>
              </a:spcAft>
              <a:buSzPts val="1400"/>
              <a:buNone/>
            </a:lvl6pPr>
            <a:lvl7pPr algn="l" lvl="6">
              <a:lnSpc>
                <a:spcPct val="100000"/>
              </a:lnSpc>
              <a:spcBef>
                <a:spcPts val="1600"/>
              </a:spcBef>
              <a:spcAft>
                <a:spcPts val="0"/>
              </a:spcAft>
              <a:buSzPts val="1400"/>
              <a:buNone/>
            </a:lvl7pPr>
            <a:lvl8pPr algn="l" lvl="7">
              <a:lnSpc>
                <a:spcPct val="100000"/>
              </a:lnSpc>
              <a:spcBef>
                <a:spcPts val="1600"/>
              </a:spcBef>
              <a:spcAft>
                <a:spcPts val="0"/>
              </a:spcAft>
              <a:buSzPts val="1400"/>
              <a:buNone/>
            </a:lvl8pPr>
            <a:lvl9pPr algn="l" lvl="8">
              <a:lnSpc>
                <a:spcPct val="100000"/>
              </a:lnSpc>
              <a:spcBef>
                <a:spcPts val="1600"/>
              </a:spcBef>
              <a:spcAft>
                <a:spcPts val="1600"/>
              </a:spcAft>
              <a:buSzPts val="1400"/>
              <a:buNone/>
            </a:lvl9pPr>
          </a:lstStyle>
          <a:p/>
        </p:txBody>
      </p:sp>
      <p:sp>
        <p:nvSpPr>
          <p:cNvPr id="1048604" name="Google Shape;29;p35"/>
          <p:cNvSpPr txBox="1"/>
          <p:nvPr>
            <p:ph type="title" idx="3"/>
          </p:nvPr>
        </p:nvSpPr>
        <p:spPr>
          <a:xfrm>
            <a:off x="3878250" y="1958098"/>
            <a:ext cx="2200800" cy="4779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2000"/>
              <a:buNone/>
              <a:defRPr sz="2000"/>
            </a:lvl1pPr>
            <a:lvl2pPr algn="l" lvl="1">
              <a:spcBef>
                <a:spcPts val="0"/>
              </a:spcBef>
              <a:spcAft>
                <a:spcPts val="0"/>
              </a:spcAft>
              <a:buClr>
                <a:schemeClr val="dk2"/>
              </a:buClr>
              <a:buSzPts val="2000"/>
              <a:buNone/>
              <a:defRPr sz="2000"/>
            </a:lvl2pPr>
            <a:lvl3pPr algn="l" lvl="2">
              <a:spcBef>
                <a:spcPts val="0"/>
              </a:spcBef>
              <a:spcAft>
                <a:spcPts val="0"/>
              </a:spcAft>
              <a:buClr>
                <a:schemeClr val="dk2"/>
              </a:buClr>
              <a:buSzPts val="2000"/>
              <a:buNone/>
              <a:defRPr sz="2000"/>
            </a:lvl3pPr>
            <a:lvl4pPr algn="l" lvl="3">
              <a:spcBef>
                <a:spcPts val="0"/>
              </a:spcBef>
              <a:spcAft>
                <a:spcPts val="0"/>
              </a:spcAft>
              <a:buClr>
                <a:schemeClr val="dk2"/>
              </a:buClr>
              <a:buSzPts val="2000"/>
              <a:buNone/>
              <a:defRPr sz="2000"/>
            </a:lvl4pPr>
            <a:lvl5pPr algn="l" lvl="4">
              <a:spcBef>
                <a:spcPts val="0"/>
              </a:spcBef>
              <a:spcAft>
                <a:spcPts val="0"/>
              </a:spcAft>
              <a:buClr>
                <a:schemeClr val="dk2"/>
              </a:buClr>
              <a:buSzPts val="2000"/>
              <a:buNone/>
              <a:defRPr sz="2000"/>
            </a:lvl5pPr>
            <a:lvl6pPr algn="l" lvl="5">
              <a:spcBef>
                <a:spcPts val="0"/>
              </a:spcBef>
              <a:spcAft>
                <a:spcPts val="0"/>
              </a:spcAft>
              <a:buClr>
                <a:schemeClr val="dk2"/>
              </a:buClr>
              <a:buSzPts val="2000"/>
              <a:buNone/>
              <a:defRPr sz="2000"/>
            </a:lvl6pPr>
            <a:lvl7pPr algn="l" lvl="6">
              <a:spcBef>
                <a:spcPts val="0"/>
              </a:spcBef>
              <a:spcAft>
                <a:spcPts val="0"/>
              </a:spcAft>
              <a:buClr>
                <a:schemeClr val="dk2"/>
              </a:buClr>
              <a:buSzPts val="2000"/>
              <a:buNone/>
              <a:defRPr sz="2000"/>
            </a:lvl7pPr>
            <a:lvl8pPr algn="l" lvl="7">
              <a:spcBef>
                <a:spcPts val="0"/>
              </a:spcBef>
              <a:spcAft>
                <a:spcPts val="0"/>
              </a:spcAft>
              <a:buClr>
                <a:schemeClr val="dk2"/>
              </a:buClr>
              <a:buSzPts val="2000"/>
              <a:buNone/>
              <a:defRPr sz="2000"/>
            </a:lvl8pPr>
            <a:lvl9pPr algn="l" lvl="8">
              <a:spcBef>
                <a:spcPts val="0"/>
              </a:spcBef>
              <a:spcAft>
                <a:spcPts val="0"/>
              </a:spcAft>
              <a:buClr>
                <a:schemeClr val="dk2"/>
              </a:buClr>
              <a:buSzPts val="2000"/>
              <a:buNone/>
              <a:defRPr sz="2000"/>
            </a:lvl9pPr>
          </a:lstStyle>
          <a:p/>
        </p:txBody>
      </p:sp>
      <p:sp>
        <p:nvSpPr>
          <p:cNvPr id="1048605" name="Google Shape;30;p35"/>
          <p:cNvSpPr txBox="1"/>
          <p:nvPr>
            <p:ph type="title" idx="4"/>
          </p:nvPr>
        </p:nvSpPr>
        <p:spPr>
          <a:xfrm>
            <a:off x="3878250" y="1425075"/>
            <a:ext cx="908400" cy="5277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3000"/>
              <a:buNone/>
              <a:defRPr sz="3500">
                <a:solidFill>
                  <a:schemeClr val="accent1"/>
                </a:solidFill>
              </a:defRPr>
            </a:lvl1pPr>
            <a:lvl2pPr algn="l" lvl="1">
              <a:spcBef>
                <a:spcPts val="0"/>
              </a:spcBef>
              <a:spcAft>
                <a:spcPts val="0"/>
              </a:spcAft>
              <a:buClr>
                <a:schemeClr val="dk2"/>
              </a:buClr>
              <a:buSzPts val="3000"/>
              <a:buNone/>
              <a:defRPr sz="3000"/>
            </a:lvl2pPr>
            <a:lvl3pPr algn="l" lvl="2">
              <a:spcBef>
                <a:spcPts val="0"/>
              </a:spcBef>
              <a:spcAft>
                <a:spcPts val="0"/>
              </a:spcAft>
              <a:buClr>
                <a:schemeClr val="dk2"/>
              </a:buClr>
              <a:buSzPts val="3000"/>
              <a:buNone/>
              <a:defRPr sz="3000"/>
            </a:lvl3pPr>
            <a:lvl4pPr algn="l" lvl="3">
              <a:spcBef>
                <a:spcPts val="0"/>
              </a:spcBef>
              <a:spcAft>
                <a:spcPts val="0"/>
              </a:spcAft>
              <a:buClr>
                <a:schemeClr val="dk2"/>
              </a:buClr>
              <a:buSzPts val="3000"/>
              <a:buNone/>
              <a:defRPr sz="3000"/>
            </a:lvl4pPr>
            <a:lvl5pPr algn="l" lvl="4">
              <a:spcBef>
                <a:spcPts val="0"/>
              </a:spcBef>
              <a:spcAft>
                <a:spcPts val="0"/>
              </a:spcAft>
              <a:buClr>
                <a:schemeClr val="dk2"/>
              </a:buClr>
              <a:buSzPts val="3000"/>
              <a:buNone/>
              <a:defRPr sz="3000"/>
            </a:lvl5pPr>
            <a:lvl6pPr algn="l" lvl="5">
              <a:spcBef>
                <a:spcPts val="0"/>
              </a:spcBef>
              <a:spcAft>
                <a:spcPts val="0"/>
              </a:spcAft>
              <a:buClr>
                <a:schemeClr val="dk2"/>
              </a:buClr>
              <a:buSzPts val="3000"/>
              <a:buNone/>
              <a:defRPr sz="3000"/>
            </a:lvl6pPr>
            <a:lvl7pPr algn="l" lvl="6">
              <a:spcBef>
                <a:spcPts val="0"/>
              </a:spcBef>
              <a:spcAft>
                <a:spcPts val="0"/>
              </a:spcAft>
              <a:buClr>
                <a:schemeClr val="dk2"/>
              </a:buClr>
              <a:buSzPts val="3000"/>
              <a:buNone/>
              <a:defRPr sz="3000"/>
            </a:lvl7pPr>
            <a:lvl8pPr algn="l" lvl="7">
              <a:spcBef>
                <a:spcPts val="0"/>
              </a:spcBef>
              <a:spcAft>
                <a:spcPts val="0"/>
              </a:spcAft>
              <a:buClr>
                <a:schemeClr val="dk2"/>
              </a:buClr>
              <a:buSzPts val="3000"/>
              <a:buNone/>
              <a:defRPr sz="3000"/>
            </a:lvl8pPr>
            <a:lvl9pPr algn="l" lvl="8">
              <a:spcBef>
                <a:spcPts val="0"/>
              </a:spcBef>
              <a:spcAft>
                <a:spcPts val="0"/>
              </a:spcAft>
              <a:buClr>
                <a:schemeClr val="dk2"/>
              </a:buClr>
              <a:buSzPts val="3000"/>
              <a:buNone/>
              <a:defRPr sz="3000"/>
            </a:lvl9pPr>
          </a:lstStyle>
          <a:p/>
        </p:txBody>
      </p:sp>
      <p:sp>
        <p:nvSpPr>
          <p:cNvPr id="1048606" name="Google Shape;31;p35"/>
          <p:cNvSpPr txBox="1"/>
          <p:nvPr>
            <p:ph type="subTitle" idx="5"/>
          </p:nvPr>
        </p:nvSpPr>
        <p:spPr>
          <a:xfrm>
            <a:off x="3878238" y="2405941"/>
            <a:ext cx="2200800" cy="5277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1400"/>
              <a:buNone/>
              <a:defRPr sz="1400"/>
            </a:lvl1pPr>
            <a:lvl2pPr algn="l" lvl="1">
              <a:lnSpc>
                <a:spcPct val="100000"/>
              </a:lnSpc>
              <a:spcBef>
                <a:spcPts val="0"/>
              </a:spcBef>
              <a:spcAft>
                <a:spcPts val="0"/>
              </a:spcAft>
              <a:buSzPts val="1400"/>
              <a:buNone/>
            </a:lvl2pPr>
            <a:lvl3pPr algn="l" lvl="2">
              <a:lnSpc>
                <a:spcPct val="100000"/>
              </a:lnSpc>
              <a:spcBef>
                <a:spcPts val="1600"/>
              </a:spcBef>
              <a:spcAft>
                <a:spcPts val="0"/>
              </a:spcAft>
              <a:buSzPts val="1400"/>
              <a:buNone/>
            </a:lvl3pPr>
            <a:lvl4pPr algn="l" lvl="3">
              <a:lnSpc>
                <a:spcPct val="100000"/>
              </a:lnSpc>
              <a:spcBef>
                <a:spcPts val="1600"/>
              </a:spcBef>
              <a:spcAft>
                <a:spcPts val="0"/>
              </a:spcAft>
              <a:buSzPts val="1400"/>
              <a:buNone/>
            </a:lvl4pPr>
            <a:lvl5pPr algn="l" lvl="4">
              <a:lnSpc>
                <a:spcPct val="100000"/>
              </a:lnSpc>
              <a:spcBef>
                <a:spcPts val="1600"/>
              </a:spcBef>
              <a:spcAft>
                <a:spcPts val="0"/>
              </a:spcAft>
              <a:buSzPts val="1400"/>
              <a:buNone/>
            </a:lvl5pPr>
            <a:lvl6pPr algn="l" lvl="5">
              <a:lnSpc>
                <a:spcPct val="100000"/>
              </a:lnSpc>
              <a:spcBef>
                <a:spcPts val="1600"/>
              </a:spcBef>
              <a:spcAft>
                <a:spcPts val="0"/>
              </a:spcAft>
              <a:buSzPts val="1400"/>
              <a:buNone/>
            </a:lvl6pPr>
            <a:lvl7pPr algn="l" lvl="6">
              <a:lnSpc>
                <a:spcPct val="100000"/>
              </a:lnSpc>
              <a:spcBef>
                <a:spcPts val="1600"/>
              </a:spcBef>
              <a:spcAft>
                <a:spcPts val="0"/>
              </a:spcAft>
              <a:buSzPts val="1400"/>
              <a:buNone/>
            </a:lvl7pPr>
            <a:lvl8pPr algn="l" lvl="7">
              <a:lnSpc>
                <a:spcPct val="100000"/>
              </a:lnSpc>
              <a:spcBef>
                <a:spcPts val="1600"/>
              </a:spcBef>
              <a:spcAft>
                <a:spcPts val="0"/>
              </a:spcAft>
              <a:buSzPts val="1400"/>
              <a:buNone/>
            </a:lvl8pPr>
            <a:lvl9pPr algn="l" lvl="8">
              <a:lnSpc>
                <a:spcPct val="100000"/>
              </a:lnSpc>
              <a:spcBef>
                <a:spcPts val="1600"/>
              </a:spcBef>
              <a:spcAft>
                <a:spcPts val="1600"/>
              </a:spcAft>
              <a:buSzPts val="1400"/>
              <a:buNone/>
            </a:lvl9pPr>
          </a:lstStyle>
          <a:p/>
        </p:txBody>
      </p:sp>
      <p:sp>
        <p:nvSpPr>
          <p:cNvPr id="1048607" name="Google Shape;32;p35"/>
          <p:cNvSpPr txBox="1"/>
          <p:nvPr>
            <p:ph type="title" idx="6"/>
          </p:nvPr>
        </p:nvSpPr>
        <p:spPr>
          <a:xfrm>
            <a:off x="720000" y="539700"/>
            <a:ext cx="5365800" cy="4779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2700"/>
              <a:buNone/>
            </a:lvl1pPr>
            <a:lvl2pPr algn="ctr" lvl="1">
              <a:spcBef>
                <a:spcPts val="0"/>
              </a:spcBef>
              <a:spcAft>
                <a:spcPts val="0"/>
              </a:spcAft>
              <a:buClr>
                <a:schemeClr val="dk2"/>
              </a:buClr>
              <a:buSzPts val="2500"/>
              <a:buNone/>
            </a:lvl2pPr>
            <a:lvl3pPr algn="ctr" lvl="2">
              <a:spcBef>
                <a:spcPts val="0"/>
              </a:spcBef>
              <a:spcAft>
                <a:spcPts val="0"/>
              </a:spcAft>
              <a:buClr>
                <a:schemeClr val="dk2"/>
              </a:buClr>
              <a:buSzPts val="2500"/>
              <a:buNone/>
            </a:lvl3pPr>
            <a:lvl4pPr algn="ctr" lvl="3">
              <a:spcBef>
                <a:spcPts val="0"/>
              </a:spcBef>
              <a:spcAft>
                <a:spcPts val="0"/>
              </a:spcAft>
              <a:buClr>
                <a:schemeClr val="dk2"/>
              </a:buClr>
              <a:buSzPts val="2500"/>
              <a:buNone/>
            </a:lvl4pPr>
            <a:lvl5pPr algn="ctr" lvl="4">
              <a:spcBef>
                <a:spcPts val="0"/>
              </a:spcBef>
              <a:spcAft>
                <a:spcPts val="0"/>
              </a:spcAft>
              <a:buClr>
                <a:schemeClr val="dk2"/>
              </a:buClr>
              <a:buSzPts val="2500"/>
              <a:buNone/>
            </a:lvl5pPr>
            <a:lvl6pPr algn="ctr" lvl="5">
              <a:spcBef>
                <a:spcPts val="0"/>
              </a:spcBef>
              <a:spcAft>
                <a:spcPts val="0"/>
              </a:spcAft>
              <a:buClr>
                <a:schemeClr val="dk2"/>
              </a:buClr>
              <a:buSzPts val="2500"/>
              <a:buNone/>
            </a:lvl6pPr>
            <a:lvl7pPr algn="ctr" lvl="6">
              <a:spcBef>
                <a:spcPts val="0"/>
              </a:spcBef>
              <a:spcAft>
                <a:spcPts val="0"/>
              </a:spcAft>
              <a:buClr>
                <a:schemeClr val="dk2"/>
              </a:buClr>
              <a:buSzPts val="2500"/>
              <a:buNone/>
            </a:lvl7pPr>
            <a:lvl8pPr algn="ctr" lvl="7">
              <a:spcBef>
                <a:spcPts val="0"/>
              </a:spcBef>
              <a:spcAft>
                <a:spcPts val="0"/>
              </a:spcAft>
              <a:buClr>
                <a:schemeClr val="dk2"/>
              </a:buClr>
              <a:buSzPts val="2500"/>
              <a:buNone/>
            </a:lvl8pPr>
            <a:lvl9pPr algn="ctr" lvl="8">
              <a:spcBef>
                <a:spcPts val="0"/>
              </a:spcBef>
              <a:spcAft>
                <a:spcPts val="0"/>
              </a:spcAft>
              <a:buClr>
                <a:schemeClr val="dk2"/>
              </a:buClr>
              <a:buSzPts val="2500"/>
              <a:buNone/>
            </a:lvl9pPr>
          </a:lstStyle>
          <a:p/>
        </p:txBody>
      </p:sp>
      <p:sp>
        <p:nvSpPr>
          <p:cNvPr id="1048608" name="Google Shape;33;p35"/>
          <p:cNvSpPr txBox="1"/>
          <p:nvPr>
            <p:ph type="title" idx="7"/>
          </p:nvPr>
        </p:nvSpPr>
        <p:spPr>
          <a:xfrm>
            <a:off x="720000" y="3622629"/>
            <a:ext cx="2200800" cy="4779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2000"/>
              <a:buNone/>
              <a:defRPr sz="2000"/>
            </a:lvl1pPr>
            <a:lvl2pPr algn="l" lvl="1">
              <a:spcBef>
                <a:spcPts val="0"/>
              </a:spcBef>
              <a:spcAft>
                <a:spcPts val="0"/>
              </a:spcAft>
              <a:buClr>
                <a:schemeClr val="dk2"/>
              </a:buClr>
              <a:buSzPts val="2000"/>
              <a:buNone/>
              <a:defRPr sz="2000"/>
            </a:lvl2pPr>
            <a:lvl3pPr algn="l" lvl="2">
              <a:spcBef>
                <a:spcPts val="0"/>
              </a:spcBef>
              <a:spcAft>
                <a:spcPts val="0"/>
              </a:spcAft>
              <a:buClr>
                <a:schemeClr val="dk2"/>
              </a:buClr>
              <a:buSzPts val="2000"/>
              <a:buNone/>
              <a:defRPr sz="2000"/>
            </a:lvl3pPr>
            <a:lvl4pPr algn="l" lvl="3">
              <a:spcBef>
                <a:spcPts val="0"/>
              </a:spcBef>
              <a:spcAft>
                <a:spcPts val="0"/>
              </a:spcAft>
              <a:buClr>
                <a:schemeClr val="dk2"/>
              </a:buClr>
              <a:buSzPts val="2000"/>
              <a:buNone/>
              <a:defRPr sz="2000"/>
            </a:lvl4pPr>
            <a:lvl5pPr algn="l" lvl="4">
              <a:spcBef>
                <a:spcPts val="0"/>
              </a:spcBef>
              <a:spcAft>
                <a:spcPts val="0"/>
              </a:spcAft>
              <a:buClr>
                <a:schemeClr val="dk2"/>
              </a:buClr>
              <a:buSzPts val="2000"/>
              <a:buNone/>
              <a:defRPr sz="2000"/>
            </a:lvl5pPr>
            <a:lvl6pPr algn="l" lvl="5">
              <a:spcBef>
                <a:spcPts val="0"/>
              </a:spcBef>
              <a:spcAft>
                <a:spcPts val="0"/>
              </a:spcAft>
              <a:buClr>
                <a:schemeClr val="dk2"/>
              </a:buClr>
              <a:buSzPts val="2000"/>
              <a:buNone/>
              <a:defRPr sz="2000"/>
            </a:lvl6pPr>
            <a:lvl7pPr algn="l" lvl="6">
              <a:spcBef>
                <a:spcPts val="0"/>
              </a:spcBef>
              <a:spcAft>
                <a:spcPts val="0"/>
              </a:spcAft>
              <a:buClr>
                <a:schemeClr val="dk2"/>
              </a:buClr>
              <a:buSzPts val="2000"/>
              <a:buNone/>
              <a:defRPr sz="2000"/>
            </a:lvl7pPr>
            <a:lvl8pPr algn="l" lvl="7">
              <a:spcBef>
                <a:spcPts val="0"/>
              </a:spcBef>
              <a:spcAft>
                <a:spcPts val="0"/>
              </a:spcAft>
              <a:buClr>
                <a:schemeClr val="dk2"/>
              </a:buClr>
              <a:buSzPts val="2000"/>
              <a:buNone/>
              <a:defRPr sz="2000"/>
            </a:lvl8pPr>
            <a:lvl9pPr algn="l" lvl="8">
              <a:spcBef>
                <a:spcPts val="0"/>
              </a:spcBef>
              <a:spcAft>
                <a:spcPts val="0"/>
              </a:spcAft>
              <a:buClr>
                <a:schemeClr val="dk2"/>
              </a:buClr>
              <a:buSzPts val="2000"/>
              <a:buNone/>
              <a:defRPr sz="2000"/>
            </a:lvl9pPr>
          </a:lstStyle>
          <a:p/>
        </p:txBody>
      </p:sp>
      <p:sp>
        <p:nvSpPr>
          <p:cNvPr id="1048609" name="Google Shape;34;p35"/>
          <p:cNvSpPr txBox="1"/>
          <p:nvPr>
            <p:ph type="title" idx="8"/>
          </p:nvPr>
        </p:nvSpPr>
        <p:spPr>
          <a:xfrm>
            <a:off x="720000" y="3089624"/>
            <a:ext cx="908400" cy="5277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3000"/>
              <a:buNone/>
              <a:defRPr sz="3500">
                <a:solidFill>
                  <a:schemeClr val="accent1"/>
                </a:solidFill>
              </a:defRPr>
            </a:lvl1pPr>
            <a:lvl2pPr algn="l" lvl="1">
              <a:spcBef>
                <a:spcPts val="0"/>
              </a:spcBef>
              <a:spcAft>
                <a:spcPts val="0"/>
              </a:spcAft>
              <a:buClr>
                <a:schemeClr val="dk2"/>
              </a:buClr>
              <a:buSzPts val="3000"/>
              <a:buNone/>
              <a:defRPr sz="3000"/>
            </a:lvl2pPr>
            <a:lvl3pPr algn="l" lvl="2">
              <a:spcBef>
                <a:spcPts val="0"/>
              </a:spcBef>
              <a:spcAft>
                <a:spcPts val="0"/>
              </a:spcAft>
              <a:buClr>
                <a:schemeClr val="dk2"/>
              </a:buClr>
              <a:buSzPts val="3000"/>
              <a:buNone/>
              <a:defRPr sz="3000"/>
            </a:lvl3pPr>
            <a:lvl4pPr algn="l" lvl="3">
              <a:spcBef>
                <a:spcPts val="0"/>
              </a:spcBef>
              <a:spcAft>
                <a:spcPts val="0"/>
              </a:spcAft>
              <a:buClr>
                <a:schemeClr val="dk2"/>
              </a:buClr>
              <a:buSzPts val="3000"/>
              <a:buNone/>
              <a:defRPr sz="3000"/>
            </a:lvl4pPr>
            <a:lvl5pPr algn="l" lvl="4">
              <a:spcBef>
                <a:spcPts val="0"/>
              </a:spcBef>
              <a:spcAft>
                <a:spcPts val="0"/>
              </a:spcAft>
              <a:buClr>
                <a:schemeClr val="dk2"/>
              </a:buClr>
              <a:buSzPts val="3000"/>
              <a:buNone/>
              <a:defRPr sz="3000"/>
            </a:lvl5pPr>
            <a:lvl6pPr algn="l" lvl="5">
              <a:spcBef>
                <a:spcPts val="0"/>
              </a:spcBef>
              <a:spcAft>
                <a:spcPts val="0"/>
              </a:spcAft>
              <a:buClr>
                <a:schemeClr val="dk2"/>
              </a:buClr>
              <a:buSzPts val="3000"/>
              <a:buNone/>
              <a:defRPr sz="3000"/>
            </a:lvl6pPr>
            <a:lvl7pPr algn="l" lvl="6">
              <a:spcBef>
                <a:spcPts val="0"/>
              </a:spcBef>
              <a:spcAft>
                <a:spcPts val="0"/>
              </a:spcAft>
              <a:buClr>
                <a:schemeClr val="dk2"/>
              </a:buClr>
              <a:buSzPts val="3000"/>
              <a:buNone/>
              <a:defRPr sz="3000"/>
            </a:lvl7pPr>
            <a:lvl8pPr algn="l" lvl="7">
              <a:spcBef>
                <a:spcPts val="0"/>
              </a:spcBef>
              <a:spcAft>
                <a:spcPts val="0"/>
              </a:spcAft>
              <a:buClr>
                <a:schemeClr val="dk2"/>
              </a:buClr>
              <a:buSzPts val="3000"/>
              <a:buNone/>
              <a:defRPr sz="3000"/>
            </a:lvl8pPr>
            <a:lvl9pPr algn="l" lvl="8">
              <a:spcBef>
                <a:spcPts val="0"/>
              </a:spcBef>
              <a:spcAft>
                <a:spcPts val="0"/>
              </a:spcAft>
              <a:buClr>
                <a:schemeClr val="dk2"/>
              </a:buClr>
              <a:buSzPts val="3000"/>
              <a:buNone/>
              <a:defRPr sz="3000"/>
            </a:lvl9pPr>
          </a:lstStyle>
          <a:p/>
        </p:txBody>
      </p:sp>
      <p:sp>
        <p:nvSpPr>
          <p:cNvPr id="1048610" name="Google Shape;35;p35"/>
          <p:cNvSpPr txBox="1"/>
          <p:nvPr>
            <p:ph type="subTitle" idx="9"/>
          </p:nvPr>
        </p:nvSpPr>
        <p:spPr>
          <a:xfrm>
            <a:off x="719988" y="4070479"/>
            <a:ext cx="2200800" cy="5277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1400"/>
              <a:buNone/>
              <a:defRPr sz="1400"/>
            </a:lvl1pPr>
            <a:lvl2pPr algn="l" lvl="1">
              <a:lnSpc>
                <a:spcPct val="100000"/>
              </a:lnSpc>
              <a:spcBef>
                <a:spcPts val="0"/>
              </a:spcBef>
              <a:spcAft>
                <a:spcPts val="0"/>
              </a:spcAft>
              <a:buSzPts val="1400"/>
              <a:buNone/>
            </a:lvl2pPr>
            <a:lvl3pPr algn="l" lvl="2">
              <a:lnSpc>
                <a:spcPct val="100000"/>
              </a:lnSpc>
              <a:spcBef>
                <a:spcPts val="1600"/>
              </a:spcBef>
              <a:spcAft>
                <a:spcPts val="0"/>
              </a:spcAft>
              <a:buSzPts val="1400"/>
              <a:buNone/>
            </a:lvl3pPr>
            <a:lvl4pPr algn="l" lvl="3">
              <a:lnSpc>
                <a:spcPct val="100000"/>
              </a:lnSpc>
              <a:spcBef>
                <a:spcPts val="1600"/>
              </a:spcBef>
              <a:spcAft>
                <a:spcPts val="0"/>
              </a:spcAft>
              <a:buSzPts val="1400"/>
              <a:buNone/>
            </a:lvl4pPr>
            <a:lvl5pPr algn="l" lvl="4">
              <a:lnSpc>
                <a:spcPct val="100000"/>
              </a:lnSpc>
              <a:spcBef>
                <a:spcPts val="1600"/>
              </a:spcBef>
              <a:spcAft>
                <a:spcPts val="0"/>
              </a:spcAft>
              <a:buSzPts val="1400"/>
              <a:buNone/>
            </a:lvl5pPr>
            <a:lvl6pPr algn="l" lvl="5">
              <a:lnSpc>
                <a:spcPct val="100000"/>
              </a:lnSpc>
              <a:spcBef>
                <a:spcPts val="1600"/>
              </a:spcBef>
              <a:spcAft>
                <a:spcPts val="0"/>
              </a:spcAft>
              <a:buSzPts val="1400"/>
              <a:buNone/>
            </a:lvl6pPr>
            <a:lvl7pPr algn="l" lvl="6">
              <a:lnSpc>
                <a:spcPct val="100000"/>
              </a:lnSpc>
              <a:spcBef>
                <a:spcPts val="1600"/>
              </a:spcBef>
              <a:spcAft>
                <a:spcPts val="0"/>
              </a:spcAft>
              <a:buSzPts val="1400"/>
              <a:buNone/>
            </a:lvl7pPr>
            <a:lvl8pPr algn="l" lvl="7">
              <a:lnSpc>
                <a:spcPct val="100000"/>
              </a:lnSpc>
              <a:spcBef>
                <a:spcPts val="1600"/>
              </a:spcBef>
              <a:spcAft>
                <a:spcPts val="0"/>
              </a:spcAft>
              <a:buSzPts val="1400"/>
              <a:buNone/>
            </a:lvl8pPr>
            <a:lvl9pPr algn="l" lvl="8">
              <a:lnSpc>
                <a:spcPct val="100000"/>
              </a:lnSpc>
              <a:spcBef>
                <a:spcPts val="1600"/>
              </a:spcBef>
              <a:spcAft>
                <a:spcPts val="1600"/>
              </a:spcAft>
              <a:buSzPts val="1400"/>
              <a:buNone/>
            </a:lvl9pPr>
          </a:lstStyle>
          <a:p/>
        </p:txBody>
      </p:sp>
      <p:sp>
        <p:nvSpPr>
          <p:cNvPr id="1048611" name="Google Shape;36;p35"/>
          <p:cNvSpPr txBox="1"/>
          <p:nvPr>
            <p:ph type="title" idx="13"/>
          </p:nvPr>
        </p:nvSpPr>
        <p:spPr>
          <a:xfrm>
            <a:off x="3884925" y="3622629"/>
            <a:ext cx="2200800" cy="4779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2000"/>
              <a:buNone/>
              <a:defRPr sz="2000"/>
            </a:lvl1pPr>
            <a:lvl2pPr algn="l" lvl="1">
              <a:spcBef>
                <a:spcPts val="0"/>
              </a:spcBef>
              <a:spcAft>
                <a:spcPts val="0"/>
              </a:spcAft>
              <a:buClr>
                <a:schemeClr val="dk2"/>
              </a:buClr>
              <a:buSzPts val="2000"/>
              <a:buNone/>
              <a:defRPr sz="2000"/>
            </a:lvl2pPr>
            <a:lvl3pPr algn="l" lvl="2">
              <a:spcBef>
                <a:spcPts val="0"/>
              </a:spcBef>
              <a:spcAft>
                <a:spcPts val="0"/>
              </a:spcAft>
              <a:buClr>
                <a:schemeClr val="dk2"/>
              </a:buClr>
              <a:buSzPts val="2000"/>
              <a:buNone/>
              <a:defRPr sz="2000"/>
            </a:lvl3pPr>
            <a:lvl4pPr algn="l" lvl="3">
              <a:spcBef>
                <a:spcPts val="0"/>
              </a:spcBef>
              <a:spcAft>
                <a:spcPts val="0"/>
              </a:spcAft>
              <a:buClr>
                <a:schemeClr val="dk2"/>
              </a:buClr>
              <a:buSzPts val="2000"/>
              <a:buNone/>
              <a:defRPr sz="2000"/>
            </a:lvl4pPr>
            <a:lvl5pPr algn="l" lvl="4">
              <a:spcBef>
                <a:spcPts val="0"/>
              </a:spcBef>
              <a:spcAft>
                <a:spcPts val="0"/>
              </a:spcAft>
              <a:buClr>
                <a:schemeClr val="dk2"/>
              </a:buClr>
              <a:buSzPts val="2000"/>
              <a:buNone/>
              <a:defRPr sz="2000"/>
            </a:lvl5pPr>
            <a:lvl6pPr algn="l" lvl="5">
              <a:spcBef>
                <a:spcPts val="0"/>
              </a:spcBef>
              <a:spcAft>
                <a:spcPts val="0"/>
              </a:spcAft>
              <a:buClr>
                <a:schemeClr val="dk2"/>
              </a:buClr>
              <a:buSzPts val="2000"/>
              <a:buNone/>
              <a:defRPr sz="2000"/>
            </a:lvl6pPr>
            <a:lvl7pPr algn="l" lvl="6">
              <a:spcBef>
                <a:spcPts val="0"/>
              </a:spcBef>
              <a:spcAft>
                <a:spcPts val="0"/>
              </a:spcAft>
              <a:buClr>
                <a:schemeClr val="dk2"/>
              </a:buClr>
              <a:buSzPts val="2000"/>
              <a:buNone/>
              <a:defRPr sz="2000"/>
            </a:lvl7pPr>
            <a:lvl8pPr algn="l" lvl="7">
              <a:spcBef>
                <a:spcPts val="0"/>
              </a:spcBef>
              <a:spcAft>
                <a:spcPts val="0"/>
              </a:spcAft>
              <a:buClr>
                <a:schemeClr val="dk2"/>
              </a:buClr>
              <a:buSzPts val="2000"/>
              <a:buNone/>
              <a:defRPr sz="2000"/>
            </a:lvl8pPr>
            <a:lvl9pPr algn="l" lvl="8">
              <a:spcBef>
                <a:spcPts val="0"/>
              </a:spcBef>
              <a:spcAft>
                <a:spcPts val="0"/>
              </a:spcAft>
              <a:buClr>
                <a:schemeClr val="dk2"/>
              </a:buClr>
              <a:buSzPts val="2000"/>
              <a:buNone/>
              <a:defRPr sz="2000"/>
            </a:lvl9pPr>
          </a:lstStyle>
          <a:p/>
        </p:txBody>
      </p:sp>
      <p:sp>
        <p:nvSpPr>
          <p:cNvPr id="1048612" name="Google Shape;37;p35"/>
          <p:cNvSpPr txBox="1"/>
          <p:nvPr>
            <p:ph type="title" idx="14"/>
          </p:nvPr>
        </p:nvSpPr>
        <p:spPr>
          <a:xfrm>
            <a:off x="3884925" y="3089624"/>
            <a:ext cx="908400" cy="5277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3000"/>
              <a:buNone/>
              <a:defRPr sz="3500">
                <a:solidFill>
                  <a:schemeClr val="accent1"/>
                </a:solidFill>
              </a:defRPr>
            </a:lvl1pPr>
            <a:lvl2pPr algn="l" lvl="1">
              <a:spcBef>
                <a:spcPts val="0"/>
              </a:spcBef>
              <a:spcAft>
                <a:spcPts val="0"/>
              </a:spcAft>
              <a:buClr>
                <a:schemeClr val="dk2"/>
              </a:buClr>
              <a:buSzPts val="3000"/>
              <a:buNone/>
              <a:defRPr sz="3000"/>
            </a:lvl2pPr>
            <a:lvl3pPr algn="l" lvl="2">
              <a:spcBef>
                <a:spcPts val="0"/>
              </a:spcBef>
              <a:spcAft>
                <a:spcPts val="0"/>
              </a:spcAft>
              <a:buClr>
                <a:schemeClr val="dk2"/>
              </a:buClr>
              <a:buSzPts val="3000"/>
              <a:buNone/>
              <a:defRPr sz="3000"/>
            </a:lvl3pPr>
            <a:lvl4pPr algn="l" lvl="3">
              <a:spcBef>
                <a:spcPts val="0"/>
              </a:spcBef>
              <a:spcAft>
                <a:spcPts val="0"/>
              </a:spcAft>
              <a:buClr>
                <a:schemeClr val="dk2"/>
              </a:buClr>
              <a:buSzPts val="3000"/>
              <a:buNone/>
              <a:defRPr sz="3000"/>
            </a:lvl4pPr>
            <a:lvl5pPr algn="l" lvl="4">
              <a:spcBef>
                <a:spcPts val="0"/>
              </a:spcBef>
              <a:spcAft>
                <a:spcPts val="0"/>
              </a:spcAft>
              <a:buClr>
                <a:schemeClr val="dk2"/>
              </a:buClr>
              <a:buSzPts val="3000"/>
              <a:buNone/>
              <a:defRPr sz="3000"/>
            </a:lvl5pPr>
            <a:lvl6pPr algn="l" lvl="5">
              <a:spcBef>
                <a:spcPts val="0"/>
              </a:spcBef>
              <a:spcAft>
                <a:spcPts val="0"/>
              </a:spcAft>
              <a:buClr>
                <a:schemeClr val="dk2"/>
              </a:buClr>
              <a:buSzPts val="3000"/>
              <a:buNone/>
              <a:defRPr sz="3000"/>
            </a:lvl6pPr>
            <a:lvl7pPr algn="l" lvl="6">
              <a:spcBef>
                <a:spcPts val="0"/>
              </a:spcBef>
              <a:spcAft>
                <a:spcPts val="0"/>
              </a:spcAft>
              <a:buClr>
                <a:schemeClr val="dk2"/>
              </a:buClr>
              <a:buSzPts val="3000"/>
              <a:buNone/>
              <a:defRPr sz="3000"/>
            </a:lvl7pPr>
            <a:lvl8pPr algn="l" lvl="7">
              <a:spcBef>
                <a:spcPts val="0"/>
              </a:spcBef>
              <a:spcAft>
                <a:spcPts val="0"/>
              </a:spcAft>
              <a:buClr>
                <a:schemeClr val="dk2"/>
              </a:buClr>
              <a:buSzPts val="3000"/>
              <a:buNone/>
              <a:defRPr sz="3000"/>
            </a:lvl8pPr>
            <a:lvl9pPr algn="l" lvl="8">
              <a:spcBef>
                <a:spcPts val="0"/>
              </a:spcBef>
              <a:spcAft>
                <a:spcPts val="0"/>
              </a:spcAft>
              <a:buClr>
                <a:schemeClr val="dk2"/>
              </a:buClr>
              <a:buSzPts val="3000"/>
              <a:buNone/>
              <a:defRPr sz="3000"/>
            </a:lvl9pPr>
          </a:lstStyle>
          <a:p/>
        </p:txBody>
      </p:sp>
      <p:sp>
        <p:nvSpPr>
          <p:cNvPr id="1048613" name="Google Shape;38;p35"/>
          <p:cNvSpPr txBox="1"/>
          <p:nvPr>
            <p:ph type="subTitle" idx="15"/>
          </p:nvPr>
        </p:nvSpPr>
        <p:spPr>
          <a:xfrm>
            <a:off x="3884913" y="4070479"/>
            <a:ext cx="2200800" cy="5277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1400"/>
              <a:buNone/>
              <a:defRPr sz="1400"/>
            </a:lvl1pPr>
            <a:lvl2pPr algn="l" lvl="1">
              <a:lnSpc>
                <a:spcPct val="100000"/>
              </a:lnSpc>
              <a:spcBef>
                <a:spcPts val="0"/>
              </a:spcBef>
              <a:spcAft>
                <a:spcPts val="0"/>
              </a:spcAft>
              <a:buSzPts val="1400"/>
              <a:buNone/>
            </a:lvl2pPr>
            <a:lvl3pPr algn="l" lvl="2">
              <a:lnSpc>
                <a:spcPct val="100000"/>
              </a:lnSpc>
              <a:spcBef>
                <a:spcPts val="1600"/>
              </a:spcBef>
              <a:spcAft>
                <a:spcPts val="0"/>
              </a:spcAft>
              <a:buSzPts val="1400"/>
              <a:buNone/>
            </a:lvl3pPr>
            <a:lvl4pPr algn="l" lvl="3">
              <a:lnSpc>
                <a:spcPct val="100000"/>
              </a:lnSpc>
              <a:spcBef>
                <a:spcPts val="1600"/>
              </a:spcBef>
              <a:spcAft>
                <a:spcPts val="0"/>
              </a:spcAft>
              <a:buSzPts val="1400"/>
              <a:buNone/>
            </a:lvl4pPr>
            <a:lvl5pPr algn="l" lvl="4">
              <a:lnSpc>
                <a:spcPct val="100000"/>
              </a:lnSpc>
              <a:spcBef>
                <a:spcPts val="1600"/>
              </a:spcBef>
              <a:spcAft>
                <a:spcPts val="0"/>
              </a:spcAft>
              <a:buSzPts val="1400"/>
              <a:buNone/>
            </a:lvl5pPr>
            <a:lvl6pPr algn="l" lvl="5">
              <a:lnSpc>
                <a:spcPct val="100000"/>
              </a:lnSpc>
              <a:spcBef>
                <a:spcPts val="1600"/>
              </a:spcBef>
              <a:spcAft>
                <a:spcPts val="0"/>
              </a:spcAft>
              <a:buSzPts val="1400"/>
              <a:buNone/>
            </a:lvl6pPr>
            <a:lvl7pPr algn="l" lvl="6">
              <a:lnSpc>
                <a:spcPct val="100000"/>
              </a:lnSpc>
              <a:spcBef>
                <a:spcPts val="1600"/>
              </a:spcBef>
              <a:spcAft>
                <a:spcPts val="0"/>
              </a:spcAft>
              <a:buSzPts val="1400"/>
              <a:buNone/>
            </a:lvl7pPr>
            <a:lvl8pPr algn="l" lvl="7">
              <a:lnSpc>
                <a:spcPct val="100000"/>
              </a:lnSpc>
              <a:spcBef>
                <a:spcPts val="1600"/>
              </a:spcBef>
              <a:spcAft>
                <a:spcPts val="0"/>
              </a:spcAft>
              <a:buSzPts val="1400"/>
              <a:buNone/>
            </a:lvl8pPr>
            <a:lvl9pPr algn="l" lvl="8">
              <a:lnSpc>
                <a:spcPct val="100000"/>
              </a:lnSpc>
              <a:spcBef>
                <a:spcPts val="1600"/>
              </a:spcBef>
              <a:spcAft>
                <a:spcPts val="160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7" name="Shape 39"/>
        <p:cNvGrpSpPr/>
        <p:nvPr/>
      </p:nvGrpSpPr>
      <p:grpSpPr>
        <a:xfrm>
          <a:off x="0" y="0"/>
          <a:ext cx="0" cy="0"/>
          <a:chOff x="0" y="0"/>
          <a:chExt cx="0" cy="0"/>
        </a:xfrm>
      </p:grpSpPr>
      <p:sp>
        <p:nvSpPr>
          <p:cNvPr id="1048643" name="Google Shape;40;p36"/>
          <p:cNvSpPr txBox="1"/>
          <p:nvPr>
            <p:ph type="title"/>
          </p:nvPr>
        </p:nvSpPr>
        <p:spPr>
          <a:xfrm>
            <a:off x="2450700" y="3072854"/>
            <a:ext cx="4242600" cy="616800"/>
          </a:xfrm>
          <a:prstGeom prst="rect"/>
          <a:noFill/>
          <a:ln>
            <a:noFill/>
          </a:ln>
        </p:spPr>
        <p:txBody>
          <a:bodyPr anchor="ctr" anchorCtr="0" bIns="91425" lIns="91425" rIns="91425" spcFirstLastPara="1" tIns="91425" wrap="square">
            <a:noAutofit/>
          </a:bodyPr>
          <a:lstStyle>
            <a:lvl1pPr algn="ctr" lvl="0">
              <a:spcBef>
                <a:spcPts val="0"/>
              </a:spcBef>
              <a:spcAft>
                <a:spcPts val="0"/>
              </a:spcAft>
              <a:buSzPts val="3600"/>
              <a:buNone/>
              <a:defRPr sz="3600"/>
            </a:lvl1pPr>
            <a:lvl2pPr algn="ctr" lvl="1">
              <a:spcBef>
                <a:spcPts val="0"/>
              </a:spcBef>
              <a:spcAft>
                <a:spcPts val="0"/>
              </a:spcAft>
              <a:buClr>
                <a:schemeClr val="dk2"/>
              </a:buClr>
              <a:buSzPts val="3600"/>
              <a:buNone/>
              <a:defRPr sz="3600"/>
            </a:lvl2pPr>
            <a:lvl3pPr algn="ctr" lvl="2">
              <a:spcBef>
                <a:spcPts val="0"/>
              </a:spcBef>
              <a:spcAft>
                <a:spcPts val="0"/>
              </a:spcAft>
              <a:buClr>
                <a:schemeClr val="dk2"/>
              </a:buClr>
              <a:buSzPts val="3600"/>
              <a:buNone/>
              <a:defRPr sz="3600"/>
            </a:lvl3pPr>
            <a:lvl4pPr algn="ctr" lvl="3">
              <a:spcBef>
                <a:spcPts val="0"/>
              </a:spcBef>
              <a:spcAft>
                <a:spcPts val="0"/>
              </a:spcAft>
              <a:buClr>
                <a:schemeClr val="dk2"/>
              </a:buClr>
              <a:buSzPts val="3600"/>
              <a:buNone/>
              <a:defRPr sz="3600"/>
            </a:lvl4pPr>
            <a:lvl5pPr algn="ctr" lvl="4">
              <a:spcBef>
                <a:spcPts val="0"/>
              </a:spcBef>
              <a:spcAft>
                <a:spcPts val="0"/>
              </a:spcAft>
              <a:buClr>
                <a:schemeClr val="dk2"/>
              </a:buClr>
              <a:buSzPts val="3600"/>
              <a:buNone/>
              <a:defRPr sz="3600"/>
            </a:lvl5pPr>
            <a:lvl6pPr algn="ctr" lvl="5">
              <a:spcBef>
                <a:spcPts val="0"/>
              </a:spcBef>
              <a:spcAft>
                <a:spcPts val="0"/>
              </a:spcAft>
              <a:buClr>
                <a:schemeClr val="dk2"/>
              </a:buClr>
              <a:buSzPts val="3600"/>
              <a:buNone/>
              <a:defRPr sz="3600"/>
            </a:lvl6pPr>
            <a:lvl7pPr algn="ctr" lvl="6">
              <a:spcBef>
                <a:spcPts val="0"/>
              </a:spcBef>
              <a:spcAft>
                <a:spcPts val="0"/>
              </a:spcAft>
              <a:buClr>
                <a:schemeClr val="dk2"/>
              </a:buClr>
              <a:buSzPts val="3600"/>
              <a:buNone/>
              <a:defRPr sz="3600"/>
            </a:lvl7pPr>
            <a:lvl8pPr algn="ctr" lvl="7">
              <a:spcBef>
                <a:spcPts val="0"/>
              </a:spcBef>
              <a:spcAft>
                <a:spcPts val="0"/>
              </a:spcAft>
              <a:buClr>
                <a:schemeClr val="dk2"/>
              </a:buClr>
              <a:buSzPts val="3600"/>
              <a:buNone/>
              <a:defRPr sz="3600"/>
            </a:lvl8pPr>
            <a:lvl9pPr algn="ctr" lvl="8">
              <a:spcBef>
                <a:spcPts val="0"/>
              </a:spcBef>
              <a:spcAft>
                <a:spcPts val="0"/>
              </a:spcAft>
              <a:buClr>
                <a:schemeClr val="dk2"/>
              </a:buClr>
              <a:buSzPts val="3600"/>
              <a:buNone/>
              <a:defRPr sz="3600"/>
            </a:lvl9pPr>
          </a:lstStyle>
          <a:p/>
        </p:txBody>
      </p:sp>
      <p:sp>
        <p:nvSpPr>
          <p:cNvPr id="1048644" name="Google Shape;41;p36"/>
          <p:cNvSpPr txBox="1"/>
          <p:nvPr>
            <p:ph type="title" idx="2"/>
          </p:nvPr>
        </p:nvSpPr>
        <p:spPr>
          <a:xfrm>
            <a:off x="3995121" y="1227576"/>
            <a:ext cx="1157400" cy="1157400"/>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lstStyle>
            <a:lvl1pPr algn="ctr" lvl="0">
              <a:spcBef>
                <a:spcPts val="0"/>
              </a:spcBef>
              <a:spcAft>
                <a:spcPts val="0"/>
              </a:spcAft>
              <a:buSzPts val="6000"/>
              <a:buNone/>
              <a:defRPr sz="6500">
                <a:solidFill>
                  <a:schemeClr val="accent1"/>
                </a:solidFill>
              </a:defRPr>
            </a:lvl1pPr>
            <a:lvl2pPr algn="ctr" lvl="1">
              <a:spcBef>
                <a:spcPts val="0"/>
              </a:spcBef>
              <a:spcAft>
                <a:spcPts val="0"/>
              </a:spcAft>
              <a:buClr>
                <a:schemeClr val="dk2"/>
              </a:buClr>
              <a:buSzPts val="6000"/>
              <a:buNone/>
              <a:defRPr sz="6000"/>
            </a:lvl2pPr>
            <a:lvl3pPr algn="ctr" lvl="2">
              <a:spcBef>
                <a:spcPts val="0"/>
              </a:spcBef>
              <a:spcAft>
                <a:spcPts val="0"/>
              </a:spcAft>
              <a:buClr>
                <a:schemeClr val="dk2"/>
              </a:buClr>
              <a:buSzPts val="6000"/>
              <a:buNone/>
              <a:defRPr sz="6000"/>
            </a:lvl3pPr>
            <a:lvl4pPr algn="ctr" lvl="3">
              <a:spcBef>
                <a:spcPts val="0"/>
              </a:spcBef>
              <a:spcAft>
                <a:spcPts val="0"/>
              </a:spcAft>
              <a:buClr>
                <a:schemeClr val="dk2"/>
              </a:buClr>
              <a:buSzPts val="6000"/>
              <a:buNone/>
              <a:defRPr sz="6000"/>
            </a:lvl4pPr>
            <a:lvl5pPr algn="ctr" lvl="4">
              <a:spcBef>
                <a:spcPts val="0"/>
              </a:spcBef>
              <a:spcAft>
                <a:spcPts val="0"/>
              </a:spcAft>
              <a:buClr>
                <a:schemeClr val="dk2"/>
              </a:buClr>
              <a:buSzPts val="6000"/>
              <a:buNone/>
              <a:defRPr sz="6000"/>
            </a:lvl5pPr>
            <a:lvl6pPr algn="ctr" lvl="5">
              <a:spcBef>
                <a:spcPts val="0"/>
              </a:spcBef>
              <a:spcAft>
                <a:spcPts val="0"/>
              </a:spcAft>
              <a:buClr>
                <a:schemeClr val="dk2"/>
              </a:buClr>
              <a:buSzPts val="6000"/>
              <a:buNone/>
              <a:defRPr sz="6000"/>
            </a:lvl6pPr>
            <a:lvl7pPr algn="ctr" lvl="6">
              <a:spcBef>
                <a:spcPts val="0"/>
              </a:spcBef>
              <a:spcAft>
                <a:spcPts val="0"/>
              </a:spcAft>
              <a:buClr>
                <a:schemeClr val="dk2"/>
              </a:buClr>
              <a:buSzPts val="6000"/>
              <a:buNone/>
              <a:defRPr sz="6000"/>
            </a:lvl7pPr>
            <a:lvl8pPr algn="ctr" lvl="7">
              <a:spcBef>
                <a:spcPts val="0"/>
              </a:spcBef>
              <a:spcAft>
                <a:spcPts val="0"/>
              </a:spcAft>
              <a:buClr>
                <a:schemeClr val="dk2"/>
              </a:buClr>
              <a:buSzPts val="6000"/>
              <a:buNone/>
              <a:defRPr sz="6000"/>
            </a:lvl8pPr>
            <a:lvl9pPr algn="ctr" lvl="8">
              <a:spcBef>
                <a:spcPts val="0"/>
              </a:spcBef>
              <a:spcAft>
                <a:spcPts val="0"/>
              </a:spcAft>
              <a:buClr>
                <a:schemeClr val="dk2"/>
              </a:buClr>
              <a:buSzPts val="6000"/>
              <a:buNone/>
              <a:defRPr sz="6000"/>
            </a:lvl9pPr>
          </a:lstStyle>
          <a:p/>
        </p:txBody>
      </p:sp>
      <p:sp>
        <p:nvSpPr>
          <p:cNvPr id="1048645" name="Google Shape;42;p36"/>
          <p:cNvSpPr txBox="1"/>
          <p:nvPr>
            <p:ph type="subTitle" idx="1"/>
          </p:nvPr>
        </p:nvSpPr>
        <p:spPr>
          <a:xfrm>
            <a:off x="2509200" y="3652872"/>
            <a:ext cx="4125600" cy="419700"/>
          </a:xfrm>
          <a:prstGeom prst="rect"/>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1400"/>
              <a:buNone/>
            </a:lvl1pPr>
            <a:lvl2pPr algn="ctr" lvl="1">
              <a:lnSpc>
                <a:spcPct val="100000"/>
              </a:lnSpc>
              <a:spcBef>
                <a:spcPts val="0"/>
              </a:spcBef>
              <a:spcAft>
                <a:spcPts val="0"/>
              </a:spcAft>
              <a:buSzPts val="1400"/>
              <a:buNone/>
            </a:lvl2pPr>
            <a:lvl3pPr algn="ctr" lvl="2">
              <a:lnSpc>
                <a:spcPct val="100000"/>
              </a:lnSpc>
              <a:spcBef>
                <a:spcPts val="1600"/>
              </a:spcBef>
              <a:spcAft>
                <a:spcPts val="0"/>
              </a:spcAft>
              <a:buSzPts val="1400"/>
              <a:buNone/>
            </a:lvl3pPr>
            <a:lvl4pPr algn="ctr" lvl="3">
              <a:lnSpc>
                <a:spcPct val="100000"/>
              </a:lnSpc>
              <a:spcBef>
                <a:spcPts val="1600"/>
              </a:spcBef>
              <a:spcAft>
                <a:spcPts val="0"/>
              </a:spcAft>
              <a:buSzPts val="1400"/>
              <a:buNone/>
            </a:lvl4pPr>
            <a:lvl5pPr algn="ctr" lvl="4">
              <a:lnSpc>
                <a:spcPct val="100000"/>
              </a:lnSpc>
              <a:spcBef>
                <a:spcPts val="1600"/>
              </a:spcBef>
              <a:spcAft>
                <a:spcPts val="0"/>
              </a:spcAft>
              <a:buSzPts val="1400"/>
              <a:buNone/>
            </a:lvl5pPr>
            <a:lvl6pPr algn="ctr" lvl="5">
              <a:lnSpc>
                <a:spcPct val="100000"/>
              </a:lnSpc>
              <a:spcBef>
                <a:spcPts val="1600"/>
              </a:spcBef>
              <a:spcAft>
                <a:spcPts val="0"/>
              </a:spcAft>
              <a:buSzPts val="1400"/>
              <a:buNone/>
            </a:lvl6pPr>
            <a:lvl7pPr algn="ctr" lvl="6">
              <a:lnSpc>
                <a:spcPct val="100000"/>
              </a:lnSpc>
              <a:spcBef>
                <a:spcPts val="1600"/>
              </a:spcBef>
              <a:spcAft>
                <a:spcPts val="0"/>
              </a:spcAft>
              <a:buSzPts val="1400"/>
              <a:buNone/>
            </a:lvl7pPr>
            <a:lvl8pPr algn="ctr" lvl="7">
              <a:lnSpc>
                <a:spcPct val="100000"/>
              </a:lnSpc>
              <a:spcBef>
                <a:spcPts val="1600"/>
              </a:spcBef>
              <a:spcAft>
                <a:spcPts val="0"/>
              </a:spcAft>
              <a:buSzPts val="1400"/>
              <a:buNone/>
            </a:lvl8pPr>
            <a:lvl9pPr algn="ctr" lvl="8">
              <a:lnSpc>
                <a:spcPct val="100000"/>
              </a:lnSpc>
              <a:spcBef>
                <a:spcPts val="1600"/>
              </a:spcBef>
              <a:spcAft>
                <a:spcPts val="1600"/>
              </a:spcAft>
              <a:buSzPts val="1400"/>
              <a:buNon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75" name="Shape 43"/>
        <p:cNvGrpSpPr/>
        <p:nvPr/>
      </p:nvGrpSpPr>
      <p:grpSpPr>
        <a:xfrm>
          <a:off x="0" y="0"/>
          <a:ext cx="0" cy="0"/>
          <a:chOff x="0" y="0"/>
          <a:chExt cx="0" cy="0"/>
        </a:xfrm>
      </p:grpSpPr>
      <p:sp>
        <p:nvSpPr>
          <p:cNvPr id="1048670" name="Google Shape;44;p37"/>
          <p:cNvSpPr txBox="1"/>
          <p:nvPr>
            <p:ph type="title"/>
          </p:nvPr>
        </p:nvSpPr>
        <p:spPr>
          <a:xfrm>
            <a:off x="706725" y="980400"/>
            <a:ext cx="4254600" cy="8664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2700"/>
              <a:buNone/>
            </a:lvl1pPr>
            <a:lvl2pPr algn="l" lvl="1">
              <a:spcBef>
                <a:spcPts val="0"/>
              </a:spcBef>
              <a:spcAft>
                <a:spcPts val="0"/>
              </a:spcAft>
              <a:buClr>
                <a:schemeClr val="dk2"/>
              </a:buClr>
              <a:buSzPts val="2500"/>
              <a:buNone/>
            </a:lvl2pPr>
            <a:lvl3pPr algn="l" lvl="2">
              <a:spcBef>
                <a:spcPts val="0"/>
              </a:spcBef>
              <a:spcAft>
                <a:spcPts val="0"/>
              </a:spcAft>
              <a:buClr>
                <a:schemeClr val="dk2"/>
              </a:buClr>
              <a:buSzPts val="2500"/>
              <a:buNone/>
            </a:lvl3pPr>
            <a:lvl4pPr algn="l" lvl="3">
              <a:spcBef>
                <a:spcPts val="0"/>
              </a:spcBef>
              <a:spcAft>
                <a:spcPts val="0"/>
              </a:spcAft>
              <a:buClr>
                <a:schemeClr val="dk2"/>
              </a:buClr>
              <a:buSzPts val="2500"/>
              <a:buNone/>
            </a:lvl4pPr>
            <a:lvl5pPr algn="l" lvl="4">
              <a:spcBef>
                <a:spcPts val="0"/>
              </a:spcBef>
              <a:spcAft>
                <a:spcPts val="0"/>
              </a:spcAft>
              <a:buClr>
                <a:schemeClr val="dk2"/>
              </a:buClr>
              <a:buSzPts val="2500"/>
              <a:buNone/>
            </a:lvl5pPr>
            <a:lvl6pPr algn="l" lvl="5">
              <a:spcBef>
                <a:spcPts val="0"/>
              </a:spcBef>
              <a:spcAft>
                <a:spcPts val="0"/>
              </a:spcAft>
              <a:buClr>
                <a:schemeClr val="dk2"/>
              </a:buClr>
              <a:buSzPts val="2500"/>
              <a:buNone/>
            </a:lvl6pPr>
            <a:lvl7pPr algn="l" lvl="6">
              <a:spcBef>
                <a:spcPts val="0"/>
              </a:spcBef>
              <a:spcAft>
                <a:spcPts val="0"/>
              </a:spcAft>
              <a:buClr>
                <a:schemeClr val="dk2"/>
              </a:buClr>
              <a:buSzPts val="2500"/>
              <a:buNone/>
            </a:lvl7pPr>
            <a:lvl8pPr algn="l" lvl="7">
              <a:spcBef>
                <a:spcPts val="0"/>
              </a:spcBef>
              <a:spcAft>
                <a:spcPts val="0"/>
              </a:spcAft>
              <a:buClr>
                <a:schemeClr val="dk2"/>
              </a:buClr>
              <a:buSzPts val="2500"/>
              <a:buNone/>
            </a:lvl8pPr>
            <a:lvl9pPr algn="l" lvl="8">
              <a:spcBef>
                <a:spcPts val="0"/>
              </a:spcBef>
              <a:spcAft>
                <a:spcPts val="0"/>
              </a:spcAft>
              <a:buClr>
                <a:schemeClr val="dk2"/>
              </a:buClr>
              <a:buSzPts val="2500"/>
              <a:buNone/>
            </a:lvl9pPr>
          </a:lstStyle>
          <a:p/>
        </p:txBody>
      </p:sp>
      <p:sp>
        <p:nvSpPr>
          <p:cNvPr id="1048671" name="Google Shape;45;p37"/>
          <p:cNvSpPr txBox="1"/>
          <p:nvPr>
            <p:ph type="body" idx="1"/>
          </p:nvPr>
        </p:nvSpPr>
        <p:spPr>
          <a:xfrm>
            <a:off x="713325" y="1770600"/>
            <a:ext cx="4254600" cy="2468700"/>
          </a:xfrm>
          <a:prstGeom prst="rect"/>
          <a:noFill/>
          <a:ln>
            <a:noFill/>
          </a:ln>
        </p:spPr>
        <p:txBody>
          <a:bodyPr anchor="ctr" anchorCtr="0" bIns="91425" lIns="91425" rIns="91425" spcFirstLastPara="1" tIns="91425" wrap="square">
            <a:noAutofit/>
          </a:bodyPr>
          <a:lstStyle>
            <a:lvl1pPr algn="l" indent="-317500" lvl="0" marL="457200">
              <a:lnSpc>
                <a:spcPct val="100000"/>
              </a:lnSpc>
              <a:spcBef>
                <a:spcPts val="0"/>
              </a:spcBef>
              <a:spcAft>
                <a:spcPts val="0"/>
              </a:spcAft>
              <a:buSzPts val="1400"/>
              <a:buFont typeface="Lato"/>
              <a:buChar char="●"/>
            </a:lvl1pPr>
            <a:lvl2pPr algn="l" indent="-317500" lvl="1" marL="914400">
              <a:lnSpc>
                <a:spcPct val="100000"/>
              </a:lnSpc>
              <a:spcBef>
                <a:spcPts val="1600"/>
              </a:spcBef>
              <a:spcAft>
                <a:spcPts val="0"/>
              </a:spcAft>
              <a:buSzPts val="1400"/>
              <a:buFont typeface="Lato"/>
              <a:buChar char="○"/>
            </a:lvl2pPr>
            <a:lvl3pPr algn="l" indent="-317500" lvl="2" marL="1371600">
              <a:lnSpc>
                <a:spcPct val="100000"/>
              </a:lnSpc>
              <a:spcBef>
                <a:spcPts val="1600"/>
              </a:spcBef>
              <a:spcAft>
                <a:spcPts val="0"/>
              </a:spcAft>
              <a:buSzPts val="1400"/>
              <a:buFont typeface="Lato"/>
              <a:buChar char="■"/>
            </a:lvl3pPr>
            <a:lvl4pPr algn="l" indent="-317500" lvl="3" marL="1828800">
              <a:lnSpc>
                <a:spcPct val="100000"/>
              </a:lnSpc>
              <a:spcBef>
                <a:spcPts val="1600"/>
              </a:spcBef>
              <a:spcAft>
                <a:spcPts val="0"/>
              </a:spcAft>
              <a:buSzPts val="1400"/>
              <a:buFont typeface="Lato"/>
              <a:buChar char="●"/>
            </a:lvl4pPr>
            <a:lvl5pPr algn="l" indent="-317500" lvl="4" marL="2286000">
              <a:lnSpc>
                <a:spcPct val="100000"/>
              </a:lnSpc>
              <a:spcBef>
                <a:spcPts val="1600"/>
              </a:spcBef>
              <a:spcAft>
                <a:spcPts val="0"/>
              </a:spcAft>
              <a:buSzPts val="1400"/>
              <a:buFont typeface="Lato"/>
              <a:buChar char="○"/>
            </a:lvl5pPr>
            <a:lvl6pPr algn="l" indent="-317500" lvl="5" marL="2743200">
              <a:lnSpc>
                <a:spcPct val="100000"/>
              </a:lnSpc>
              <a:spcBef>
                <a:spcPts val="1600"/>
              </a:spcBef>
              <a:spcAft>
                <a:spcPts val="0"/>
              </a:spcAft>
              <a:buSzPts val="1400"/>
              <a:buFont typeface="Lato"/>
              <a:buChar char="■"/>
            </a:lvl6pPr>
            <a:lvl7pPr algn="l" indent="-317500" lvl="6" marL="3200400">
              <a:lnSpc>
                <a:spcPct val="100000"/>
              </a:lnSpc>
              <a:spcBef>
                <a:spcPts val="1600"/>
              </a:spcBef>
              <a:spcAft>
                <a:spcPts val="0"/>
              </a:spcAft>
              <a:buSzPts val="1400"/>
              <a:buFont typeface="Lato"/>
              <a:buChar char="●"/>
            </a:lvl7pPr>
            <a:lvl8pPr algn="l" indent="-317500" lvl="7" marL="3657600">
              <a:lnSpc>
                <a:spcPct val="100000"/>
              </a:lnSpc>
              <a:spcBef>
                <a:spcPts val="1600"/>
              </a:spcBef>
              <a:spcAft>
                <a:spcPts val="0"/>
              </a:spcAft>
              <a:buSzPts val="1400"/>
              <a:buFont typeface="Lato"/>
              <a:buChar char="○"/>
            </a:lvl8pPr>
            <a:lvl9pPr algn="l" indent="-317500" lvl="8" marL="4114800">
              <a:lnSpc>
                <a:spcPct val="100000"/>
              </a:lnSpc>
              <a:spcBef>
                <a:spcPts val="1600"/>
              </a:spcBef>
              <a:spcAft>
                <a:spcPts val="1600"/>
              </a:spcAft>
              <a:buSzPts val="1400"/>
              <a:buFont typeface="Lato"/>
              <a:buChar cha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86" name="Shape 46"/>
        <p:cNvGrpSpPr/>
        <p:nvPr/>
      </p:nvGrpSpPr>
      <p:grpSpPr>
        <a:xfrm>
          <a:off x="0" y="0"/>
          <a:ext cx="0" cy="0"/>
          <a:chOff x="0" y="0"/>
          <a:chExt cx="0" cy="0"/>
        </a:xfrm>
      </p:grpSpPr>
      <p:sp>
        <p:nvSpPr>
          <p:cNvPr id="1048701" name="Google Shape;47;p38"/>
          <p:cNvSpPr txBox="1"/>
          <p:nvPr>
            <p:ph type="title"/>
          </p:nvPr>
        </p:nvSpPr>
        <p:spPr>
          <a:xfrm>
            <a:off x="1630950" y="539700"/>
            <a:ext cx="5882100" cy="477900"/>
          </a:xfrm>
          <a:prstGeom prst="rect"/>
          <a:noFill/>
          <a:ln>
            <a:noFill/>
          </a:ln>
        </p:spPr>
        <p:txBody>
          <a:bodyPr anchor="ctr" anchorCtr="0" bIns="91425" lIns="91425" rIns="91425" spcFirstLastPara="1" tIns="91425" wrap="square">
            <a:noAutofit/>
          </a:bodyPr>
          <a:lstStyle>
            <a:lvl1pPr algn="ctr" lvl="0">
              <a:spcBef>
                <a:spcPts val="0"/>
              </a:spcBef>
              <a:spcAft>
                <a:spcPts val="0"/>
              </a:spcAft>
              <a:buSzPts val="2700"/>
              <a:buNone/>
            </a:lvl1pPr>
            <a:lvl2pPr algn="ctr" lvl="1">
              <a:spcBef>
                <a:spcPts val="0"/>
              </a:spcBef>
              <a:spcAft>
                <a:spcPts val="0"/>
              </a:spcAft>
              <a:buClr>
                <a:schemeClr val="dk2"/>
              </a:buClr>
              <a:buSzPts val="2500"/>
              <a:buNone/>
            </a:lvl2pPr>
            <a:lvl3pPr algn="ctr" lvl="2">
              <a:spcBef>
                <a:spcPts val="0"/>
              </a:spcBef>
              <a:spcAft>
                <a:spcPts val="0"/>
              </a:spcAft>
              <a:buClr>
                <a:schemeClr val="dk2"/>
              </a:buClr>
              <a:buSzPts val="2500"/>
              <a:buNone/>
            </a:lvl3pPr>
            <a:lvl4pPr algn="ctr" lvl="3">
              <a:spcBef>
                <a:spcPts val="0"/>
              </a:spcBef>
              <a:spcAft>
                <a:spcPts val="0"/>
              </a:spcAft>
              <a:buClr>
                <a:schemeClr val="dk2"/>
              </a:buClr>
              <a:buSzPts val="2500"/>
              <a:buNone/>
            </a:lvl4pPr>
            <a:lvl5pPr algn="ctr" lvl="4">
              <a:spcBef>
                <a:spcPts val="0"/>
              </a:spcBef>
              <a:spcAft>
                <a:spcPts val="0"/>
              </a:spcAft>
              <a:buClr>
                <a:schemeClr val="dk2"/>
              </a:buClr>
              <a:buSzPts val="2500"/>
              <a:buNone/>
            </a:lvl5pPr>
            <a:lvl6pPr algn="ctr" lvl="5">
              <a:spcBef>
                <a:spcPts val="0"/>
              </a:spcBef>
              <a:spcAft>
                <a:spcPts val="0"/>
              </a:spcAft>
              <a:buClr>
                <a:schemeClr val="dk2"/>
              </a:buClr>
              <a:buSzPts val="2500"/>
              <a:buNone/>
            </a:lvl6pPr>
            <a:lvl7pPr algn="ctr" lvl="6">
              <a:spcBef>
                <a:spcPts val="0"/>
              </a:spcBef>
              <a:spcAft>
                <a:spcPts val="0"/>
              </a:spcAft>
              <a:buClr>
                <a:schemeClr val="dk2"/>
              </a:buClr>
              <a:buSzPts val="2500"/>
              <a:buNone/>
            </a:lvl7pPr>
            <a:lvl8pPr algn="ctr" lvl="7">
              <a:spcBef>
                <a:spcPts val="0"/>
              </a:spcBef>
              <a:spcAft>
                <a:spcPts val="0"/>
              </a:spcAft>
              <a:buClr>
                <a:schemeClr val="dk2"/>
              </a:buClr>
              <a:buSzPts val="2500"/>
              <a:buNone/>
            </a:lvl8pPr>
            <a:lvl9pPr algn="ctr" lvl="8">
              <a:spcBef>
                <a:spcPts val="0"/>
              </a:spcBef>
              <a:spcAft>
                <a:spcPts val="0"/>
              </a:spcAft>
              <a:buClr>
                <a:schemeClr val="dk2"/>
              </a:buClr>
              <a:buSzPts val="2500"/>
              <a:buNone/>
            </a:lvl9pPr>
          </a:lstStyle>
          <a:p/>
        </p:txBody>
      </p:sp>
      <p:sp>
        <p:nvSpPr>
          <p:cNvPr id="1048702" name="Google Shape;48;p38"/>
          <p:cNvSpPr txBox="1"/>
          <p:nvPr>
            <p:ph type="body" idx="1"/>
          </p:nvPr>
        </p:nvSpPr>
        <p:spPr>
          <a:xfrm>
            <a:off x="713250" y="1342250"/>
            <a:ext cx="7717500" cy="3261600"/>
          </a:xfrm>
          <a:prstGeom prst="rect"/>
          <a:noFill/>
          <a:ln>
            <a:noFill/>
          </a:ln>
        </p:spPr>
        <p:txBody>
          <a:bodyPr anchor="ctr" anchorCtr="0" bIns="91425" lIns="91425" rIns="91425" spcFirstLastPara="1" tIns="91425" wrap="square">
            <a:noAutofit/>
          </a:bodyPr>
          <a:lstStyle>
            <a:lvl1pPr algn="ctr" indent="-317500" lvl="0" marL="457200">
              <a:lnSpc>
                <a:spcPct val="100000"/>
              </a:lnSpc>
              <a:spcBef>
                <a:spcPts val="0"/>
              </a:spcBef>
              <a:spcAft>
                <a:spcPts val="0"/>
              </a:spcAft>
              <a:buClr>
                <a:schemeClr val="accent1"/>
              </a:buClr>
              <a:buSzPts val="1400"/>
              <a:buFont typeface="Lato"/>
              <a:buChar char="○"/>
            </a:lvl1pPr>
            <a:lvl2pPr algn="l" indent="-317500" lvl="1" marL="914400">
              <a:lnSpc>
                <a:spcPct val="100000"/>
              </a:lnSpc>
              <a:spcBef>
                <a:spcPts val="1600"/>
              </a:spcBef>
              <a:spcAft>
                <a:spcPts val="0"/>
              </a:spcAft>
              <a:buSzPts val="1400"/>
              <a:buFont typeface="Lato"/>
              <a:buChar char="○"/>
            </a:lvl2pPr>
            <a:lvl3pPr algn="l" indent="-317500" lvl="2" marL="1371600">
              <a:lnSpc>
                <a:spcPct val="100000"/>
              </a:lnSpc>
              <a:spcBef>
                <a:spcPts val="1600"/>
              </a:spcBef>
              <a:spcAft>
                <a:spcPts val="0"/>
              </a:spcAft>
              <a:buSzPts val="1400"/>
              <a:buFont typeface="Lato"/>
              <a:buChar char="■"/>
            </a:lvl3pPr>
            <a:lvl4pPr algn="l" indent="-317500" lvl="3" marL="1828800">
              <a:lnSpc>
                <a:spcPct val="100000"/>
              </a:lnSpc>
              <a:spcBef>
                <a:spcPts val="1600"/>
              </a:spcBef>
              <a:spcAft>
                <a:spcPts val="0"/>
              </a:spcAft>
              <a:buSzPts val="1400"/>
              <a:buFont typeface="Lato"/>
              <a:buChar char="●"/>
            </a:lvl4pPr>
            <a:lvl5pPr algn="l" indent="-317500" lvl="4" marL="2286000">
              <a:lnSpc>
                <a:spcPct val="100000"/>
              </a:lnSpc>
              <a:spcBef>
                <a:spcPts val="1600"/>
              </a:spcBef>
              <a:spcAft>
                <a:spcPts val="0"/>
              </a:spcAft>
              <a:buSzPts val="1400"/>
              <a:buFont typeface="Lato"/>
              <a:buChar char="○"/>
            </a:lvl5pPr>
            <a:lvl6pPr algn="l" indent="-317500" lvl="5" marL="2743200">
              <a:lnSpc>
                <a:spcPct val="100000"/>
              </a:lnSpc>
              <a:spcBef>
                <a:spcPts val="1600"/>
              </a:spcBef>
              <a:spcAft>
                <a:spcPts val="0"/>
              </a:spcAft>
              <a:buSzPts val="1400"/>
              <a:buFont typeface="Lato"/>
              <a:buChar char="■"/>
            </a:lvl6pPr>
            <a:lvl7pPr algn="l" indent="-317500" lvl="6" marL="3200400">
              <a:lnSpc>
                <a:spcPct val="100000"/>
              </a:lnSpc>
              <a:spcBef>
                <a:spcPts val="1600"/>
              </a:spcBef>
              <a:spcAft>
                <a:spcPts val="0"/>
              </a:spcAft>
              <a:buSzPts val="1400"/>
              <a:buFont typeface="Lato"/>
              <a:buChar char="●"/>
            </a:lvl7pPr>
            <a:lvl8pPr algn="l" indent="-317500" lvl="7" marL="3657600">
              <a:lnSpc>
                <a:spcPct val="100000"/>
              </a:lnSpc>
              <a:spcBef>
                <a:spcPts val="1600"/>
              </a:spcBef>
              <a:spcAft>
                <a:spcPts val="0"/>
              </a:spcAft>
              <a:buSzPts val="1400"/>
              <a:buFont typeface="Lato"/>
              <a:buChar char="○"/>
            </a:lvl8pPr>
            <a:lvl9pPr algn="l" indent="-317500" lvl="8" marL="4114800">
              <a:lnSpc>
                <a:spcPct val="100000"/>
              </a:lnSpc>
              <a:spcBef>
                <a:spcPts val="1600"/>
              </a:spcBef>
              <a:spcAft>
                <a:spcPts val="1600"/>
              </a:spcAft>
              <a:buSzPts val="1400"/>
              <a:buFont typeface="Lato"/>
              <a:buChar cha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97" name="Shape 49"/>
        <p:cNvGrpSpPr/>
        <p:nvPr/>
      </p:nvGrpSpPr>
      <p:grpSpPr>
        <a:xfrm>
          <a:off x="0" y="0"/>
          <a:ext cx="0" cy="0"/>
          <a:chOff x="0" y="0"/>
          <a:chExt cx="0" cy="0"/>
        </a:xfrm>
      </p:grpSpPr>
      <p:sp>
        <p:nvSpPr>
          <p:cNvPr id="1048731" name="Google Shape;50;p39"/>
          <p:cNvSpPr txBox="1"/>
          <p:nvPr>
            <p:ph type="title"/>
          </p:nvPr>
        </p:nvSpPr>
        <p:spPr>
          <a:xfrm>
            <a:off x="720000" y="539700"/>
            <a:ext cx="7704000" cy="477900"/>
          </a:xfrm>
          <a:prstGeom prst="rect"/>
          <a:noFill/>
          <a:ln>
            <a:noFill/>
          </a:ln>
        </p:spPr>
        <p:txBody>
          <a:bodyPr anchor="ctr" anchorCtr="0" bIns="91425" lIns="91425" rIns="91425" spcFirstLastPara="1" tIns="91425" wrap="square">
            <a:noAutofit/>
          </a:bodyPr>
          <a:lstStyle>
            <a:lvl1pPr algn="r" lvl="0">
              <a:spcBef>
                <a:spcPts val="0"/>
              </a:spcBef>
              <a:spcAft>
                <a:spcPts val="0"/>
              </a:spcAft>
              <a:buSzPts val="2700"/>
              <a:buNone/>
            </a:lvl1pPr>
            <a:lvl2pPr algn="l" lvl="1">
              <a:spcBef>
                <a:spcPts val="0"/>
              </a:spcBef>
              <a:spcAft>
                <a:spcPts val="0"/>
              </a:spcAft>
              <a:buClr>
                <a:schemeClr val="dk2"/>
              </a:buClr>
              <a:buSzPts val="2500"/>
              <a:buNone/>
            </a:lvl2pPr>
            <a:lvl3pPr algn="l" lvl="2">
              <a:spcBef>
                <a:spcPts val="0"/>
              </a:spcBef>
              <a:spcAft>
                <a:spcPts val="0"/>
              </a:spcAft>
              <a:buClr>
                <a:schemeClr val="dk2"/>
              </a:buClr>
              <a:buSzPts val="2500"/>
              <a:buNone/>
            </a:lvl3pPr>
            <a:lvl4pPr algn="l" lvl="3">
              <a:spcBef>
                <a:spcPts val="0"/>
              </a:spcBef>
              <a:spcAft>
                <a:spcPts val="0"/>
              </a:spcAft>
              <a:buClr>
                <a:schemeClr val="dk2"/>
              </a:buClr>
              <a:buSzPts val="2500"/>
              <a:buNone/>
            </a:lvl4pPr>
            <a:lvl5pPr algn="l" lvl="4">
              <a:spcBef>
                <a:spcPts val="0"/>
              </a:spcBef>
              <a:spcAft>
                <a:spcPts val="0"/>
              </a:spcAft>
              <a:buClr>
                <a:schemeClr val="dk2"/>
              </a:buClr>
              <a:buSzPts val="2500"/>
              <a:buNone/>
            </a:lvl5pPr>
            <a:lvl6pPr algn="l" lvl="5">
              <a:spcBef>
                <a:spcPts val="0"/>
              </a:spcBef>
              <a:spcAft>
                <a:spcPts val="0"/>
              </a:spcAft>
              <a:buClr>
                <a:schemeClr val="dk2"/>
              </a:buClr>
              <a:buSzPts val="2500"/>
              <a:buNone/>
            </a:lvl6pPr>
            <a:lvl7pPr algn="l" lvl="6">
              <a:spcBef>
                <a:spcPts val="0"/>
              </a:spcBef>
              <a:spcAft>
                <a:spcPts val="0"/>
              </a:spcAft>
              <a:buClr>
                <a:schemeClr val="dk2"/>
              </a:buClr>
              <a:buSzPts val="2500"/>
              <a:buNone/>
            </a:lvl7pPr>
            <a:lvl8pPr algn="l" lvl="7">
              <a:spcBef>
                <a:spcPts val="0"/>
              </a:spcBef>
              <a:spcAft>
                <a:spcPts val="0"/>
              </a:spcAft>
              <a:buClr>
                <a:schemeClr val="dk2"/>
              </a:buClr>
              <a:buSzPts val="2500"/>
              <a:buNone/>
            </a:lvl8pPr>
            <a:lvl9pPr algn="l" lvl="8">
              <a:spcBef>
                <a:spcPts val="0"/>
              </a:spcBef>
              <a:spcAft>
                <a:spcPts val="0"/>
              </a:spcAft>
              <a:buClr>
                <a:schemeClr val="dk2"/>
              </a:buClr>
              <a:buSzPts val="2500"/>
              <a:buNone/>
            </a:lvl9pPr>
          </a:lstStyle>
          <a:p/>
        </p:txBody>
      </p:sp>
      <p:sp>
        <p:nvSpPr>
          <p:cNvPr id="1048732" name="Google Shape;51;p39"/>
          <p:cNvSpPr txBox="1"/>
          <p:nvPr>
            <p:ph type="body" idx="1"/>
          </p:nvPr>
        </p:nvSpPr>
        <p:spPr>
          <a:xfrm>
            <a:off x="720000" y="1187400"/>
            <a:ext cx="7704000" cy="3416400"/>
          </a:xfrm>
          <a:prstGeom prst="rect"/>
          <a:noFill/>
          <a:ln>
            <a:noFill/>
          </a:ln>
        </p:spPr>
        <p:txBody>
          <a:bodyPr anchor="ctr" anchorCtr="0" bIns="91425" lIns="91425" rIns="91425" spcFirstLastPara="1" tIns="91425" wrap="square">
            <a:noAutofit/>
          </a:bodyPr>
          <a:lstStyle>
            <a:lvl1pPr algn="l" indent="-317500" lvl="0" marL="457200">
              <a:lnSpc>
                <a:spcPct val="100000"/>
              </a:lnSpc>
              <a:spcBef>
                <a:spcPts val="0"/>
              </a:spcBef>
              <a:spcAft>
                <a:spcPts val="0"/>
              </a:spcAft>
              <a:buSzPts val="1400"/>
              <a:buChar char="●"/>
              <a:defRPr sz="1200"/>
            </a:lvl1pPr>
            <a:lvl2pPr algn="l" indent="-317500" lvl="1" marL="914400">
              <a:lnSpc>
                <a:spcPct val="100000"/>
              </a:lnSpc>
              <a:spcBef>
                <a:spcPts val="1600"/>
              </a:spcBef>
              <a:spcAft>
                <a:spcPts val="0"/>
              </a:spcAft>
              <a:buSzPts val="1400"/>
              <a:buFont typeface="Raleway"/>
              <a:buChar char="○"/>
            </a:lvl2pPr>
            <a:lvl3pPr algn="l" indent="-317500" lvl="2" marL="1371600">
              <a:lnSpc>
                <a:spcPct val="100000"/>
              </a:lnSpc>
              <a:spcBef>
                <a:spcPts val="1600"/>
              </a:spcBef>
              <a:spcAft>
                <a:spcPts val="0"/>
              </a:spcAft>
              <a:buSzPts val="1400"/>
              <a:buFont typeface="Raleway"/>
              <a:buChar char="■"/>
            </a:lvl3pPr>
            <a:lvl4pPr algn="l" indent="-317500" lvl="3" marL="1828800">
              <a:lnSpc>
                <a:spcPct val="100000"/>
              </a:lnSpc>
              <a:spcBef>
                <a:spcPts val="1600"/>
              </a:spcBef>
              <a:spcAft>
                <a:spcPts val="0"/>
              </a:spcAft>
              <a:buSzPts val="1400"/>
              <a:buFont typeface="Raleway"/>
              <a:buChar char="●"/>
            </a:lvl4pPr>
            <a:lvl5pPr algn="l" indent="-317500" lvl="4" marL="2286000">
              <a:lnSpc>
                <a:spcPct val="100000"/>
              </a:lnSpc>
              <a:spcBef>
                <a:spcPts val="1600"/>
              </a:spcBef>
              <a:spcAft>
                <a:spcPts val="0"/>
              </a:spcAft>
              <a:buSzPts val="1400"/>
              <a:buFont typeface="Raleway"/>
              <a:buChar char="○"/>
            </a:lvl5pPr>
            <a:lvl6pPr algn="l" indent="-317500" lvl="5" marL="2743200">
              <a:lnSpc>
                <a:spcPct val="100000"/>
              </a:lnSpc>
              <a:spcBef>
                <a:spcPts val="1600"/>
              </a:spcBef>
              <a:spcAft>
                <a:spcPts val="0"/>
              </a:spcAft>
              <a:buSzPts val="1400"/>
              <a:buFont typeface="Raleway"/>
              <a:buChar char="■"/>
            </a:lvl6pPr>
            <a:lvl7pPr algn="l" indent="-317500" lvl="6" marL="3200400">
              <a:lnSpc>
                <a:spcPct val="100000"/>
              </a:lnSpc>
              <a:spcBef>
                <a:spcPts val="1600"/>
              </a:spcBef>
              <a:spcAft>
                <a:spcPts val="0"/>
              </a:spcAft>
              <a:buSzPts val="1400"/>
              <a:buFont typeface="Raleway"/>
              <a:buChar char="●"/>
            </a:lvl7pPr>
            <a:lvl8pPr algn="l" indent="-317500" lvl="7" marL="3657600">
              <a:lnSpc>
                <a:spcPct val="100000"/>
              </a:lnSpc>
              <a:spcBef>
                <a:spcPts val="1600"/>
              </a:spcBef>
              <a:spcAft>
                <a:spcPts val="0"/>
              </a:spcAft>
              <a:buSzPts val="1400"/>
              <a:buFont typeface="Raleway"/>
              <a:buChar char="○"/>
            </a:lvl8pPr>
            <a:lvl9pPr algn="l" indent="-317500" lvl="8" marL="4114800">
              <a:lnSpc>
                <a:spcPct val="100000"/>
              </a:lnSpc>
              <a:spcBef>
                <a:spcPts val="1600"/>
              </a:spcBef>
              <a:spcAft>
                <a:spcPts val="1600"/>
              </a:spcAft>
              <a:buSzPts val="1400"/>
              <a:buFont typeface="Raleway"/>
              <a:buChar char="■"/>
            </a:lvl9pPr>
          </a:lstStyle>
          <a:p/>
        </p:txBody>
      </p:sp>
      <p:sp>
        <p:nvSpPr>
          <p:cNvPr id="1048733" name="Google Shape;52;p39"/>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lstStyle>
            <a:lvl1pPr algn="l" indent="0" lvl="0"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1pPr>
            <a:lvl2pPr algn="l" indent="0" lvl="1"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2pPr>
            <a:lvl3pPr algn="l" indent="0" lvl="2"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3pPr>
            <a:lvl4pPr algn="l" indent="0" lvl="3"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4pPr>
            <a:lvl5pPr algn="l" indent="0" lvl="4"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5pPr>
            <a:lvl6pPr algn="l" indent="0" lvl="5"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6pPr>
            <a:lvl7pPr algn="l" indent="0" lvl="6"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7pPr>
            <a:lvl8pPr algn="l" indent="0" lvl="7"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8pPr>
            <a:lvl9pPr algn="l" indent="0" lvl="8" marL="0" marR="0">
              <a:lnSpc>
                <a:spcPct val="100000"/>
              </a:lnSpc>
              <a:spcBef>
                <a:spcPts val="0"/>
              </a:spcBef>
              <a:spcAft>
                <a:spcPts val="0"/>
              </a:spcAft>
              <a:buClr>
                <a:srgbClr val="000000"/>
              </a:buClr>
              <a:buSzPts val="1200"/>
              <a:buFont typeface="Arial"/>
              <a:buNone/>
              <a:defRPr b="1" cap="none" sz="1200" i="0" strike="noStrike" u="none">
                <a:solidFill>
                  <a:srgbClr val="434343"/>
                </a:solidFill>
                <a:latin typeface="Josefin Slab SemiBold"/>
                <a:ea typeface="Josefin Slab SemiBold"/>
                <a:cs typeface="Josefin Slab SemiBold"/>
                <a:sym typeface="Josefin Slab SemiBold"/>
              </a:defRPr>
            </a:lvl9pPr>
          </a:lstStyle>
          <a:p>
            <a:pPr algn="l"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205" name="Shape 53"/>
        <p:cNvGrpSpPr/>
        <p:nvPr/>
      </p:nvGrpSpPr>
      <p:grpSpPr>
        <a:xfrm>
          <a:off x="0" y="0"/>
          <a:ext cx="0" cy="0"/>
          <a:chOff x="0" y="0"/>
          <a:chExt cx="0" cy="0"/>
        </a:xfrm>
      </p:grpSpPr>
      <p:sp>
        <p:nvSpPr>
          <p:cNvPr id="1049001" name="Google Shape;54;p40"/>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02" name="Google Shape;55;p40"/>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03" name="Google Shape;56;p40"/>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
        <p:nvSpPr>
          <p:cNvPr id="1049004" name="Google Shape;57;p40"/>
          <p:cNvSpPr txBox="1"/>
          <p:nvPr>
            <p:ph type="title"/>
          </p:nvPr>
        </p:nvSpPr>
        <p:spPr>
          <a:xfrm>
            <a:off x="1793290" y="3279126"/>
            <a:ext cx="6512511" cy="85725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2304"/>
              <a:buChar cha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005" name="Google Shape;58;p40"/>
          <p:cNvSpPr txBox="1"/>
          <p:nvPr>
            <p:ph type="body" idx="1"/>
          </p:nvPr>
        </p:nvSpPr>
        <p:spPr>
          <a:xfrm>
            <a:off x="1143000" y="548640"/>
            <a:ext cx="6400800" cy="2606040"/>
          </a:xfrm>
          <a:prstGeom prst="rect"/>
          <a:noFill/>
          <a:ln>
            <a:noFill/>
          </a:ln>
        </p:spPr>
        <p:txBody>
          <a:bodyPr anchor="t" anchorCtr="0" bIns="45700" lIns="91425" rIns="91425" spcFirstLastPara="1" tIns="45700" wrap="square">
            <a:normAutofit/>
          </a:bodyPr>
          <a:lstStyle>
            <a:lvl1pPr algn="l" indent="-377190" lvl="0" marL="457200">
              <a:spcBef>
                <a:spcPts val="360"/>
              </a:spcBef>
              <a:spcAft>
                <a:spcPts val="0"/>
              </a:spcAft>
              <a:buSzPts val="2340"/>
              <a:buChar char="*"/>
            </a:lvl1pPr>
            <a:lvl2pPr algn="l" indent="-377190" lvl="1" marL="914400">
              <a:spcBef>
                <a:spcPts val="360"/>
              </a:spcBef>
              <a:spcAft>
                <a:spcPts val="0"/>
              </a:spcAft>
              <a:buSzPts val="2340"/>
              <a:buChar char="*"/>
            </a:lvl2pPr>
            <a:lvl3pPr algn="l" indent="-377189" lvl="2" marL="1371600">
              <a:spcBef>
                <a:spcPts val="360"/>
              </a:spcBef>
              <a:spcAft>
                <a:spcPts val="0"/>
              </a:spcAft>
              <a:buSzPts val="2340"/>
              <a:buChar char="*"/>
            </a:lvl3pPr>
            <a:lvl4pPr algn="l" indent="-377189" lvl="3" marL="1828800">
              <a:spcBef>
                <a:spcPts val="360"/>
              </a:spcBef>
              <a:spcAft>
                <a:spcPts val="0"/>
              </a:spcAft>
              <a:buSzPts val="2340"/>
              <a:buChar char="*"/>
            </a:lvl4pPr>
            <a:lvl5pPr algn="l" indent="-377189" lvl="4" marL="2286000">
              <a:spcBef>
                <a:spcPts val="360"/>
              </a:spcBef>
              <a:spcAft>
                <a:spcPts val="0"/>
              </a:spcAft>
              <a:buSzPts val="2340"/>
              <a:buChar char="*"/>
            </a:lvl5pPr>
            <a:lvl6pPr algn="l" indent="-377189" lvl="5" marL="2743200">
              <a:spcBef>
                <a:spcPts val="360"/>
              </a:spcBef>
              <a:spcAft>
                <a:spcPts val="0"/>
              </a:spcAft>
              <a:buSzPts val="2340"/>
              <a:buChar char="*"/>
            </a:lvl6pPr>
            <a:lvl7pPr algn="l" indent="-377189" lvl="6" marL="3200400">
              <a:spcBef>
                <a:spcPts val="360"/>
              </a:spcBef>
              <a:spcAft>
                <a:spcPts val="0"/>
              </a:spcAft>
              <a:buSzPts val="2340"/>
              <a:buChar char="*"/>
            </a:lvl7pPr>
            <a:lvl8pPr algn="l" indent="-377190" lvl="7" marL="3657600">
              <a:spcBef>
                <a:spcPts val="360"/>
              </a:spcBef>
              <a:spcAft>
                <a:spcPts val="0"/>
              </a:spcAft>
              <a:buSzPts val="2340"/>
              <a:buChar char="*"/>
            </a:lvl8pPr>
            <a:lvl9pPr algn="l" indent="-377190" lvl="8" marL="4114800">
              <a:spcBef>
                <a:spcPts val="360"/>
              </a:spcBef>
              <a:spcAft>
                <a:spcPts val="300"/>
              </a:spcAft>
              <a:buSzPts val="2340"/>
              <a:buChar cha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209" name="Shape 59"/>
        <p:cNvGrpSpPr/>
        <p:nvPr/>
      </p:nvGrpSpPr>
      <p:grpSpPr>
        <a:xfrm>
          <a:off x="0" y="0"/>
          <a:ext cx="0" cy="0"/>
          <a:chOff x="0" y="0"/>
          <a:chExt cx="0" cy="0"/>
        </a:xfrm>
      </p:grpSpPr>
      <p:sp>
        <p:nvSpPr>
          <p:cNvPr id="1049027" name="Google Shape;60;p41"/>
          <p:cNvSpPr/>
          <p:nvPr/>
        </p:nvSpPr>
        <p:spPr>
          <a:xfrm>
            <a:off x="0" y="2900190"/>
            <a:ext cx="9144000" cy="2243310"/>
          </a:xfrm>
          <a:prstGeom prst="rect"/>
          <a:gradFill>
            <a:gsLst>
              <a:gs pos="0">
                <a:srgbClr val="FFFFFF">
                  <a:alpha val="91764"/>
                </a:srgbClr>
              </a:gs>
              <a:gs pos="37000">
                <a:srgbClr val="FFFFFF">
                  <a:alpha val="76862"/>
                </a:srgbClr>
              </a:gs>
              <a:gs pos="100000">
                <a:srgbClr val="B4DCFA">
                  <a:alpha val="80000"/>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9028" name="Google Shape;61;p41"/>
          <p:cNvSpPr/>
          <p:nvPr/>
        </p:nvSpPr>
        <p:spPr>
          <a:xfrm>
            <a:off x="0" y="0"/>
            <a:ext cx="9144000" cy="2900190"/>
          </a:xfrm>
          <a:prstGeom prst="rect"/>
          <a:gradFill>
            <a:gsLst>
              <a:gs pos="0">
                <a:srgbClr val="FFFFFF">
                  <a:alpha val="89803"/>
                </a:srgbClr>
              </a:gs>
              <a:gs pos="48000">
                <a:srgbClr val="FFFFFF">
                  <a:alpha val="62745"/>
                </a:srgbClr>
              </a:gs>
              <a:gs pos="100000">
                <a:srgbClr val="B4DCFA">
                  <a:alpha val="80000"/>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9029" name="Google Shape;62;p41"/>
          <p:cNvSpPr/>
          <p:nvPr/>
        </p:nvSpPr>
        <p:spPr>
          <a:xfrm>
            <a:off x="0" y="1989233"/>
            <a:ext cx="9144000" cy="1714500"/>
          </a:xfrm>
          <a:prstGeom prst="rect"/>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9030" name="Google Shape;63;p41"/>
          <p:cNvSpPr/>
          <p:nvPr/>
        </p:nvSpPr>
        <p:spPr>
          <a:xfrm>
            <a:off x="0" y="1200150"/>
            <a:ext cx="9144000" cy="3829050"/>
          </a:xfrm>
          <a:prstGeom prst="ellipse"/>
          <a:gradFill>
            <a:gsLst>
              <a:gs pos="0">
                <a:schemeClr val="lt1"/>
              </a:gs>
              <a:gs pos="54000">
                <a:srgbClr val="FFFFFF">
                  <a:alpha val="0"/>
                </a:srgbClr>
              </a:gs>
              <a:gs pos="100000">
                <a:srgbClr val="FFFFFF">
                  <a:alpha val="0"/>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9031" name="Google Shape;64;p41"/>
          <p:cNvSpPr txBox="1"/>
          <p:nvPr>
            <p:ph type="title"/>
          </p:nvPr>
        </p:nvSpPr>
        <p:spPr>
          <a:xfrm>
            <a:off x="2033195" y="1629486"/>
            <a:ext cx="5966666" cy="1817510"/>
          </a:xfrm>
          <a:prstGeom prst="rect"/>
          <a:noFill/>
          <a:ln>
            <a:noFill/>
          </a:ln>
        </p:spPr>
        <p:txBody>
          <a:bodyPr anchor="b" anchorCtr="0" bIns="45700" lIns="91425" rIns="91425" spcFirstLastPara="1" tIns="45700" wrap="square">
            <a:noAutofit/>
          </a:bodyPr>
          <a:lstStyle>
            <a:lvl1pPr algn="r" lvl="0">
              <a:spcBef>
                <a:spcPts val="0"/>
              </a:spcBef>
              <a:spcAft>
                <a:spcPts val="0"/>
              </a:spcAft>
              <a:buSzPts val="5888"/>
              <a:buChar char="*"/>
              <a:defRPr b="1" cap="none" sz="4600"/>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032" name="Google Shape;65;p41"/>
          <p:cNvSpPr txBox="1"/>
          <p:nvPr>
            <p:ph type="body" idx="1"/>
          </p:nvPr>
        </p:nvSpPr>
        <p:spPr>
          <a:xfrm>
            <a:off x="2022438" y="3455633"/>
            <a:ext cx="5970494" cy="626595"/>
          </a:xfrm>
          <a:prstGeom prst="rect"/>
          <a:noFill/>
          <a:ln>
            <a:noFill/>
          </a:ln>
        </p:spPr>
        <p:txBody>
          <a:bodyPr anchor="t" anchorCtr="0" bIns="45700" lIns="91425" rIns="91425" spcFirstLastPara="1" tIns="45700" wrap="square">
            <a:normAutofit/>
          </a:bodyPr>
          <a:lstStyle>
            <a:lvl1pPr algn="r" indent="-228600" lvl="0" marL="457200">
              <a:spcBef>
                <a:spcPts val="400"/>
              </a:spcBef>
              <a:spcAft>
                <a:spcPts val="0"/>
              </a:spcAft>
              <a:buSzPts val="2600"/>
              <a:buNone/>
              <a:defRPr sz="2000">
                <a:solidFill>
                  <a:schemeClr val="dk2"/>
                </a:solidFill>
              </a:defRPr>
            </a:lvl1pPr>
            <a:lvl2pPr algn="l" indent="-228600" lvl="1" marL="914400">
              <a:spcBef>
                <a:spcPts val="360"/>
              </a:spcBef>
              <a:spcAft>
                <a:spcPts val="0"/>
              </a:spcAft>
              <a:buSzPts val="2340"/>
              <a:buNone/>
              <a:defRPr sz="1800">
                <a:solidFill>
                  <a:srgbClr val="888888"/>
                </a:solidFill>
              </a:defRPr>
            </a:lvl2pPr>
            <a:lvl3pPr algn="l" indent="-228600" lvl="2" marL="1371600">
              <a:spcBef>
                <a:spcPts val="320"/>
              </a:spcBef>
              <a:spcAft>
                <a:spcPts val="0"/>
              </a:spcAft>
              <a:buSzPts val="2080"/>
              <a:buNone/>
              <a:defRPr sz="1600">
                <a:solidFill>
                  <a:srgbClr val="888888"/>
                </a:solidFill>
              </a:defRPr>
            </a:lvl3pPr>
            <a:lvl4pPr algn="l" indent="-228600" lvl="3" marL="1828800">
              <a:spcBef>
                <a:spcPts val="300"/>
              </a:spcBef>
              <a:spcAft>
                <a:spcPts val="0"/>
              </a:spcAft>
              <a:buSzPts val="1820"/>
              <a:buNone/>
              <a:defRPr sz="1400">
                <a:solidFill>
                  <a:srgbClr val="888888"/>
                </a:solidFill>
              </a:defRPr>
            </a:lvl4pPr>
            <a:lvl5pPr algn="l" indent="-228600" lvl="4" marL="2286000">
              <a:spcBef>
                <a:spcPts val="300"/>
              </a:spcBef>
              <a:spcAft>
                <a:spcPts val="0"/>
              </a:spcAft>
              <a:buSzPts val="1820"/>
              <a:buNone/>
              <a:defRPr sz="1400">
                <a:solidFill>
                  <a:srgbClr val="888888"/>
                </a:solidFill>
              </a:defRPr>
            </a:lvl5pPr>
            <a:lvl6pPr algn="l" indent="-228600" lvl="5" marL="2743200">
              <a:spcBef>
                <a:spcPts val="300"/>
              </a:spcBef>
              <a:spcAft>
                <a:spcPts val="0"/>
              </a:spcAft>
              <a:buSzPts val="1820"/>
              <a:buNone/>
              <a:defRPr sz="1400">
                <a:solidFill>
                  <a:srgbClr val="888888"/>
                </a:solidFill>
              </a:defRPr>
            </a:lvl6pPr>
            <a:lvl7pPr algn="l" indent="-228600" lvl="6" marL="3200400">
              <a:spcBef>
                <a:spcPts val="300"/>
              </a:spcBef>
              <a:spcAft>
                <a:spcPts val="0"/>
              </a:spcAft>
              <a:buSzPts val="1820"/>
              <a:buNone/>
              <a:defRPr sz="1400">
                <a:solidFill>
                  <a:srgbClr val="888888"/>
                </a:solidFill>
              </a:defRPr>
            </a:lvl7pPr>
            <a:lvl8pPr algn="l" indent="-228600" lvl="7" marL="3657600">
              <a:spcBef>
                <a:spcPts val="300"/>
              </a:spcBef>
              <a:spcAft>
                <a:spcPts val="0"/>
              </a:spcAft>
              <a:buSzPts val="1820"/>
              <a:buNone/>
              <a:defRPr sz="1400">
                <a:solidFill>
                  <a:srgbClr val="888888"/>
                </a:solidFill>
              </a:defRPr>
            </a:lvl8pPr>
            <a:lvl9pPr algn="l" indent="-228600" lvl="8" marL="4114800">
              <a:spcBef>
                <a:spcPts val="300"/>
              </a:spcBef>
              <a:spcAft>
                <a:spcPts val="300"/>
              </a:spcAft>
              <a:buSzPts val="1820"/>
              <a:buNone/>
              <a:defRPr sz="1400">
                <a:solidFill>
                  <a:srgbClr val="888888"/>
                </a:solidFill>
              </a:defRPr>
            </a:lvl9pPr>
          </a:lstStyle>
          <a:p/>
        </p:txBody>
      </p:sp>
      <p:sp>
        <p:nvSpPr>
          <p:cNvPr id="1049033" name="Google Shape;66;p41"/>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34" name="Google Shape;67;p41"/>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9035" name="Google Shape;68;p41"/>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203" name="Shape 69"/>
        <p:cNvGrpSpPr/>
        <p:nvPr/>
      </p:nvGrpSpPr>
      <p:grpSpPr>
        <a:xfrm>
          <a:off x="0" y="0"/>
          <a:ext cx="0" cy="0"/>
          <a:chOff x="0" y="0"/>
          <a:chExt cx="0" cy="0"/>
        </a:xfrm>
      </p:grpSpPr>
      <p:sp>
        <p:nvSpPr>
          <p:cNvPr id="1048990" name="Google Shape;70;p42"/>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91" name="Google Shape;71;p42"/>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92" name="Google Shape;72;p42"/>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a:lnSpc>
                <a:spcPct val="100000"/>
              </a:lnSpc>
              <a:spcBef>
                <a:spcPts val="0"/>
              </a:spcBef>
              <a:spcAft>
                <a:spcPts val="0"/>
              </a:spcAft>
              <a:buNone/>
            </a:lvl1pPr>
            <a:lvl2pPr algn="ctr" indent="0" lvl="1" marL="0">
              <a:lnSpc>
                <a:spcPct val="100000"/>
              </a:lnSpc>
              <a:spcBef>
                <a:spcPts val="0"/>
              </a:spcBef>
              <a:spcAft>
                <a:spcPts val="0"/>
              </a:spcAft>
              <a:buNone/>
            </a:lvl2pPr>
            <a:lvl3pPr algn="ctr" indent="0" lvl="2" marL="0">
              <a:lnSpc>
                <a:spcPct val="100000"/>
              </a:lnSpc>
              <a:spcBef>
                <a:spcPts val="0"/>
              </a:spcBef>
              <a:spcAft>
                <a:spcPts val="0"/>
              </a:spcAft>
              <a:buNone/>
            </a:lvl3pPr>
            <a:lvl4pPr algn="ctr" indent="0" lvl="3" marL="0">
              <a:lnSpc>
                <a:spcPct val="100000"/>
              </a:lnSpc>
              <a:spcBef>
                <a:spcPts val="0"/>
              </a:spcBef>
              <a:spcAft>
                <a:spcPts val="0"/>
              </a:spcAft>
              <a:buNone/>
            </a:lvl4pPr>
            <a:lvl5pPr algn="ctr" indent="0" lvl="4" marL="0">
              <a:lnSpc>
                <a:spcPct val="100000"/>
              </a:lnSpc>
              <a:spcBef>
                <a:spcPts val="0"/>
              </a:spcBef>
              <a:spcAft>
                <a:spcPts val="0"/>
              </a:spcAft>
              <a:buNone/>
            </a:lvl5pPr>
            <a:lvl6pPr algn="ctr" indent="0" lvl="5" marL="0">
              <a:lnSpc>
                <a:spcPct val="100000"/>
              </a:lnSpc>
              <a:spcBef>
                <a:spcPts val="0"/>
              </a:spcBef>
              <a:spcAft>
                <a:spcPts val="0"/>
              </a:spcAft>
              <a:buNone/>
            </a:lvl6pPr>
            <a:lvl7pPr algn="ctr" indent="0" lvl="6" marL="0">
              <a:lnSpc>
                <a:spcPct val="100000"/>
              </a:lnSpc>
              <a:spcBef>
                <a:spcPts val="0"/>
              </a:spcBef>
              <a:spcAft>
                <a:spcPts val="0"/>
              </a:spcAft>
              <a:buNone/>
            </a:lvl7pPr>
            <a:lvl8pPr algn="ctr" indent="0" lvl="7" marL="0">
              <a:lnSpc>
                <a:spcPct val="100000"/>
              </a:lnSpc>
              <a:spcBef>
                <a:spcPts val="0"/>
              </a:spcBef>
              <a:spcAft>
                <a:spcPts val="0"/>
              </a:spcAft>
              <a:buNone/>
            </a:lvl8pPr>
            <a:lvl9pPr algn="ctr" indent="0" lvl="8" marL="0">
              <a:lnSpc>
                <a:spcPct val="100000"/>
              </a:lnSpc>
              <a:spcBef>
                <a:spcPts val="0"/>
              </a:spcBef>
              <a:spcAft>
                <a:spcPts val="0"/>
              </a:spcAft>
              <a:buNone/>
            </a:lvl9pPr>
          </a:lstStyle>
          <a:p>
            <a:pPr algn="ctr" indent="0" lvl="0" marL="0" rtl="0">
              <a:spcBef>
                <a:spcPts val="0"/>
              </a:spcBef>
              <a:spcAft>
                <a:spcPts val="0"/>
              </a:spcAft>
              <a:buNone/>
            </a:pPr>
            <a:fld id="{00000000-1234-1234-1234-123412341234}" type="slidenum">
              <a:rPr lang="en"/>
              <a:t>‹#›</a:t>
            </a:fld>
          </a:p>
        </p:txBody>
      </p:sp>
      <p:sp>
        <p:nvSpPr>
          <p:cNvPr id="1048993" name="Google Shape;73;p42"/>
          <p:cNvSpPr txBox="1"/>
          <p:nvPr>
            <p:ph type="title"/>
          </p:nvPr>
        </p:nvSpPr>
        <p:spPr>
          <a:xfrm>
            <a:off x="1793290" y="3279126"/>
            <a:ext cx="6512511" cy="85725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2304"/>
              <a:buChar cha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94" name="Google Shape;74;p42"/>
          <p:cNvSpPr txBox="1"/>
          <p:nvPr>
            <p:ph type="body" idx="1"/>
          </p:nvPr>
        </p:nvSpPr>
        <p:spPr>
          <a:xfrm>
            <a:off x="1142999" y="548639"/>
            <a:ext cx="3346704" cy="2606040"/>
          </a:xfrm>
          <a:prstGeom prst="rect"/>
          <a:noFill/>
          <a:ln>
            <a:noFill/>
          </a:ln>
        </p:spPr>
        <p:txBody>
          <a:bodyPr anchor="t" anchorCtr="0" bIns="45700" lIns="91425" rIns="91425" spcFirstLastPara="1" tIns="45700" wrap="square">
            <a:normAutofit/>
          </a:bodyPr>
          <a:lstStyle>
            <a:lvl1pPr algn="l" indent="-377190" lvl="0" marL="457200">
              <a:spcBef>
                <a:spcPts val="360"/>
              </a:spcBef>
              <a:spcAft>
                <a:spcPts val="0"/>
              </a:spcAft>
              <a:buSzPts val="2340"/>
              <a:buChar char="*"/>
            </a:lvl1pPr>
            <a:lvl2pPr algn="l" indent="-377190" lvl="1" marL="914400">
              <a:spcBef>
                <a:spcPts val="360"/>
              </a:spcBef>
              <a:spcAft>
                <a:spcPts val="0"/>
              </a:spcAft>
              <a:buSzPts val="2340"/>
              <a:buChar char="*"/>
            </a:lvl2pPr>
            <a:lvl3pPr algn="l" indent="-377189" lvl="2" marL="1371600">
              <a:spcBef>
                <a:spcPts val="360"/>
              </a:spcBef>
              <a:spcAft>
                <a:spcPts val="0"/>
              </a:spcAft>
              <a:buSzPts val="2340"/>
              <a:buChar char="*"/>
            </a:lvl3pPr>
            <a:lvl4pPr algn="l" indent="-377189" lvl="3" marL="1828800">
              <a:spcBef>
                <a:spcPts val="360"/>
              </a:spcBef>
              <a:spcAft>
                <a:spcPts val="0"/>
              </a:spcAft>
              <a:buSzPts val="2340"/>
              <a:buChar char="*"/>
            </a:lvl4pPr>
            <a:lvl5pPr algn="l" indent="-377189" lvl="4" marL="2286000">
              <a:spcBef>
                <a:spcPts val="360"/>
              </a:spcBef>
              <a:spcAft>
                <a:spcPts val="0"/>
              </a:spcAft>
              <a:buSzPts val="2340"/>
              <a:buChar char="*"/>
            </a:lvl5pPr>
            <a:lvl6pPr algn="l" indent="-377189" lvl="5" marL="2743200">
              <a:spcBef>
                <a:spcPts val="360"/>
              </a:spcBef>
              <a:spcAft>
                <a:spcPts val="0"/>
              </a:spcAft>
              <a:buSzPts val="2340"/>
              <a:buChar char="*"/>
            </a:lvl6pPr>
            <a:lvl7pPr algn="l" indent="-377189" lvl="6" marL="3200400">
              <a:spcBef>
                <a:spcPts val="360"/>
              </a:spcBef>
              <a:spcAft>
                <a:spcPts val="0"/>
              </a:spcAft>
              <a:buSzPts val="2340"/>
              <a:buChar char="*"/>
            </a:lvl7pPr>
            <a:lvl8pPr algn="l" indent="-377190" lvl="7" marL="3657600">
              <a:spcBef>
                <a:spcPts val="360"/>
              </a:spcBef>
              <a:spcAft>
                <a:spcPts val="0"/>
              </a:spcAft>
              <a:buSzPts val="2340"/>
              <a:buChar char="*"/>
            </a:lvl8pPr>
            <a:lvl9pPr algn="l" indent="-377190" lvl="8" marL="4114800">
              <a:spcBef>
                <a:spcPts val="360"/>
              </a:spcBef>
              <a:spcAft>
                <a:spcPts val="300"/>
              </a:spcAft>
              <a:buSzPts val="2340"/>
              <a:buChar char="*"/>
            </a:lvl9pPr>
          </a:lstStyle>
          <a:p/>
        </p:txBody>
      </p:sp>
      <p:sp>
        <p:nvSpPr>
          <p:cNvPr id="1048995" name="Google Shape;75;p42"/>
          <p:cNvSpPr txBox="1"/>
          <p:nvPr>
            <p:ph type="body" idx="2"/>
          </p:nvPr>
        </p:nvSpPr>
        <p:spPr>
          <a:xfrm>
            <a:off x="4645152" y="548640"/>
            <a:ext cx="3346704" cy="2606040"/>
          </a:xfrm>
          <a:prstGeom prst="rect"/>
          <a:noFill/>
          <a:ln>
            <a:noFill/>
          </a:ln>
        </p:spPr>
        <p:txBody>
          <a:bodyPr anchor="t" anchorCtr="0" bIns="45700" lIns="91425" rIns="91425" spcFirstLastPara="1" tIns="45700" wrap="square">
            <a:normAutofit/>
          </a:bodyPr>
          <a:lstStyle>
            <a:lvl1pPr algn="l" indent="-377190" lvl="0" marL="457200">
              <a:spcBef>
                <a:spcPts val="360"/>
              </a:spcBef>
              <a:spcAft>
                <a:spcPts val="0"/>
              </a:spcAft>
              <a:buSzPts val="2340"/>
              <a:buChar char="*"/>
            </a:lvl1pPr>
            <a:lvl2pPr algn="l" indent="-377190" lvl="1" marL="914400">
              <a:spcBef>
                <a:spcPts val="360"/>
              </a:spcBef>
              <a:spcAft>
                <a:spcPts val="0"/>
              </a:spcAft>
              <a:buSzPts val="2340"/>
              <a:buChar char="*"/>
            </a:lvl2pPr>
            <a:lvl3pPr algn="l" indent="-377189" lvl="2" marL="1371600">
              <a:spcBef>
                <a:spcPts val="360"/>
              </a:spcBef>
              <a:spcAft>
                <a:spcPts val="0"/>
              </a:spcAft>
              <a:buSzPts val="2340"/>
              <a:buChar char="*"/>
            </a:lvl3pPr>
            <a:lvl4pPr algn="l" indent="-377189" lvl="3" marL="1828800">
              <a:spcBef>
                <a:spcPts val="360"/>
              </a:spcBef>
              <a:spcAft>
                <a:spcPts val="0"/>
              </a:spcAft>
              <a:buSzPts val="2340"/>
              <a:buChar char="*"/>
            </a:lvl4pPr>
            <a:lvl5pPr algn="l" indent="-377189" lvl="4" marL="2286000">
              <a:spcBef>
                <a:spcPts val="360"/>
              </a:spcBef>
              <a:spcAft>
                <a:spcPts val="0"/>
              </a:spcAft>
              <a:buSzPts val="2340"/>
              <a:buChar char="*"/>
            </a:lvl5pPr>
            <a:lvl6pPr algn="l" indent="-377189" lvl="5" marL="2743200">
              <a:spcBef>
                <a:spcPts val="360"/>
              </a:spcBef>
              <a:spcAft>
                <a:spcPts val="0"/>
              </a:spcAft>
              <a:buSzPts val="2340"/>
              <a:buChar char="*"/>
            </a:lvl6pPr>
            <a:lvl7pPr algn="l" indent="-377189" lvl="6" marL="3200400">
              <a:spcBef>
                <a:spcPts val="360"/>
              </a:spcBef>
              <a:spcAft>
                <a:spcPts val="0"/>
              </a:spcAft>
              <a:buSzPts val="2340"/>
              <a:buChar char="*"/>
            </a:lvl7pPr>
            <a:lvl8pPr algn="l" indent="-377190" lvl="7" marL="3657600">
              <a:spcBef>
                <a:spcPts val="360"/>
              </a:spcBef>
              <a:spcAft>
                <a:spcPts val="0"/>
              </a:spcAft>
              <a:buSzPts val="2340"/>
              <a:buChar char="*"/>
            </a:lvl8pPr>
            <a:lvl9pPr algn="l" indent="-377190" lvl="8" marL="4114800">
              <a:spcBef>
                <a:spcPts val="360"/>
              </a:spcBef>
              <a:spcAft>
                <a:spcPts val="300"/>
              </a:spcAft>
              <a:buSzPts val="2340"/>
              <a:buChar cha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9D4FE"/>
            </a:gs>
            <a:gs pos="60000">
              <a:srgbClr val="FFFFFF"/>
            </a:gs>
            <a:gs pos="100000">
              <a:srgbClr val="54BDFF"/>
            </a:gs>
          </a:gsLst>
          <a:path path="circle">
            <a:fillToRect l="50000" t="50000" r="50000" b="50000"/>
          </a:path>
        </a:gradFill>
      </p:bgPr>
    </p:bg>
    <p:spTree>
      <p:nvGrpSpPr>
        <p:cNvPr id="12" name="Shape 5"/>
        <p:cNvGrpSpPr/>
        <p:nvPr/>
      </p:nvGrpSpPr>
      <p:grpSpPr>
        <a:xfrm>
          <a:off x="0" y="0"/>
          <a:ext cx="0" cy="0"/>
          <a:chOff x="0" y="0"/>
          <a:chExt cx="0" cy="0"/>
        </a:xfrm>
      </p:grpSpPr>
      <p:sp>
        <p:nvSpPr>
          <p:cNvPr id="1048576" name="Google Shape;6;p33"/>
          <p:cNvSpPr/>
          <p:nvPr/>
        </p:nvSpPr>
        <p:spPr>
          <a:xfrm>
            <a:off x="0" y="3829050"/>
            <a:ext cx="9144000" cy="1314450"/>
          </a:xfrm>
          <a:prstGeom prst="rect"/>
          <a:gradFill>
            <a:gsLst>
              <a:gs pos="0">
                <a:srgbClr val="FFFFFF">
                  <a:alpha val="90980"/>
                </a:srgbClr>
              </a:gs>
              <a:gs pos="37000">
                <a:srgbClr val="FFFFFF">
                  <a:alpha val="75686"/>
                </a:srgbClr>
              </a:gs>
              <a:gs pos="100000">
                <a:srgbClr val="B4DCFA">
                  <a:alpha val="78823"/>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77" name="Google Shape;7;p33"/>
          <p:cNvSpPr/>
          <p:nvPr/>
        </p:nvSpPr>
        <p:spPr>
          <a:xfrm>
            <a:off x="0" y="0"/>
            <a:ext cx="9144000" cy="3829050"/>
          </a:xfrm>
          <a:prstGeom prst="rect"/>
          <a:gradFill>
            <a:gsLst>
              <a:gs pos="0">
                <a:srgbClr val="FFFFFF">
                  <a:alpha val="88627"/>
                </a:srgbClr>
              </a:gs>
              <a:gs pos="48000">
                <a:srgbClr val="FFFFFF">
                  <a:alpha val="61960"/>
                </a:srgbClr>
              </a:gs>
              <a:gs pos="100000">
                <a:srgbClr val="B4DCFA">
                  <a:alpha val="78823"/>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78" name="Google Shape;8;p33"/>
          <p:cNvSpPr/>
          <p:nvPr/>
        </p:nvSpPr>
        <p:spPr>
          <a:xfrm>
            <a:off x="0" y="2826228"/>
            <a:ext cx="9144000" cy="1714500"/>
          </a:xfrm>
          <a:prstGeom prst="rect"/>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79" name="Google Shape;9;p33"/>
          <p:cNvSpPr/>
          <p:nvPr/>
        </p:nvSpPr>
        <p:spPr>
          <a:xfrm>
            <a:off x="0" y="1200150"/>
            <a:ext cx="9144000" cy="3829050"/>
          </a:xfrm>
          <a:prstGeom prst="ellipse"/>
          <a:gradFill>
            <a:gsLst>
              <a:gs pos="0">
                <a:schemeClr val="lt1"/>
              </a:gs>
              <a:gs pos="56000">
                <a:srgbClr val="FFFFFF">
                  <a:alpha val="0"/>
                </a:srgbClr>
              </a:gs>
              <a:gs pos="100000">
                <a:srgbClr val="FFFFFF">
                  <a:alpha val="0"/>
                </a:srgbClr>
              </a:gs>
            </a:gsLst>
            <a:path path="circle">
              <a:fillToRect l="50000" t="50000" r="50000" b="50000"/>
            </a:path>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80" name="Google Shape;10;p33"/>
          <p:cNvSpPr txBox="1"/>
          <p:nvPr>
            <p:ph type="title"/>
          </p:nvPr>
        </p:nvSpPr>
        <p:spPr>
          <a:xfrm>
            <a:off x="1793290" y="3279126"/>
            <a:ext cx="6512511" cy="85725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Clr>
                <a:srgbClr val="C3260C"/>
              </a:buClr>
              <a:buSzPts val="5888"/>
              <a:buFont typeface="Georgia"/>
              <a:buChar char="*"/>
              <a:defRPr b="1" cap="none" sz="4600" i="0" strike="noStrike" u="none">
                <a:solidFill>
                  <a:schemeClr val="dk1"/>
                </a:solidFill>
                <a:latin typeface="Trebuchet MS"/>
                <a:ea typeface="Trebuchet MS"/>
                <a:cs typeface="Trebuchet MS"/>
                <a:sym typeface="Trebuchet MS"/>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81" name="Google Shape;11;p33"/>
          <p:cNvSpPr txBox="1"/>
          <p:nvPr>
            <p:ph type="body" idx="1"/>
          </p:nvPr>
        </p:nvSpPr>
        <p:spPr>
          <a:xfrm>
            <a:off x="1143000" y="549195"/>
            <a:ext cx="6400800" cy="2606040"/>
          </a:xfrm>
          <a:prstGeom prst="rect"/>
          <a:noFill/>
          <a:ln>
            <a:noFill/>
          </a:ln>
        </p:spPr>
        <p:txBody>
          <a:bodyPr anchor="t" anchorCtr="0" bIns="45700" lIns="91425" rIns="91425" spcFirstLastPara="1" tIns="45700" wrap="square">
            <a:normAutofit/>
          </a:bodyPr>
          <a:lstStyle>
            <a:lvl1pPr algn="l" indent="-410210" lvl="0" marL="457200" marR="0" rtl="0">
              <a:spcBef>
                <a:spcPts val="440"/>
              </a:spcBef>
              <a:spcAft>
                <a:spcPts val="0"/>
              </a:spcAft>
              <a:buClr>
                <a:srgbClr val="C3260C"/>
              </a:buClr>
              <a:buSzPts val="2860"/>
              <a:buFont typeface="Georgia"/>
              <a:buChar char="*"/>
              <a:defRPr b="0" cap="none" sz="2200" i="0" strike="noStrike" u="none">
                <a:solidFill>
                  <a:srgbClr val="3F3F3F"/>
                </a:solidFill>
                <a:latin typeface="Trebuchet MS"/>
                <a:ea typeface="Trebuchet MS"/>
                <a:cs typeface="Trebuchet MS"/>
                <a:sym typeface="Trebuchet MS"/>
              </a:defRPr>
            </a:lvl1pPr>
            <a:lvl2pPr algn="l" indent="-393700" lvl="1" marL="914400" marR="0" rtl="0">
              <a:spcBef>
                <a:spcPts val="400"/>
              </a:spcBef>
              <a:spcAft>
                <a:spcPts val="0"/>
              </a:spcAft>
              <a:buClr>
                <a:srgbClr val="C3260C"/>
              </a:buClr>
              <a:buSzPts val="2600"/>
              <a:buFont typeface="Georgia"/>
              <a:buChar char="*"/>
              <a:defRPr b="0" cap="none" sz="2000" i="0" strike="noStrike" u="none">
                <a:solidFill>
                  <a:srgbClr val="3F3F3F"/>
                </a:solidFill>
                <a:latin typeface="Trebuchet MS"/>
                <a:ea typeface="Trebuchet MS"/>
                <a:cs typeface="Trebuchet MS"/>
                <a:sym typeface="Trebuchet MS"/>
              </a:defRPr>
            </a:lvl2pPr>
            <a:lvl3pPr algn="l" indent="-377189" lvl="2" marL="1371600" marR="0" rtl="0">
              <a:spcBef>
                <a:spcPts val="360"/>
              </a:spcBef>
              <a:spcAft>
                <a:spcPts val="0"/>
              </a:spcAft>
              <a:buClr>
                <a:srgbClr val="C3260C"/>
              </a:buClr>
              <a:buSzPts val="2340"/>
              <a:buFont typeface="Georgia"/>
              <a:buChar char="*"/>
              <a:defRPr b="0" cap="none" sz="1800" i="0" strike="noStrike" u="none">
                <a:solidFill>
                  <a:srgbClr val="3F3F3F"/>
                </a:solidFill>
                <a:latin typeface="Trebuchet MS"/>
                <a:ea typeface="Trebuchet MS"/>
                <a:cs typeface="Trebuchet MS"/>
                <a:sym typeface="Trebuchet MS"/>
              </a:defRPr>
            </a:lvl3pPr>
            <a:lvl4pPr algn="l" indent="-360680" lvl="3" marL="1828800" marR="0" rtl="0">
              <a:spcBef>
                <a:spcPts val="320"/>
              </a:spcBef>
              <a:spcAft>
                <a:spcPts val="0"/>
              </a:spcAft>
              <a:buClr>
                <a:srgbClr val="C3260C"/>
              </a:buClr>
              <a:buSzPts val="2080"/>
              <a:buFont typeface="Georgia"/>
              <a:buChar char="*"/>
              <a:defRPr b="0" cap="none" sz="1600" i="0" strike="noStrike" u="none">
                <a:solidFill>
                  <a:srgbClr val="3F3F3F"/>
                </a:solidFill>
                <a:latin typeface="Trebuchet MS"/>
                <a:ea typeface="Trebuchet MS"/>
                <a:cs typeface="Trebuchet MS"/>
                <a:sym typeface="Trebuchet MS"/>
              </a:defRPr>
            </a:lvl4pPr>
            <a:lvl5pPr algn="l" indent="-344170" lvl="4" marL="2286000" marR="0" rtl="0">
              <a:spcBef>
                <a:spcPts val="300"/>
              </a:spcBef>
              <a:spcAft>
                <a:spcPts val="0"/>
              </a:spcAft>
              <a:buClr>
                <a:srgbClr val="C3260C"/>
              </a:buClr>
              <a:buSzPts val="1820"/>
              <a:buFont typeface="Georgia"/>
              <a:buChar char="*"/>
              <a:defRPr b="0" cap="none" sz="1400" i="0" strike="noStrike" u="none">
                <a:solidFill>
                  <a:srgbClr val="3F3F3F"/>
                </a:solidFill>
                <a:latin typeface="Trebuchet MS"/>
                <a:ea typeface="Trebuchet MS"/>
                <a:cs typeface="Trebuchet MS"/>
                <a:sym typeface="Trebuchet MS"/>
              </a:defRPr>
            </a:lvl5pPr>
            <a:lvl6pPr algn="l" indent="-344170" lvl="5" marL="2743200" marR="0" rtl="0">
              <a:spcBef>
                <a:spcPts val="300"/>
              </a:spcBef>
              <a:spcAft>
                <a:spcPts val="0"/>
              </a:spcAft>
              <a:buClr>
                <a:srgbClr val="C3260C"/>
              </a:buClr>
              <a:buSzPts val="1820"/>
              <a:buFont typeface="Georgia"/>
              <a:buChar char="*"/>
              <a:defRPr b="0" cap="none" sz="1400" i="0" strike="noStrike" u="none">
                <a:solidFill>
                  <a:srgbClr val="3F3F3F"/>
                </a:solidFill>
                <a:latin typeface="Trebuchet MS"/>
                <a:ea typeface="Trebuchet MS"/>
                <a:cs typeface="Trebuchet MS"/>
                <a:sym typeface="Trebuchet MS"/>
              </a:defRPr>
            </a:lvl6pPr>
            <a:lvl7pPr algn="l" indent="-344170" lvl="6" marL="3200400" marR="0" rtl="0">
              <a:spcBef>
                <a:spcPts val="300"/>
              </a:spcBef>
              <a:spcAft>
                <a:spcPts val="0"/>
              </a:spcAft>
              <a:buClr>
                <a:srgbClr val="C3260C"/>
              </a:buClr>
              <a:buSzPts val="1820"/>
              <a:buFont typeface="Georgia"/>
              <a:buChar char="*"/>
              <a:defRPr b="0" cap="none" sz="1400" i="0" strike="noStrike" u="none">
                <a:solidFill>
                  <a:srgbClr val="3F3F3F"/>
                </a:solidFill>
                <a:latin typeface="Trebuchet MS"/>
                <a:ea typeface="Trebuchet MS"/>
                <a:cs typeface="Trebuchet MS"/>
                <a:sym typeface="Trebuchet MS"/>
              </a:defRPr>
            </a:lvl7pPr>
            <a:lvl8pPr algn="l" indent="-344170" lvl="7" marL="3657600" marR="0" rtl="0">
              <a:spcBef>
                <a:spcPts val="300"/>
              </a:spcBef>
              <a:spcAft>
                <a:spcPts val="0"/>
              </a:spcAft>
              <a:buClr>
                <a:srgbClr val="C3260C"/>
              </a:buClr>
              <a:buSzPts val="1820"/>
              <a:buFont typeface="Georgia"/>
              <a:buChar char="*"/>
              <a:defRPr b="0" cap="none" sz="1400" i="0" strike="noStrike" u="none">
                <a:solidFill>
                  <a:srgbClr val="3F3F3F"/>
                </a:solidFill>
                <a:latin typeface="Trebuchet MS"/>
                <a:ea typeface="Trebuchet MS"/>
                <a:cs typeface="Trebuchet MS"/>
                <a:sym typeface="Trebuchet MS"/>
              </a:defRPr>
            </a:lvl8pPr>
            <a:lvl9pPr algn="l" indent="-344170" lvl="8" marL="4114800" marR="0" rtl="0">
              <a:spcBef>
                <a:spcPts val="300"/>
              </a:spcBef>
              <a:spcAft>
                <a:spcPts val="300"/>
              </a:spcAft>
              <a:buClr>
                <a:srgbClr val="C3260C"/>
              </a:buClr>
              <a:buSzPts val="1820"/>
              <a:buFont typeface="Georgia"/>
              <a:buChar char="*"/>
              <a:defRPr b="0" cap="none" sz="1400" i="0" strike="noStrike" u="none">
                <a:solidFill>
                  <a:srgbClr val="3F3F3F"/>
                </a:solidFill>
                <a:latin typeface="Trebuchet MS"/>
                <a:ea typeface="Trebuchet MS"/>
                <a:cs typeface="Trebuchet MS"/>
                <a:sym typeface="Trebuchet MS"/>
              </a:defRPr>
            </a:lvl9pPr>
          </a:lstStyle>
          <a:p/>
        </p:txBody>
      </p:sp>
      <p:sp>
        <p:nvSpPr>
          <p:cNvPr id="1048582" name="Google Shape;12;p33"/>
          <p:cNvSpPr txBox="1"/>
          <p:nvPr>
            <p:ph type="dt" idx="10"/>
          </p:nvPr>
        </p:nvSpPr>
        <p:spPr>
          <a:xfrm>
            <a:off x="6172200" y="4629150"/>
            <a:ext cx="2514600" cy="273844"/>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SzPts val="1400"/>
              <a:buNone/>
              <a:defRPr b="1" cap="none" sz="1100" i="0" strike="noStrike" u="none">
                <a:solidFill>
                  <a:srgbClr val="7F7F7F"/>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3" name="Google Shape;13;p33"/>
          <p:cNvSpPr txBox="1"/>
          <p:nvPr>
            <p:ph type="ftr" idx="11"/>
          </p:nvPr>
        </p:nvSpPr>
        <p:spPr>
          <a:xfrm>
            <a:off x="457200" y="4629150"/>
            <a:ext cx="3352801" cy="273844"/>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SzPts val="1400"/>
              <a:buNone/>
              <a:defRPr b="1" cap="none" sz="1100" i="0" strike="noStrike" u="none">
                <a:solidFill>
                  <a:srgbClr val="7F7F7F"/>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4" name="Google Shape;14;p33"/>
          <p:cNvSpPr txBox="1"/>
          <p:nvPr>
            <p:ph type="sldNum" idx="12"/>
          </p:nvPr>
        </p:nvSpPr>
        <p:spPr>
          <a:xfrm>
            <a:off x="3810000" y="4629150"/>
            <a:ext cx="1828800" cy="273844"/>
          </a:xfrm>
          <a:prstGeom prst="rect"/>
          <a:noFill/>
          <a:ln>
            <a:noFill/>
          </a:ln>
        </p:spPr>
        <p:txBody>
          <a:bodyPr anchor="ctr" anchorCtr="0" bIns="45700" lIns="91425" rIns="91425" spcFirstLastPara="1" tIns="45700" wrap="square">
            <a:noAutofit/>
          </a:bodyPr>
          <a:lstStyle>
            <a:lvl1pPr algn="ctr" indent="0" lvl="0"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1pPr>
            <a:lvl2pPr algn="ctr" indent="0" lvl="1"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2pPr>
            <a:lvl3pPr algn="ctr" indent="0" lvl="2"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3pPr>
            <a:lvl4pPr algn="ctr" indent="0" lvl="3"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4pPr>
            <a:lvl5pPr algn="ctr" indent="0" lvl="4"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5pPr>
            <a:lvl6pPr algn="ctr" indent="0" lvl="5"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6pPr>
            <a:lvl7pPr algn="ctr" indent="0" lvl="6"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7pPr>
            <a:lvl8pPr algn="ctr" indent="0" lvl="7"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8pPr>
            <a:lvl9pPr algn="ctr" indent="0" lvl="8" marL="0" marR="0" rtl="0">
              <a:lnSpc>
                <a:spcPct val="100000"/>
              </a:lnSpc>
              <a:spcBef>
                <a:spcPts val="0"/>
              </a:spcBef>
              <a:spcAft>
                <a:spcPts val="0"/>
              </a:spcAft>
              <a:buNone/>
              <a:defRPr b="1" cap="none" sz="1200" i="0" strike="noStrike" u="none">
                <a:solidFill>
                  <a:srgbClr val="7F7F7F"/>
                </a:solidFill>
                <a:latin typeface="Arial"/>
                <a:ea typeface="Arial"/>
                <a:cs typeface="Arial"/>
                <a:sym typeface="Arial"/>
              </a:defRPr>
            </a:lvl9pPr>
          </a:lstStyle>
          <a:p>
            <a:pPr algn="ct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Shape 127"/>
        <p:cNvGrpSpPr/>
        <p:nvPr/>
      </p:nvGrpSpPr>
      <p:grpSpPr>
        <a:xfrm>
          <a:off x="0" y="0"/>
          <a:ext cx="0" cy="0"/>
          <a:chOff x="0" y="0"/>
          <a:chExt cx="0" cy="0"/>
        </a:xfrm>
      </p:grpSpPr>
      <p:sp>
        <p:nvSpPr>
          <p:cNvPr id="1048594" name="Google Shape;128;p1"/>
          <p:cNvSpPr txBox="1"/>
          <p:nvPr>
            <p:ph type="ctrTitle"/>
          </p:nvPr>
        </p:nvSpPr>
        <p:spPr>
          <a:xfrm>
            <a:off x="1754395" y="1812233"/>
            <a:ext cx="5411400" cy="18636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072"/>
              <a:buNone/>
            </a:pPr>
            <a:r>
              <a:rPr sz="2400" lang="en"/>
              <a:t>AUTOMATED IRRIGATION</a:t>
            </a:r>
            <a:r>
              <a:rPr sz="2400" lang="en-US"/>
              <a:t> </a:t>
            </a:r>
            <a:r>
              <a:rPr sz="2400" lang="en-US"/>
              <a:t>S</a:t>
            </a:r>
            <a:r>
              <a:rPr sz="2400" lang="en-US"/>
              <a:t>Y</a:t>
            </a:r>
            <a:r>
              <a:rPr sz="2400" lang="en-US"/>
              <a:t>S</a:t>
            </a:r>
            <a:r>
              <a:rPr sz="2400" lang="en-US"/>
              <a:t>T</a:t>
            </a:r>
            <a:r>
              <a:rPr sz="2400" lang="en-US"/>
              <a:t>E</a:t>
            </a:r>
            <a:r>
              <a:rPr sz="2400" lang="en-US"/>
              <a:t>M</a:t>
            </a:r>
            <a:r>
              <a:rPr sz="2400" lang="en"/>
              <a:t> BASED ON SOIL MOISTURE USING IOT</a:t>
            </a:r>
            <a:br>
              <a:rPr sz="2400" lang="en"/>
            </a:br>
            <a:endParaRPr sz="2400"/>
          </a:p>
        </p:txBody>
      </p:sp>
      <p:sp>
        <p:nvSpPr>
          <p:cNvPr id="1048595" name="Google Shape;129;p1"/>
          <p:cNvSpPr/>
          <p:nvPr/>
        </p:nvSpPr>
        <p:spPr>
          <a:xfrm>
            <a:off x="467544" y="740552"/>
            <a:ext cx="1800200" cy="1039110"/>
          </a:xfrm>
          <a:prstGeom prst="round2DiagRect">
            <a:avLst>
              <a:gd name="adj1" fmla="val 16667"/>
              <a:gd name="adj2" fmla="val 0"/>
            </a:avLst>
          </a:prstGeom>
          <a:blipFill rotWithShape="1">
            <a:blip xmlns:r="http://schemas.openxmlformats.org/officeDocument/2006/relationships" r:embed="rId1">
              <a:alphaModFix/>
            </a:blip>
            <a:stretch>
              <a:fillRect l="0" t="0" r="0" b="0"/>
            </a:stretch>
          </a:blipFill>
          <a:ln w="15875" cap="flat" cmpd="sng">
            <a:solidFill>
              <a:srgbClr val="1D2C66"/>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96" name="Google Shape;130;p1"/>
          <p:cNvSpPr/>
          <p:nvPr/>
        </p:nvSpPr>
        <p:spPr>
          <a:xfrm>
            <a:off x="6904510" y="776552"/>
            <a:ext cx="1540200" cy="967200"/>
          </a:xfrm>
          <a:prstGeom prst="round2DiagRect">
            <a:avLst>
              <a:gd name="adj1" fmla="val 16667"/>
              <a:gd name="adj2" fmla="val 0"/>
            </a:avLst>
          </a:prstGeom>
          <a:blipFill rotWithShape="1">
            <a:blip xmlns:r="http://schemas.openxmlformats.org/officeDocument/2006/relationships" r:embed="rId2">
              <a:alphaModFix/>
            </a:blip>
            <a:stretch>
              <a:fillRect l="0" t="0" r="0" b="0"/>
            </a:stretch>
          </a:blipFill>
          <a:ln w="15875" cap="flat" cmpd="sng">
            <a:solidFill>
              <a:srgbClr val="1D2C66"/>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97" name="Google Shape;131;p1"/>
          <p:cNvSpPr/>
          <p:nvPr/>
        </p:nvSpPr>
        <p:spPr>
          <a:xfrm>
            <a:off x="243949" y="3680976"/>
            <a:ext cx="2023800" cy="1039200"/>
          </a:xfrm>
          <a:prstGeom prst="round2DiagRect">
            <a:avLst>
              <a:gd name="adj1" fmla="val 16667"/>
              <a:gd name="adj2" fmla="val 0"/>
            </a:avLst>
          </a:prstGeom>
          <a:blipFill rotWithShape="1">
            <a:blip xmlns:r="http://schemas.openxmlformats.org/officeDocument/2006/relationships" r:embed="rId3">
              <a:alphaModFix/>
            </a:blip>
            <a:stretch>
              <a:fillRect l="0" t="0" r="0" b="0"/>
            </a:stretch>
          </a:blipFill>
          <a:ln w="15875" cap="flat" cmpd="sng">
            <a:solidFill>
              <a:srgbClr val="1D2C66"/>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sp>
        <p:nvSpPr>
          <p:cNvPr id="1048598" name="Google Shape;132;p1"/>
          <p:cNvSpPr/>
          <p:nvPr/>
        </p:nvSpPr>
        <p:spPr>
          <a:xfrm>
            <a:off x="6998976" y="3708422"/>
            <a:ext cx="1641300" cy="984300"/>
          </a:xfrm>
          <a:prstGeom prst="round2DiagRect">
            <a:avLst>
              <a:gd name="adj1" fmla="val 16667"/>
              <a:gd name="adj2" fmla="val 0"/>
            </a:avLst>
          </a:prstGeom>
          <a:blipFill rotWithShape="1">
            <a:blip xmlns:r="http://schemas.openxmlformats.org/officeDocument/2006/relationships" r:embed="rId4">
              <a:alphaModFix/>
            </a:blip>
            <a:stretch>
              <a:fillRect l="0" t="0" r="0" b="0"/>
            </a:stretch>
          </a:blipFill>
          <a:ln w="15875" cap="flat" cmpd="sng">
            <a:solidFill>
              <a:srgbClr val="1D2C66"/>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pic>
        <p:nvPicPr>
          <p:cNvPr id="2097152" name="Google Shape;133;p1" descr="GSM/GPRS Module at Rs 2000/piece | GSM GPRS Module | ID: 21734336312"/>
          <p:cNvPicPr preferRelativeResize="0">
            <a:picLocks/>
          </p:cNvPicPr>
          <p:nvPr/>
        </p:nvPicPr>
        <p:blipFill rotWithShape="1">
          <a:blip xmlns:r="http://schemas.openxmlformats.org/officeDocument/2006/relationships" r:embed="rId5">
            <a:alphaModFix/>
          </a:blip>
          <a:srcRect l="0" t="0" r="0" b="0"/>
          <a:stretch>
            <a:fillRect/>
          </a:stretch>
        </p:blipFill>
        <p:spPr>
          <a:xfrm>
            <a:off x="3548508" y="674363"/>
            <a:ext cx="2075232" cy="1171571"/>
          </a:xfrm>
          <a:prstGeom prst="rect"/>
          <a:noFill/>
          <a:ln>
            <a:noFill/>
          </a:ln>
        </p:spPr>
      </p:pic>
      <p:pic>
        <p:nvPicPr>
          <p:cNvPr id="2097153" name="Google Shape;134;p1" descr="Jaskul Water Lifting cooler water pump motor, cooler pump submersible,  aquarium water pump motor, pond pump submersible, fountain pump motor  fountain motor pump small-18W Submersible Water Pump Price in India - Buy"/>
          <p:cNvPicPr preferRelativeResize="0">
            <a:picLocks/>
          </p:cNvPicPr>
          <p:nvPr/>
        </p:nvPicPr>
        <p:blipFill rotWithShape="1">
          <a:blip xmlns:r="http://schemas.openxmlformats.org/officeDocument/2006/relationships" r:embed="rId6">
            <a:alphaModFix/>
          </a:blip>
          <a:srcRect l="0" t="0" r="0" b="0"/>
          <a:stretch>
            <a:fillRect/>
          </a:stretch>
        </p:blipFill>
        <p:spPr>
          <a:xfrm>
            <a:off x="3358370" y="3499726"/>
            <a:ext cx="2525235" cy="1401688"/>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8" name="Shape 284"/>
        <p:cNvGrpSpPr/>
        <p:nvPr/>
      </p:nvGrpSpPr>
      <p:grpSpPr>
        <a:xfrm>
          <a:off x="0" y="0"/>
          <a:ext cx="0" cy="0"/>
          <a:chOff x="0" y="0"/>
          <a:chExt cx="0" cy="0"/>
        </a:xfrm>
      </p:grpSpPr>
      <p:sp>
        <p:nvSpPr>
          <p:cNvPr id="1048734" name="Google Shape;285;p10"/>
          <p:cNvSpPr txBox="1"/>
          <p:nvPr>
            <p:ph type="title"/>
          </p:nvPr>
        </p:nvSpPr>
        <p:spPr>
          <a:xfrm>
            <a:off x="720000" y="539700"/>
            <a:ext cx="770400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700"/>
              <a:buNone/>
            </a:pPr>
            <a:r>
              <a:rPr lang="en"/>
              <a:t>ABSTRACT</a:t>
            </a:r>
          </a:p>
        </p:txBody>
      </p:sp>
      <p:sp>
        <p:nvSpPr>
          <p:cNvPr id="1048735" name="Google Shape;286;p10"/>
          <p:cNvSpPr txBox="1"/>
          <p:nvPr>
            <p:ph type="body" idx="1"/>
          </p:nvPr>
        </p:nvSpPr>
        <p:spPr>
          <a:xfrm>
            <a:off x="720000" y="1187400"/>
            <a:ext cx="7704000" cy="3416400"/>
          </a:xfrm>
          <a:prstGeom prst="rect"/>
          <a:noFill/>
          <a:ln>
            <a:noFill/>
          </a:ln>
        </p:spPr>
        <p:txBody>
          <a:bodyPr anchor="ctr" anchorCtr="0" bIns="91425" lIns="91425" rIns="91425" spcFirstLastPara="1" tIns="91425" wrap="square">
            <a:noAutofit/>
          </a:bodyPr>
          <a:p>
            <a:pPr algn="just" indent="0" lvl="0" marL="0" rtl="0">
              <a:lnSpc>
                <a:spcPct val="100000"/>
              </a:lnSpc>
              <a:spcBef>
                <a:spcPts val="0"/>
              </a:spcBef>
              <a:spcAft>
                <a:spcPts val="0"/>
              </a:spcAft>
              <a:buSzPts val="1400"/>
              <a:buNone/>
            </a:pPr>
            <a:r>
              <a:rPr sz="1400" lang="en"/>
              <a:t>The evolving information technology abridges the hardship in the daily life of consumers all over the world, hence the application of this knowledge in the irrigation field is necessary nowadays. The exponential growth of demand in food is due to the ever-evolving population of the world, thus it becomes necessary to expand the present area of cultivation. Considering the present situation of weather change due to global warming because of industrial activities, farming via irrigation is the reliable process of food production. Water remains the only source for survival for crop production, thus optimal management and proper use of water become pertinent with the ever-increasing land for irrigation. Arduino based automatic plant irrigation control system; provides a simple approach to automated irrigation. This work makes use of the GSM module for the notification of the user about the situation in the farm, this project aims to design and implement an automatic plant irrigation control system using Arduino and GSM module.</a:t>
            </a:r>
          </a:p>
          <a:p>
            <a:pPr algn="l" indent="0" lvl="0" marL="0" rtl="0">
              <a:lnSpc>
                <a:spcPct val="100000"/>
              </a:lnSpc>
              <a:spcBef>
                <a:spcPts val="0"/>
              </a:spcBef>
              <a:spcAft>
                <a:spcPts val="0"/>
              </a:spcAft>
              <a:buSzPts val="1400"/>
              <a:buNone/>
            </a:pPr>
            <a:r>
              <a:t/>
            </a:r>
          </a:p>
        </p:txBody>
      </p:sp>
      <p:sp>
        <p:nvSpPr>
          <p:cNvPr id="1048736" name="Google Shape;287;p10"/>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1" name="Shape 291"/>
        <p:cNvGrpSpPr/>
        <p:nvPr/>
      </p:nvGrpSpPr>
      <p:grpSpPr>
        <a:xfrm>
          <a:off x="0" y="0"/>
          <a:ext cx="0" cy="0"/>
          <a:chOff x="0" y="0"/>
          <a:chExt cx="0" cy="0"/>
        </a:xfrm>
      </p:grpSpPr>
      <p:sp>
        <p:nvSpPr>
          <p:cNvPr id="1048739" name="Google Shape;292;p11"/>
          <p:cNvSpPr txBox="1"/>
          <p:nvPr>
            <p:ph type="title"/>
          </p:nvPr>
        </p:nvSpPr>
        <p:spPr>
          <a:xfrm>
            <a:off x="1371600" y="3257550"/>
            <a:ext cx="71628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EXISTING SYSTEM</a:t>
            </a:r>
            <a:br>
              <a:rPr lang="en"/>
            </a:br>
          </a:p>
        </p:txBody>
      </p:sp>
      <p:sp>
        <p:nvSpPr>
          <p:cNvPr id="1048740" name="Google Shape;293;p11"/>
          <p:cNvSpPr txBox="1"/>
          <p:nvPr>
            <p:ph type="title" idx="2"/>
          </p:nvPr>
        </p:nvSpPr>
        <p:spPr>
          <a:xfrm>
            <a:off x="3995121" y="1227575"/>
            <a:ext cx="1364074" cy="1348837"/>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04</a:t>
            </a:r>
          </a:p>
        </p:txBody>
      </p:sp>
      <p:cxnSp>
        <p:nvCxnSpPr>
          <p:cNvPr id="3145736" name="Google Shape;294;p11"/>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102" name="Google Shape;295;p11"/>
          <p:cNvGrpSpPr/>
          <p:nvPr/>
        </p:nvGrpSpPr>
        <p:grpSpPr>
          <a:xfrm>
            <a:off x="3518490" y="1380274"/>
            <a:ext cx="289868" cy="852000"/>
            <a:chOff x="456616" y="2161477"/>
            <a:chExt cx="289868" cy="852000"/>
          </a:xfrm>
        </p:grpSpPr>
        <p:sp>
          <p:nvSpPr>
            <p:cNvPr id="1048741" name="Google Shape;296;p11"/>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42" name="Google Shape;297;p11"/>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43" name="Google Shape;298;p11"/>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44" name="Google Shape;299;p11"/>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45" name="Google Shape;300;p11"/>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03" name="Google Shape;301;p11"/>
          <p:cNvGrpSpPr/>
          <p:nvPr/>
        </p:nvGrpSpPr>
        <p:grpSpPr>
          <a:xfrm>
            <a:off x="5325572" y="1380274"/>
            <a:ext cx="289868" cy="852000"/>
            <a:chOff x="456616" y="2161477"/>
            <a:chExt cx="289868" cy="852000"/>
          </a:xfrm>
        </p:grpSpPr>
        <p:sp>
          <p:nvSpPr>
            <p:cNvPr id="1048746" name="Google Shape;302;p11"/>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47" name="Google Shape;303;p11"/>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48" name="Google Shape;304;p11"/>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49" name="Google Shape;305;p11"/>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50" name="Google Shape;306;p11"/>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04" name="Google Shape;307;p11"/>
          <p:cNvGrpSpPr/>
          <p:nvPr/>
        </p:nvGrpSpPr>
        <p:grpSpPr>
          <a:xfrm rot="5400000">
            <a:off x="4427066" y="498842"/>
            <a:ext cx="289868" cy="852000"/>
            <a:chOff x="456616" y="2161477"/>
            <a:chExt cx="289868" cy="852000"/>
          </a:xfrm>
        </p:grpSpPr>
        <p:sp>
          <p:nvSpPr>
            <p:cNvPr id="1048751" name="Google Shape;308;p11"/>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52" name="Google Shape;309;p11"/>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53" name="Google Shape;310;p11"/>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54" name="Google Shape;311;p11"/>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55" name="Google Shape;312;p11"/>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05" name="Google Shape;313;p11"/>
          <p:cNvGrpSpPr/>
          <p:nvPr/>
        </p:nvGrpSpPr>
        <p:grpSpPr>
          <a:xfrm rot="5400000">
            <a:off x="4427066" y="2261724"/>
            <a:ext cx="289868" cy="852000"/>
            <a:chOff x="456616" y="2161477"/>
            <a:chExt cx="289868" cy="852000"/>
          </a:xfrm>
        </p:grpSpPr>
        <p:sp>
          <p:nvSpPr>
            <p:cNvPr id="1048756" name="Google Shape;314;p11"/>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57" name="Google Shape;315;p11"/>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58" name="Google Shape;316;p11"/>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59" name="Google Shape;317;p11"/>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60" name="Google Shape;318;p11"/>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 name="Shape 322"/>
        <p:cNvGrpSpPr/>
        <p:nvPr/>
      </p:nvGrpSpPr>
      <p:grpSpPr>
        <a:xfrm>
          <a:off x="0" y="0"/>
          <a:ext cx="0" cy="0"/>
          <a:chOff x="0" y="0"/>
          <a:chExt cx="0" cy="0"/>
        </a:xfrm>
      </p:grpSpPr>
      <p:sp>
        <p:nvSpPr>
          <p:cNvPr id="1048763" name="Google Shape;323;p12"/>
          <p:cNvSpPr txBox="1"/>
          <p:nvPr>
            <p:ph type="title"/>
          </p:nvPr>
        </p:nvSpPr>
        <p:spPr>
          <a:xfrm>
            <a:off x="1630950" y="539700"/>
            <a:ext cx="58821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EXISTING SYSTEM</a:t>
            </a:r>
          </a:p>
        </p:txBody>
      </p:sp>
      <p:sp>
        <p:nvSpPr>
          <p:cNvPr id="1048764" name="Google Shape;324;p12"/>
          <p:cNvSpPr txBox="1"/>
          <p:nvPr>
            <p:ph type="body" idx="1"/>
          </p:nvPr>
        </p:nvSpPr>
        <p:spPr>
          <a:xfrm>
            <a:off x="1066800" y="1504950"/>
            <a:ext cx="7620000" cy="1828800"/>
          </a:xfrm>
          <a:prstGeom prst="rect"/>
          <a:noFill/>
          <a:ln>
            <a:noFill/>
          </a:ln>
        </p:spPr>
        <p:txBody>
          <a:bodyPr anchor="ctr" anchorCtr="0" bIns="91425" lIns="91425" rIns="91425" spcFirstLastPara="1" tIns="91425" wrap="square">
            <a:noAutofit/>
          </a:bodyPr>
          <a:p>
            <a:pPr algn="just" indent="-285750" lvl="0" marL="285750" rtl="0">
              <a:lnSpc>
                <a:spcPct val="100000"/>
              </a:lnSpc>
              <a:spcBef>
                <a:spcPts val="0"/>
              </a:spcBef>
              <a:spcAft>
                <a:spcPts val="0"/>
              </a:spcAft>
              <a:buSzPts val="1400"/>
              <a:buChar char="○"/>
            </a:pPr>
            <a:r>
              <a:rPr sz="1600" lang="en"/>
              <a:t>In existing systems , there are DTMF BASED CONTROL in the system we have to control motor through phone without knowing the soil moisture status . And also no Automation.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1" name="Shape 328"/>
        <p:cNvGrpSpPr/>
        <p:nvPr/>
      </p:nvGrpSpPr>
      <p:grpSpPr>
        <a:xfrm>
          <a:off x="0" y="0"/>
          <a:ext cx="0" cy="0"/>
          <a:chOff x="0" y="0"/>
          <a:chExt cx="0" cy="0"/>
        </a:xfrm>
      </p:grpSpPr>
      <p:sp>
        <p:nvSpPr>
          <p:cNvPr id="1048767" name="Google Shape;329;p13"/>
          <p:cNvSpPr txBox="1"/>
          <p:nvPr>
            <p:ph type="title"/>
          </p:nvPr>
        </p:nvSpPr>
        <p:spPr>
          <a:xfrm>
            <a:off x="1371600" y="3257550"/>
            <a:ext cx="71628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PROPOSED SYSTEM</a:t>
            </a:r>
            <a:br>
              <a:rPr lang="en"/>
            </a:br>
          </a:p>
        </p:txBody>
      </p:sp>
      <p:sp>
        <p:nvSpPr>
          <p:cNvPr id="1048768" name="Google Shape;330;p13"/>
          <p:cNvSpPr txBox="1"/>
          <p:nvPr>
            <p:ph type="title" idx="2"/>
          </p:nvPr>
        </p:nvSpPr>
        <p:spPr>
          <a:xfrm>
            <a:off x="3995120" y="1227576"/>
            <a:ext cx="1271447" cy="1112304"/>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05</a:t>
            </a:r>
          </a:p>
        </p:txBody>
      </p:sp>
      <p:cxnSp>
        <p:nvCxnSpPr>
          <p:cNvPr id="3145737" name="Google Shape;331;p13"/>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112" name="Google Shape;332;p13"/>
          <p:cNvGrpSpPr/>
          <p:nvPr/>
        </p:nvGrpSpPr>
        <p:grpSpPr>
          <a:xfrm>
            <a:off x="3518490" y="1380274"/>
            <a:ext cx="289868" cy="852000"/>
            <a:chOff x="456616" y="2161477"/>
            <a:chExt cx="289868" cy="852000"/>
          </a:xfrm>
        </p:grpSpPr>
        <p:sp>
          <p:nvSpPr>
            <p:cNvPr id="1048769" name="Google Shape;333;p13"/>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70" name="Google Shape;334;p13"/>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71" name="Google Shape;335;p13"/>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72" name="Google Shape;336;p13"/>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73" name="Google Shape;337;p13"/>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13" name="Google Shape;338;p13"/>
          <p:cNvGrpSpPr/>
          <p:nvPr/>
        </p:nvGrpSpPr>
        <p:grpSpPr>
          <a:xfrm>
            <a:off x="5325572" y="1380274"/>
            <a:ext cx="289868" cy="852000"/>
            <a:chOff x="456616" y="2161477"/>
            <a:chExt cx="289868" cy="852000"/>
          </a:xfrm>
        </p:grpSpPr>
        <p:sp>
          <p:nvSpPr>
            <p:cNvPr id="1048774" name="Google Shape;339;p13"/>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75" name="Google Shape;340;p13"/>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76" name="Google Shape;341;p13"/>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77" name="Google Shape;342;p13"/>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78" name="Google Shape;343;p13"/>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14" name="Google Shape;344;p13"/>
          <p:cNvGrpSpPr/>
          <p:nvPr/>
        </p:nvGrpSpPr>
        <p:grpSpPr>
          <a:xfrm rot="5400000">
            <a:off x="4427066" y="498842"/>
            <a:ext cx="289868" cy="852000"/>
            <a:chOff x="456616" y="2161477"/>
            <a:chExt cx="289868" cy="852000"/>
          </a:xfrm>
        </p:grpSpPr>
        <p:sp>
          <p:nvSpPr>
            <p:cNvPr id="1048779" name="Google Shape;345;p13"/>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80" name="Google Shape;346;p13"/>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81" name="Google Shape;347;p13"/>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82" name="Google Shape;348;p13"/>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83" name="Google Shape;349;p13"/>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15" name="Google Shape;350;p13"/>
          <p:cNvGrpSpPr/>
          <p:nvPr/>
        </p:nvGrpSpPr>
        <p:grpSpPr>
          <a:xfrm rot="5400000">
            <a:off x="4427066" y="2261724"/>
            <a:ext cx="289868" cy="852000"/>
            <a:chOff x="456616" y="2161477"/>
            <a:chExt cx="289868" cy="852000"/>
          </a:xfrm>
        </p:grpSpPr>
        <p:sp>
          <p:nvSpPr>
            <p:cNvPr id="1048784" name="Google Shape;351;p13"/>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85" name="Google Shape;352;p13"/>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86" name="Google Shape;353;p13"/>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87" name="Google Shape;354;p13"/>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88" name="Google Shape;355;p13"/>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8" name="Shape 359"/>
        <p:cNvGrpSpPr/>
        <p:nvPr/>
      </p:nvGrpSpPr>
      <p:grpSpPr>
        <a:xfrm>
          <a:off x="0" y="0"/>
          <a:ext cx="0" cy="0"/>
          <a:chOff x="0" y="0"/>
          <a:chExt cx="0" cy="0"/>
        </a:xfrm>
      </p:grpSpPr>
      <p:sp>
        <p:nvSpPr>
          <p:cNvPr id="1048791" name="Google Shape;360;p14"/>
          <p:cNvSpPr txBox="1"/>
          <p:nvPr>
            <p:ph type="title"/>
          </p:nvPr>
        </p:nvSpPr>
        <p:spPr>
          <a:xfrm>
            <a:off x="720000" y="53970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PROPOSED SYSTEM</a:t>
            </a:r>
          </a:p>
        </p:txBody>
      </p:sp>
      <p:sp>
        <p:nvSpPr>
          <p:cNvPr id="1048792" name="Google Shape;361;p14"/>
          <p:cNvSpPr txBox="1"/>
          <p:nvPr>
            <p:ph type="body" idx="1"/>
          </p:nvPr>
        </p:nvSpPr>
        <p:spPr>
          <a:xfrm>
            <a:off x="609600" y="819150"/>
            <a:ext cx="7704000" cy="3581400"/>
          </a:xfrm>
          <a:prstGeom prst="rect"/>
          <a:noFill/>
          <a:ln>
            <a:noFill/>
          </a:ln>
        </p:spPr>
        <p:txBody>
          <a:bodyPr anchor="ctr" anchorCtr="0" bIns="91425" lIns="91425" rIns="91425" spcFirstLastPara="1" tIns="91425" wrap="square">
            <a:noAutofit/>
          </a:bodyPr>
          <a:p>
            <a:pPr algn="just" indent="-317500" lvl="0" marL="457200" rtl="0">
              <a:lnSpc>
                <a:spcPct val="100000"/>
              </a:lnSpc>
              <a:spcBef>
                <a:spcPts val="0"/>
              </a:spcBef>
              <a:spcAft>
                <a:spcPts val="0"/>
              </a:spcAft>
              <a:buSzPts val="1400"/>
              <a:buChar char="●"/>
            </a:pPr>
            <a:r>
              <a:rPr sz="1400" lang="en"/>
              <a:t>In this project , the automated irrigation system based on low power microcontroller was developed and deployed.</a:t>
            </a:r>
          </a:p>
          <a:p>
            <a:pPr algn="just" indent="-317500" lvl="0" marL="457200" rtl="0">
              <a:lnSpc>
                <a:spcPct val="100000"/>
              </a:lnSpc>
              <a:spcBef>
                <a:spcPts val="0"/>
              </a:spcBef>
              <a:spcAft>
                <a:spcPts val="0"/>
              </a:spcAft>
              <a:buSzPts val="1400"/>
              <a:buChar char="●"/>
            </a:pPr>
            <a:r>
              <a:rPr sz="1400" lang="en"/>
              <a:t>In proposed system, we are using ARDUINO UNO , moisture sensor , LCD, Relay and water motor.</a:t>
            </a:r>
          </a:p>
          <a:p>
            <a:pPr algn="just" indent="-317500" lvl="0" marL="457200" rtl="0">
              <a:lnSpc>
                <a:spcPct val="100000"/>
              </a:lnSpc>
              <a:spcBef>
                <a:spcPts val="0"/>
              </a:spcBef>
              <a:spcAft>
                <a:spcPts val="0"/>
              </a:spcAft>
              <a:buSzPts val="1400"/>
              <a:buChar char="●"/>
            </a:pPr>
            <a:r>
              <a:rPr sz="1400" lang="en"/>
              <a:t>The required electrical and electronic components of this proposed system are moisture sensor and water motor.</a:t>
            </a:r>
          </a:p>
          <a:p>
            <a:pPr algn="just" indent="-317500" lvl="0" marL="457200" rtl="0">
              <a:lnSpc>
                <a:spcPct val="100000"/>
              </a:lnSpc>
              <a:spcBef>
                <a:spcPts val="0"/>
              </a:spcBef>
              <a:spcAft>
                <a:spcPts val="0"/>
              </a:spcAft>
              <a:buSzPts val="1400"/>
              <a:buChar char="●"/>
            </a:pPr>
            <a:r>
              <a:rPr sz="1400" lang="en"/>
              <a:t>Moisture sensor detects the humidity level in the soil, if humidity is low the water motor will be ON.</a:t>
            </a:r>
          </a:p>
          <a:p>
            <a:pPr algn="just" indent="-317500" lvl="0" marL="457200" rtl="0">
              <a:lnSpc>
                <a:spcPct val="100000"/>
              </a:lnSpc>
              <a:spcBef>
                <a:spcPts val="0"/>
              </a:spcBef>
              <a:spcAft>
                <a:spcPts val="0"/>
              </a:spcAft>
              <a:buSzPts val="1400"/>
              <a:buChar char="●"/>
            </a:pPr>
            <a:r>
              <a:rPr sz="1400" lang="en"/>
              <a:t>The status of sensor will be displayed on LCD and water motor will be controlled through the status of soil moisture sensor. </a:t>
            </a:r>
          </a:p>
          <a:p>
            <a:pPr algn="l" indent="-228600" lvl="0" marL="457200" rtl="0">
              <a:lnSpc>
                <a:spcPct val="100000"/>
              </a:lnSpc>
              <a:spcBef>
                <a:spcPts val="0"/>
              </a:spcBef>
              <a:spcAft>
                <a:spcPts val="0"/>
              </a:spcAft>
              <a:buSzPts val="1400"/>
              <a:buNone/>
            </a:pPr>
            <a: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1" name="Shape 365"/>
        <p:cNvGrpSpPr/>
        <p:nvPr/>
      </p:nvGrpSpPr>
      <p:grpSpPr>
        <a:xfrm>
          <a:off x="0" y="0"/>
          <a:ext cx="0" cy="0"/>
          <a:chOff x="0" y="0"/>
          <a:chExt cx="0" cy="0"/>
        </a:xfrm>
      </p:grpSpPr>
      <p:sp>
        <p:nvSpPr>
          <p:cNvPr id="1048795" name="Google Shape;366;p15"/>
          <p:cNvSpPr txBox="1"/>
          <p:nvPr>
            <p:ph type="title"/>
          </p:nvPr>
        </p:nvSpPr>
        <p:spPr>
          <a:xfrm>
            <a:off x="1371600" y="3257550"/>
            <a:ext cx="71628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SOFTWARE AND HARDWARE REQUIREMENTS</a:t>
            </a:r>
            <a:br>
              <a:rPr lang="en"/>
            </a:br>
          </a:p>
        </p:txBody>
      </p:sp>
      <p:sp>
        <p:nvSpPr>
          <p:cNvPr id="1048796" name="Google Shape;367;p15"/>
          <p:cNvSpPr txBox="1"/>
          <p:nvPr>
            <p:ph type="title" idx="2"/>
          </p:nvPr>
        </p:nvSpPr>
        <p:spPr>
          <a:xfrm>
            <a:off x="3995120" y="1227576"/>
            <a:ext cx="1271447" cy="1138794"/>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06</a:t>
            </a:r>
          </a:p>
        </p:txBody>
      </p:sp>
      <p:cxnSp>
        <p:nvCxnSpPr>
          <p:cNvPr id="3145738" name="Google Shape;368;p15"/>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122" name="Google Shape;369;p15"/>
          <p:cNvGrpSpPr/>
          <p:nvPr/>
        </p:nvGrpSpPr>
        <p:grpSpPr>
          <a:xfrm>
            <a:off x="3518490" y="1380274"/>
            <a:ext cx="289868" cy="852000"/>
            <a:chOff x="456616" y="2161477"/>
            <a:chExt cx="289868" cy="852000"/>
          </a:xfrm>
        </p:grpSpPr>
        <p:sp>
          <p:nvSpPr>
            <p:cNvPr id="1048797" name="Google Shape;370;p15"/>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98" name="Google Shape;371;p15"/>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99" name="Google Shape;372;p15"/>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0" name="Google Shape;373;p15"/>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1" name="Google Shape;374;p15"/>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23" name="Google Shape;375;p15"/>
          <p:cNvGrpSpPr/>
          <p:nvPr/>
        </p:nvGrpSpPr>
        <p:grpSpPr>
          <a:xfrm>
            <a:off x="5325572" y="1380274"/>
            <a:ext cx="289868" cy="852000"/>
            <a:chOff x="456616" y="2161477"/>
            <a:chExt cx="289868" cy="852000"/>
          </a:xfrm>
        </p:grpSpPr>
        <p:sp>
          <p:nvSpPr>
            <p:cNvPr id="1048802" name="Google Shape;376;p15"/>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3" name="Google Shape;377;p15"/>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4" name="Google Shape;378;p15"/>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5" name="Google Shape;379;p15"/>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6" name="Google Shape;380;p15"/>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24" name="Google Shape;381;p15"/>
          <p:cNvGrpSpPr/>
          <p:nvPr/>
        </p:nvGrpSpPr>
        <p:grpSpPr>
          <a:xfrm rot="5400000">
            <a:off x="4427066" y="498842"/>
            <a:ext cx="289868" cy="852000"/>
            <a:chOff x="456616" y="2161477"/>
            <a:chExt cx="289868" cy="852000"/>
          </a:xfrm>
        </p:grpSpPr>
        <p:sp>
          <p:nvSpPr>
            <p:cNvPr id="1048807" name="Google Shape;382;p15"/>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8" name="Google Shape;383;p15"/>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09" name="Google Shape;384;p15"/>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10" name="Google Shape;385;p15"/>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11" name="Google Shape;386;p15"/>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25" name="Google Shape;387;p15"/>
          <p:cNvGrpSpPr/>
          <p:nvPr/>
        </p:nvGrpSpPr>
        <p:grpSpPr>
          <a:xfrm rot="5400000">
            <a:off x="4427066" y="2261724"/>
            <a:ext cx="289868" cy="852000"/>
            <a:chOff x="456616" y="2161477"/>
            <a:chExt cx="289868" cy="852000"/>
          </a:xfrm>
        </p:grpSpPr>
        <p:sp>
          <p:nvSpPr>
            <p:cNvPr id="1048812" name="Google Shape;388;p15"/>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13" name="Google Shape;389;p15"/>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14" name="Google Shape;390;p15"/>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15" name="Google Shape;391;p15"/>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16" name="Google Shape;392;p15"/>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8" name="Shape 396"/>
        <p:cNvGrpSpPr/>
        <p:nvPr/>
      </p:nvGrpSpPr>
      <p:grpSpPr>
        <a:xfrm>
          <a:off x="0" y="0"/>
          <a:ext cx="0" cy="0"/>
          <a:chOff x="0" y="0"/>
          <a:chExt cx="0" cy="0"/>
        </a:xfrm>
      </p:grpSpPr>
      <p:sp>
        <p:nvSpPr>
          <p:cNvPr id="1048819" name="Google Shape;397;p16"/>
          <p:cNvSpPr txBox="1"/>
          <p:nvPr>
            <p:ph type="title"/>
          </p:nvPr>
        </p:nvSpPr>
        <p:spPr>
          <a:xfrm>
            <a:off x="720000" y="53970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SOFTWARE REQUIREMENTS</a:t>
            </a:r>
          </a:p>
        </p:txBody>
      </p:sp>
      <p:sp>
        <p:nvSpPr>
          <p:cNvPr id="1048820" name="Google Shape;398;p16"/>
          <p:cNvSpPr txBox="1"/>
          <p:nvPr>
            <p:ph type="body" idx="1"/>
          </p:nvPr>
        </p:nvSpPr>
        <p:spPr>
          <a:xfrm>
            <a:off x="457200" y="971550"/>
            <a:ext cx="7856400" cy="1981200"/>
          </a:xfrm>
          <a:prstGeom prst="rect"/>
          <a:noFill/>
          <a:ln>
            <a:noFill/>
          </a:ln>
        </p:spPr>
        <p:txBody>
          <a:bodyPr anchor="ctr" anchorCtr="0" bIns="91425" lIns="91425" rIns="91425" spcFirstLastPara="1" tIns="91425" wrap="square">
            <a:noAutofit/>
          </a:bodyPr>
          <a:p>
            <a:pPr algn="l" indent="-317500" lvl="0" marL="457200" rtl="0">
              <a:lnSpc>
                <a:spcPct val="100000"/>
              </a:lnSpc>
              <a:spcBef>
                <a:spcPts val="0"/>
              </a:spcBef>
              <a:spcAft>
                <a:spcPts val="0"/>
              </a:spcAft>
              <a:buSzPts val="1400"/>
              <a:buChar char="●"/>
            </a:pPr>
            <a:r>
              <a:rPr sz="1400" lang="en"/>
              <a:t>ARDUINO IDE</a:t>
            </a:r>
          </a:p>
          <a:p>
            <a:pPr algn="l" indent="-317500" lvl="0" marL="457200" rtl="0">
              <a:lnSpc>
                <a:spcPct val="100000"/>
              </a:lnSpc>
              <a:spcBef>
                <a:spcPts val="0"/>
              </a:spcBef>
              <a:spcAft>
                <a:spcPts val="0"/>
              </a:spcAft>
              <a:buSzPts val="1400"/>
              <a:buChar char="●"/>
            </a:pPr>
            <a:r>
              <a:rPr sz="1400" lang="en"/>
              <a:t>C LANGUAGE</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1" name="Shape 402"/>
        <p:cNvGrpSpPr/>
        <p:nvPr/>
      </p:nvGrpSpPr>
      <p:grpSpPr>
        <a:xfrm>
          <a:off x="0" y="0"/>
          <a:ext cx="0" cy="0"/>
          <a:chOff x="0" y="0"/>
          <a:chExt cx="0" cy="0"/>
        </a:xfrm>
      </p:grpSpPr>
      <p:sp>
        <p:nvSpPr>
          <p:cNvPr id="1048823" name="Google Shape;403;p17"/>
          <p:cNvSpPr txBox="1"/>
          <p:nvPr>
            <p:ph type="title"/>
          </p:nvPr>
        </p:nvSpPr>
        <p:spPr>
          <a:xfrm>
            <a:off x="720000" y="53970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HARDWARE REQUIREMENTS</a:t>
            </a:r>
          </a:p>
        </p:txBody>
      </p:sp>
      <p:sp>
        <p:nvSpPr>
          <p:cNvPr id="1048824" name="Google Shape;404;p17"/>
          <p:cNvSpPr txBox="1"/>
          <p:nvPr>
            <p:ph type="body" idx="1"/>
          </p:nvPr>
        </p:nvSpPr>
        <p:spPr>
          <a:xfrm>
            <a:off x="457200" y="971550"/>
            <a:ext cx="7856400" cy="1981200"/>
          </a:xfrm>
          <a:prstGeom prst="rect"/>
          <a:noFill/>
          <a:ln>
            <a:noFill/>
          </a:ln>
        </p:spPr>
        <p:txBody>
          <a:bodyPr anchor="ctr" anchorCtr="0" bIns="91425" lIns="91425" rIns="91425" spcFirstLastPara="1" tIns="91425" wrap="square">
            <a:noAutofit/>
          </a:bodyPr>
          <a:p>
            <a:pPr algn="l" indent="-317500" lvl="0" marL="457200" rtl="0">
              <a:lnSpc>
                <a:spcPct val="100000"/>
              </a:lnSpc>
              <a:spcBef>
                <a:spcPts val="0"/>
              </a:spcBef>
              <a:spcAft>
                <a:spcPts val="0"/>
              </a:spcAft>
              <a:buSzPts val="1400"/>
              <a:buChar char="●"/>
            </a:pPr>
            <a:r>
              <a:rPr sz="1400" lang="en"/>
              <a:t>Power supply</a:t>
            </a:r>
          </a:p>
          <a:p>
            <a:pPr algn="l" indent="-317500" lvl="0" marL="457200" rtl="0">
              <a:lnSpc>
                <a:spcPct val="100000"/>
              </a:lnSpc>
              <a:spcBef>
                <a:spcPts val="0"/>
              </a:spcBef>
              <a:spcAft>
                <a:spcPts val="0"/>
              </a:spcAft>
              <a:buSzPts val="1400"/>
              <a:buChar char="●"/>
            </a:pPr>
            <a:r>
              <a:rPr sz="1400" lang="en"/>
              <a:t>Micro Controller </a:t>
            </a:r>
          </a:p>
          <a:p>
            <a:pPr algn="l" indent="-317500" lvl="0" marL="457200" rtl="0">
              <a:lnSpc>
                <a:spcPct val="100000"/>
              </a:lnSpc>
              <a:spcBef>
                <a:spcPts val="0"/>
              </a:spcBef>
              <a:spcAft>
                <a:spcPts val="0"/>
              </a:spcAft>
              <a:buSzPts val="1400"/>
              <a:buChar char="●"/>
            </a:pPr>
            <a:r>
              <a:rPr sz="1400" lang="en"/>
              <a:t>Soil moisture sensor</a:t>
            </a:r>
          </a:p>
          <a:p>
            <a:pPr algn="l" indent="-317500" lvl="0" marL="457200" rtl="0">
              <a:lnSpc>
                <a:spcPct val="100000"/>
              </a:lnSpc>
              <a:spcBef>
                <a:spcPts val="0"/>
              </a:spcBef>
              <a:spcAft>
                <a:spcPts val="0"/>
              </a:spcAft>
              <a:buSzPts val="1400"/>
              <a:buChar char="●"/>
            </a:pPr>
            <a:r>
              <a:rPr sz="1400" lang="en"/>
              <a:t>LCD</a:t>
            </a:r>
          </a:p>
          <a:p>
            <a:pPr algn="l" indent="-317500" lvl="0" marL="457200" rtl="0">
              <a:lnSpc>
                <a:spcPct val="100000"/>
              </a:lnSpc>
              <a:spcBef>
                <a:spcPts val="0"/>
              </a:spcBef>
              <a:spcAft>
                <a:spcPts val="0"/>
              </a:spcAft>
              <a:buSzPts val="1400"/>
              <a:buChar char="●"/>
            </a:pPr>
            <a:r>
              <a:rPr sz="1400" lang="en"/>
              <a:t>Water motor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4" name="Shape 408"/>
        <p:cNvGrpSpPr/>
        <p:nvPr/>
      </p:nvGrpSpPr>
      <p:grpSpPr>
        <a:xfrm>
          <a:off x="0" y="0"/>
          <a:ext cx="0" cy="0"/>
          <a:chOff x="0" y="0"/>
          <a:chExt cx="0" cy="0"/>
        </a:xfrm>
      </p:grpSpPr>
      <p:sp>
        <p:nvSpPr>
          <p:cNvPr id="1048827" name="Google Shape;409;g13df99f664c_0_15"/>
          <p:cNvSpPr txBox="1"/>
          <p:nvPr>
            <p:ph type="title"/>
          </p:nvPr>
        </p:nvSpPr>
        <p:spPr>
          <a:xfrm>
            <a:off x="720000" y="539700"/>
            <a:ext cx="770400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700"/>
              <a:buNone/>
            </a:pPr>
            <a:r>
              <a:rPr sz="3800" lang="en"/>
              <a:t>ARCHITECTURE OF THE PROJECT</a:t>
            </a:r>
            <a:endParaRPr sz="3800"/>
          </a:p>
        </p:txBody>
      </p:sp>
      <p:pic>
        <p:nvPicPr>
          <p:cNvPr id="2097154" name="Google Shape;410;g13df99f664c_0_15"/>
          <p:cNvPicPr preferRelativeResize="0">
            <a:picLocks/>
          </p:cNvPicPr>
          <p:nvPr/>
        </p:nvPicPr>
        <p:blipFill rotWithShape="1">
          <a:blip xmlns:r="http://schemas.openxmlformats.org/officeDocument/2006/relationships" r:embed="rId1">
            <a:alphaModFix/>
          </a:blip>
          <a:srcRect l="0" t="0" r="0" b="0"/>
          <a:stretch>
            <a:fillRect/>
          </a:stretch>
        </p:blipFill>
        <p:spPr>
          <a:xfrm>
            <a:off x="1307703" y="1431121"/>
            <a:ext cx="5601600" cy="3010200"/>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7" name="Shape 414"/>
        <p:cNvGrpSpPr/>
        <p:nvPr/>
      </p:nvGrpSpPr>
      <p:grpSpPr>
        <a:xfrm>
          <a:off x="0" y="0"/>
          <a:ext cx="0" cy="0"/>
          <a:chOff x="0" y="0"/>
          <a:chExt cx="0" cy="0"/>
        </a:xfrm>
      </p:grpSpPr>
      <p:sp>
        <p:nvSpPr>
          <p:cNvPr id="1048830" name="Google Shape;415;p18"/>
          <p:cNvSpPr txBox="1"/>
          <p:nvPr>
            <p:ph type="title"/>
          </p:nvPr>
        </p:nvSpPr>
        <p:spPr>
          <a:xfrm>
            <a:off x="1371600" y="3257550"/>
            <a:ext cx="71628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LITERATURE SURVEY</a:t>
            </a:r>
            <a:br>
              <a:rPr lang="en"/>
            </a:br>
          </a:p>
        </p:txBody>
      </p:sp>
      <p:sp>
        <p:nvSpPr>
          <p:cNvPr id="1048831" name="Google Shape;416;p18"/>
          <p:cNvSpPr txBox="1"/>
          <p:nvPr>
            <p:ph type="title" idx="2"/>
          </p:nvPr>
        </p:nvSpPr>
        <p:spPr>
          <a:xfrm>
            <a:off x="3995120" y="1227576"/>
            <a:ext cx="1303961" cy="1021880"/>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07</a:t>
            </a:r>
          </a:p>
        </p:txBody>
      </p:sp>
      <p:cxnSp>
        <p:nvCxnSpPr>
          <p:cNvPr id="3145739" name="Google Shape;417;p18"/>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138" name="Google Shape;418;p18"/>
          <p:cNvGrpSpPr/>
          <p:nvPr/>
        </p:nvGrpSpPr>
        <p:grpSpPr>
          <a:xfrm>
            <a:off x="3518490" y="1380274"/>
            <a:ext cx="289868" cy="852000"/>
            <a:chOff x="456616" y="2161477"/>
            <a:chExt cx="289868" cy="852000"/>
          </a:xfrm>
        </p:grpSpPr>
        <p:sp>
          <p:nvSpPr>
            <p:cNvPr id="1048832" name="Google Shape;419;p18"/>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33" name="Google Shape;420;p18"/>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34" name="Google Shape;421;p18"/>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35" name="Google Shape;422;p18"/>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36" name="Google Shape;423;p18"/>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39" name="Google Shape;424;p18"/>
          <p:cNvGrpSpPr/>
          <p:nvPr/>
        </p:nvGrpSpPr>
        <p:grpSpPr>
          <a:xfrm>
            <a:off x="5325572" y="1380274"/>
            <a:ext cx="289868" cy="852000"/>
            <a:chOff x="456616" y="2161477"/>
            <a:chExt cx="289868" cy="852000"/>
          </a:xfrm>
        </p:grpSpPr>
        <p:sp>
          <p:nvSpPr>
            <p:cNvPr id="1048837" name="Google Shape;425;p18"/>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38" name="Google Shape;426;p18"/>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39" name="Google Shape;427;p18"/>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40" name="Google Shape;428;p18"/>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41" name="Google Shape;429;p18"/>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40" name="Google Shape;430;p18"/>
          <p:cNvGrpSpPr/>
          <p:nvPr/>
        </p:nvGrpSpPr>
        <p:grpSpPr>
          <a:xfrm rot="5400000">
            <a:off x="4427066" y="498842"/>
            <a:ext cx="289868" cy="852000"/>
            <a:chOff x="456616" y="2161477"/>
            <a:chExt cx="289868" cy="852000"/>
          </a:xfrm>
        </p:grpSpPr>
        <p:sp>
          <p:nvSpPr>
            <p:cNvPr id="1048842" name="Google Shape;431;p18"/>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43" name="Google Shape;432;p18"/>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44" name="Google Shape;433;p18"/>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45" name="Google Shape;434;p18"/>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46" name="Google Shape;435;p18"/>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41" name="Google Shape;436;p18"/>
          <p:cNvGrpSpPr/>
          <p:nvPr/>
        </p:nvGrpSpPr>
        <p:grpSpPr>
          <a:xfrm rot="5400000">
            <a:off x="4427066" y="2261724"/>
            <a:ext cx="289868" cy="852000"/>
            <a:chOff x="456616" y="2161477"/>
            <a:chExt cx="289868" cy="852000"/>
          </a:xfrm>
        </p:grpSpPr>
        <p:sp>
          <p:nvSpPr>
            <p:cNvPr id="1048847" name="Google Shape;437;p18"/>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48" name="Google Shape;438;p18"/>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49" name="Google Shape;439;p18"/>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50" name="Google Shape;440;p18"/>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51" name="Google Shape;441;p18"/>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Shape 138"/>
        <p:cNvGrpSpPr/>
        <p:nvPr/>
      </p:nvGrpSpPr>
      <p:grpSpPr>
        <a:xfrm>
          <a:off x="0" y="0"/>
          <a:ext cx="0" cy="0"/>
          <a:chOff x="0" y="0"/>
          <a:chExt cx="0" cy="0"/>
        </a:xfrm>
      </p:grpSpPr>
      <p:sp>
        <p:nvSpPr>
          <p:cNvPr id="1048614" name="Google Shape;139;p2"/>
          <p:cNvSpPr txBox="1"/>
          <p:nvPr>
            <p:ph type="title"/>
          </p:nvPr>
        </p:nvSpPr>
        <p:spPr>
          <a:xfrm>
            <a:off x="713325" y="1958098"/>
            <a:ext cx="220080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ABOUT US</a:t>
            </a:r>
          </a:p>
        </p:txBody>
      </p:sp>
      <p:sp>
        <p:nvSpPr>
          <p:cNvPr id="1048615" name="Google Shape;140;p2"/>
          <p:cNvSpPr txBox="1"/>
          <p:nvPr>
            <p:ph type="title" idx="2"/>
          </p:nvPr>
        </p:nvSpPr>
        <p:spPr>
          <a:xfrm>
            <a:off x="713325" y="1425075"/>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01</a:t>
            </a:r>
          </a:p>
        </p:txBody>
      </p:sp>
      <p:sp>
        <p:nvSpPr>
          <p:cNvPr id="1048616" name="Google Shape;141;p2"/>
          <p:cNvSpPr txBox="1"/>
          <p:nvPr>
            <p:ph type="title" idx="3"/>
          </p:nvPr>
        </p:nvSpPr>
        <p:spPr>
          <a:xfrm>
            <a:off x="3878250" y="1958098"/>
            <a:ext cx="220080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INTRODUCTION</a:t>
            </a:r>
          </a:p>
        </p:txBody>
      </p:sp>
      <p:sp>
        <p:nvSpPr>
          <p:cNvPr id="1048617" name="Google Shape;142;p2"/>
          <p:cNvSpPr txBox="1"/>
          <p:nvPr>
            <p:ph type="title" idx="4"/>
          </p:nvPr>
        </p:nvSpPr>
        <p:spPr>
          <a:xfrm>
            <a:off x="3878250" y="1425075"/>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02</a:t>
            </a:r>
          </a:p>
        </p:txBody>
      </p:sp>
      <p:sp>
        <p:nvSpPr>
          <p:cNvPr id="1048618" name="Google Shape;143;p2"/>
          <p:cNvSpPr txBox="1"/>
          <p:nvPr>
            <p:ph type="title" idx="6"/>
          </p:nvPr>
        </p:nvSpPr>
        <p:spPr>
          <a:xfrm>
            <a:off x="720000" y="539700"/>
            <a:ext cx="805500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700"/>
              <a:buNone/>
            </a:pPr>
            <a:r>
              <a:rPr lang="en"/>
              <a:t>TABLE OF CONTENTS</a:t>
            </a:r>
          </a:p>
        </p:txBody>
      </p:sp>
      <p:sp>
        <p:nvSpPr>
          <p:cNvPr id="1048619" name="Google Shape;144;p2"/>
          <p:cNvSpPr txBox="1"/>
          <p:nvPr>
            <p:ph type="title" idx="7"/>
          </p:nvPr>
        </p:nvSpPr>
        <p:spPr>
          <a:xfrm>
            <a:off x="720000" y="3622629"/>
            <a:ext cx="2915896"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ABSTRACT</a:t>
            </a:r>
          </a:p>
        </p:txBody>
      </p:sp>
      <p:sp>
        <p:nvSpPr>
          <p:cNvPr id="1048620" name="Google Shape;145;p2"/>
          <p:cNvSpPr txBox="1"/>
          <p:nvPr>
            <p:ph type="title" idx="8"/>
          </p:nvPr>
        </p:nvSpPr>
        <p:spPr>
          <a:xfrm>
            <a:off x="720000" y="3089624"/>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03</a:t>
            </a:r>
          </a:p>
        </p:txBody>
      </p:sp>
      <p:sp>
        <p:nvSpPr>
          <p:cNvPr id="1048621" name="Google Shape;146;p2"/>
          <p:cNvSpPr txBox="1"/>
          <p:nvPr>
            <p:ph type="title" idx="13"/>
          </p:nvPr>
        </p:nvSpPr>
        <p:spPr>
          <a:xfrm>
            <a:off x="3884925" y="3622629"/>
            <a:ext cx="311645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EXISTING SYSTEM</a:t>
            </a:r>
          </a:p>
        </p:txBody>
      </p:sp>
      <p:sp>
        <p:nvSpPr>
          <p:cNvPr id="1048622" name="Google Shape;147;p2"/>
          <p:cNvSpPr txBox="1"/>
          <p:nvPr>
            <p:ph type="title" idx="14"/>
          </p:nvPr>
        </p:nvSpPr>
        <p:spPr>
          <a:xfrm>
            <a:off x="3884925" y="3089624"/>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04</a:t>
            </a:r>
          </a:p>
        </p:txBody>
      </p:sp>
      <p:cxnSp>
        <p:nvCxnSpPr>
          <p:cNvPr id="3145728" name="Google Shape;148;p2"/>
          <p:cNvCxnSpPr>
            <a:cxnSpLocks/>
            <a:stCxn id="1048615" idx="3"/>
            <a:endCxn id="1048617" idx="1"/>
          </p:cNvCxnSpPr>
          <p:nvPr/>
        </p:nvCxnSpPr>
        <p:spPr>
          <a:xfrm>
            <a:off x="1621725" y="1688925"/>
            <a:ext cx="2256600" cy="0"/>
          </a:xfrm>
          <a:prstGeom prst="straightConnector1"/>
          <a:noFill/>
          <a:ln w="28575" cap="flat" cmpd="sng">
            <a:solidFill>
              <a:schemeClr val="accent2"/>
            </a:solidFill>
            <a:prstDash val="solid"/>
            <a:round/>
            <a:headEnd type="oval" w="med" len="med"/>
            <a:tailEnd type="oval" w="med" len="med"/>
          </a:ln>
        </p:spPr>
      </p:cxnSp>
      <p:cxnSp>
        <p:nvCxnSpPr>
          <p:cNvPr id="3145729" name="Google Shape;149;p2"/>
          <p:cNvCxnSpPr>
            <a:cxnSpLocks/>
          </p:cNvCxnSpPr>
          <p:nvPr/>
        </p:nvCxnSpPr>
        <p:spPr>
          <a:xfrm>
            <a:off x="1621725" y="3353475"/>
            <a:ext cx="2256600" cy="0"/>
          </a:xfrm>
          <a:prstGeom prst="straightConnector1"/>
          <a:noFill/>
          <a:ln w="28575" cap="flat" cmpd="sng">
            <a:solidFill>
              <a:schemeClr val="accent2"/>
            </a:solidFill>
            <a:prstDash val="solid"/>
            <a:round/>
            <a:headEnd type="oval" w="med" len="med"/>
            <a:tailEnd type="oval"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4" name="Shape 445"/>
        <p:cNvGrpSpPr/>
        <p:nvPr/>
      </p:nvGrpSpPr>
      <p:grpSpPr>
        <a:xfrm>
          <a:off x="0" y="0"/>
          <a:ext cx="0" cy="0"/>
          <a:chOff x="0" y="0"/>
          <a:chExt cx="0" cy="0"/>
        </a:xfrm>
      </p:grpSpPr>
      <p:sp>
        <p:nvSpPr>
          <p:cNvPr id="1048854" name="Google Shape;446;p19"/>
          <p:cNvSpPr txBox="1"/>
          <p:nvPr>
            <p:ph type="title"/>
          </p:nvPr>
        </p:nvSpPr>
        <p:spPr>
          <a:xfrm>
            <a:off x="609600" y="13335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LITERATURE SURVEY</a:t>
            </a:r>
          </a:p>
        </p:txBody>
      </p:sp>
      <p:sp>
        <p:nvSpPr>
          <p:cNvPr id="1048855" name="Google Shape;447;p19"/>
          <p:cNvSpPr txBox="1"/>
          <p:nvPr>
            <p:ph type="body" idx="1"/>
          </p:nvPr>
        </p:nvSpPr>
        <p:spPr>
          <a:xfrm>
            <a:off x="533400" y="819150"/>
            <a:ext cx="7966800" cy="3556050"/>
          </a:xfrm>
          <a:prstGeom prst="rect"/>
          <a:noFill/>
          <a:ln>
            <a:noFill/>
          </a:ln>
        </p:spPr>
        <p:txBody>
          <a:bodyPr anchor="ctr" anchorCtr="0" bIns="91425" lIns="91425" rIns="91425" spcFirstLastPara="1" tIns="91425" wrap="square">
            <a:noAutofit/>
          </a:bodyPr>
          <a:p>
            <a:pPr algn="just" indent="0" lvl="0" marL="0" rtl="0">
              <a:lnSpc>
                <a:spcPct val="100000"/>
              </a:lnSpc>
              <a:spcBef>
                <a:spcPts val="0"/>
              </a:spcBef>
              <a:spcAft>
                <a:spcPts val="0"/>
              </a:spcAft>
              <a:buSzPts val="1400"/>
              <a:buNone/>
            </a:pPr>
            <a:r>
              <a:rPr sz="1400" lang="en"/>
              <a:t>In A Remote Measurement and Control System for Greenhouse Based on GSM-SMS  the proposed system introduced a GSM-SMS remote measurement and control system for greenhouse based on PC-based database system connected with base station. Base station is developed by using a microcontroller, GSM module, sensors and actuators. In practical operation, the central station receives and sends messages through GSM module. Criterion value of parameters to be measured in every base station is set by central station, and then in base stations parameters including the air temperature, the air humidity. Indu et al. (2013)  mainly focuses on reviews in the field of remote monitoring and control, the technology used and their potential advantages. The paper proposes an innovative GSM/Bluetooth based remote controlled embedded system for irrigation. The system sets the irrigation time depending on the temperature and humidity reading from sensors and type of crop and can automatically irrigate the field when unattended. Information is exchanged between far end and designed system via SMS on GSM network. A Bluetooth module is also interfaced with the main microcontroller chip which eliminates the SMS charges when the user is within the limited range of few meters to the designated system. </a:t>
            </a:r>
            <a:endParaRPr sz="1400"/>
          </a:p>
        </p:txBody>
      </p:sp>
      <p:sp>
        <p:nvSpPr>
          <p:cNvPr id="1048856" name="Google Shape;448;p19"/>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20</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7" name="Shape 452"/>
        <p:cNvGrpSpPr/>
        <p:nvPr/>
      </p:nvGrpSpPr>
      <p:grpSpPr>
        <a:xfrm>
          <a:off x="0" y="0"/>
          <a:ext cx="0" cy="0"/>
          <a:chOff x="0" y="0"/>
          <a:chExt cx="0" cy="0"/>
        </a:xfrm>
      </p:grpSpPr>
      <p:sp>
        <p:nvSpPr>
          <p:cNvPr id="1048859" name="Google Shape;453;p20"/>
          <p:cNvSpPr txBox="1"/>
          <p:nvPr>
            <p:ph type="title"/>
          </p:nvPr>
        </p:nvSpPr>
        <p:spPr>
          <a:xfrm>
            <a:off x="720000" y="53970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LITERATURE SURVEY</a:t>
            </a:r>
          </a:p>
        </p:txBody>
      </p:sp>
      <p:sp>
        <p:nvSpPr>
          <p:cNvPr id="1048860" name="Google Shape;454;p20"/>
          <p:cNvSpPr txBox="1"/>
          <p:nvPr>
            <p:ph type="body" idx="1"/>
          </p:nvPr>
        </p:nvSpPr>
        <p:spPr>
          <a:xfrm>
            <a:off x="720000" y="1047750"/>
            <a:ext cx="7966800" cy="3556050"/>
          </a:xfrm>
          <a:prstGeom prst="rect"/>
          <a:noFill/>
          <a:ln>
            <a:noFill/>
          </a:ln>
        </p:spPr>
        <p:txBody>
          <a:bodyPr anchor="ctr" anchorCtr="0" bIns="91425" lIns="91425" rIns="91425" spcFirstLastPara="1" tIns="91425" wrap="square">
            <a:noAutofit/>
          </a:bodyPr>
          <a:p>
            <a:pPr algn="just" indent="0" lvl="0" marL="0" rtl="0">
              <a:lnSpc>
                <a:spcPct val="100000"/>
              </a:lnSpc>
              <a:spcBef>
                <a:spcPts val="0"/>
              </a:spcBef>
              <a:spcAft>
                <a:spcPts val="0"/>
              </a:spcAft>
              <a:buSzPts val="1400"/>
              <a:buNone/>
            </a:pPr>
            <a:r>
              <a:rPr sz="1400" lang="en"/>
              <a:t>The system informs users about many conditions like status of electricity, dry running motor, increased temperature, water content in soil and smoke via SMS on GSM network or by Bluetooth. In  R.Suresh et al. (2014) mentioned about using automatic microcontroller based rain gun irrigation system in which the irrigation will take place only when there will be intense requirement of water that save a large quantity of water. These systems bring a change to management of field resource where they developed a software stack called Android is used for devices that include an operating system, middleware and key applications. The Android SDK provides the tools and APIs necessary to begin developing applications on the Android platform using the Java programming language. Mobile phones have almost become an integral part of us serving multiple needs of humans. This application makes use of the GPRS feature of mobile phone as a solution for irrigation control system. These system covered lower range of agriculture land and not economically affordable</a:t>
            </a:r>
            <a:r>
              <a:rPr sz="1600" lang="en"/>
              <a:t>.</a:t>
            </a:r>
            <a:endParaRPr sz="1600"/>
          </a:p>
        </p:txBody>
      </p:sp>
      <p:sp>
        <p:nvSpPr>
          <p:cNvPr id="1048861" name="Google Shape;455;p20"/>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21</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50" name="Shape 459"/>
        <p:cNvGrpSpPr/>
        <p:nvPr/>
      </p:nvGrpSpPr>
      <p:grpSpPr>
        <a:xfrm>
          <a:off x="0" y="0"/>
          <a:ext cx="0" cy="0"/>
          <a:chOff x="0" y="0"/>
          <a:chExt cx="0" cy="0"/>
        </a:xfrm>
      </p:grpSpPr>
      <p:sp>
        <p:nvSpPr>
          <p:cNvPr id="1048864" name="Google Shape;460;p21"/>
          <p:cNvSpPr txBox="1"/>
          <p:nvPr>
            <p:ph type="title"/>
          </p:nvPr>
        </p:nvSpPr>
        <p:spPr>
          <a:xfrm>
            <a:off x="1066800" y="3028950"/>
            <a:ext cx="7162800" cy="7692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MODULES</a:t>
            </a:r>
            <a:br>
              <a:rPr lang="en"/>
            </a:br>
          </a:p>
        </p:txBody>
      </p:sp>
      <p:sp>
        <p:nvSpPr>
          <p:cNvPr id="1048865" name="Google Shape;461;p21"/>
          <p:cNvSpPr txBox="1"/>
          <p:nvPr>
            <p:ph type="title" idx="2"/>
          </p:nvPr>
        </p:nvSpPr>
        <p:spPr>
          <a:xfrm>
            <a:off x="3995120" y="1227576"/>
            <a:ext cx="1303961" cy="1073855"/>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08</a:t>
            </a:r>
          </a:p>
        </p:txBody>
      </p:sp>
      <p:cxnSp>
        <p:nvCxnSpPr>
          <p:cNvPr id="3145740" name="Google Shape;462;p21"/>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151" name="Google Shape;463;p21"/>
          <p:cNvGrpSpPr/>
          <p:nvPr/>
        </p:nvGrpSpPr>
        <p:grpSpPr>
          <a:xfrm>
            <a:off x="3518490" y="1380274"/>
            <a:ext cx="289868" cy="852000"/>
            <a:chOff x="456616" y="2161477"/>
            <a:chExt cx="289868" cy="852000"/>
          </a:xfrm>
        </p:grpSpPr>
        <p:sp>
          <p:nvSpPr>
            <p:cNvPr id="1048866" name="Google Shape;464;p21"/>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67" name="Google Shape;465;p21"/>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68" name="Google Shape;466;p21"/>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69" name="Google Shape;467;p21"/>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70" name="Google Shape;468;p21"/>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52" name="Google Shape;469;p21"/>
          <p:cNvGrpSpPr/>
          <p:nvPr/>
        </p:nvGrpSpPr>
        <p:grpSpPr>
          <a:xfrm>
            <a:off x="5325572" y="1380274"/>
            <a:ext cx="289868" cy="852000"/>
            <a:chOff x="456616" y="2161477"/>
            <a:chExt cx="289868" cy="852000"/>
          </a:xfrm>
        </p:grpSpPr>
        <p:sp>
          <p:nvSpPr>
            <p:cNvPr id="1048871" name="Google Shape;470;p21"/>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72" name="Google Shape;471;p21"/>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73" name="Google Shape;472;p21"/>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74" name="Google Shape;473;p21"/>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75" name="Google Shape;474;p21"/>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53" name="Google Shape;475;p21"/>
          <p:cNvGrpSpPr/>
          <p:nvPr/>
        </p:nvGrpSpPr>
        <p:grpSpPr>
          <a:xfrm rot="5400000">
            <a:off x="4427066" y="498842"/>
            <a:ext cx="289868" cy="852000"/>
            <a:chOff x="456616" y="2161477"/>
            <a:chExt cx="289868" cy="852000"/>
          </a:xfrm>
        </p:grpSpPr>
        <p:sp>
          <p:nvSpPr>
            <p:cNvPr id="1048876" name="Google Shape;476;p21"/>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77" name="Google Shape;477;p21"/>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78" name="Google Shape;478;p21"/>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79" name="Google Shape;479;p21"/>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80" name="Google Shape;480;p21"/>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54" name="Google Shape;481;p21"/>
          <p:cNvGrpSpPr/>
          <p:nvPr/>
        </p:nvGrpSpPr>
        <p:grpSpPr>
          <a:xfrm rot="5400000">
            <a:off x="4427066" y="2261724"/>
            <a:ext cx="289868" cy="852000"/>
            <a:chOff x="456616" y="2161477"/>
            <a:chExt cx="289868" cy="852000"/>
          </a:xfrm>
        </p:grpSpPr>
        <p:sp>
          <p:nvSpPr>
            <p:cNvPr id="1048881" name="Google Shape;482;p21"/>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82" name="Google Shape;483;p21"/>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83" name="Google Shape;484;p21"/>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84" name="Google Shape;485;p21"/>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885" name="Google Shape;486;p21"/>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57" name="Shape 490"/>
        <p:cNvGrpSpPr/>
        <p:nvPr/>
      </p:nvGrpSpPr>
      <p:grpSpPr>
        <a:xfrm>
          <a:off x="0" y="0"/>
          <a:ext cx="0" cy="0"/>
          <a:chOff x="0" y="0"/>
          <a:chExt cx="0" cy="0"/>
        </a:xfrm>
      </p:grpSpPr>
      <p:sp>
        <p:nvSpPr>
          <p:cNvPr id="1048888" name="Google Shape;491;p22"/>
          <p:cNvSpPr txBox="1"/>
          <p:nvPr>
            <p:ph type="title"/>
          </p:nvPr>
        </p:nvSpPr>
        <p:spPr>
          <a:xfrm>
            <a:off x="609600" y="13335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sz="4000" lang="en"/>
              <a:t>MODULE 1: </a:t>
            </a:r>
            <a:r>
              <a:rPr sz="2800" lang="en"/>
              <a:t>GSM MODULE</a:t>
            </a:r>
            <a:endParaRPr sz="2800"/>
          </a:p>
        </p:txBody>
      </p:sp>
      <p:sp>
        <p:nvSpPr>
          <p:cNvPr id="1048889" name="Google Shape;492;p22"/>
          <p:cNvSpPr txBox="1"/>
          <p:nvPr>
            <p:ph type="body" idx="1"/>
          </p:nvPr>
        </p:nvSpPr>
        <p:spPr>
          <a:xfrm>
            <a:off x="533400" y="819150"/>
            <a:ext cx="6019800" cy="3581400"/>
          </a:xfrm>
          <a:prstGeom prst="rect"/>
          <a:noFill/>
          <a:ln>
            <a:noFill/>
          </a:ln>
        </p:spPr>
        <p:txBody>
          <a:bodyPr anchor="ctr" anchorCtr="0" bIns="91425" lIns="91425" rIns="91425" spcFirstLastPara="1" tIns="91425" wrap="square">
            <a:noAutofit/>
          </a:bodyPr>
          <a:p>
            <a:pPr algn="just" indent="0" lvl="0" marL="0" rtl="0">
              <a:lnSpc>
                <a:spcPct val="100000"/>
              </a:lnSpc>
              <a:spcBef>
                <a:spcPts val="0"/>
              </a:spcBef>
              <a:spcAft>
                <a:spcPts val="0"/>
              </a:spcAft>
              <a:buSzPts val="1400"/>
              <a:buNone/>
            </a:pPr>
            <a:r>
              <a:rPr lang="en"/>
              <a:t>This is a GSM/GPRS-compatible Quad-band cell phone, which works on a frequency of 850/900/1800/1900MHz and which can be used not only to access the Internet, but also for oral communication (provided that it is connected to a microphone and a small loud speaker) and for SMSs. Externally, it looks like a big package (0.94 inches x 0.94 inches x 0.12 inches) with L-shaped contacts on four sides so that they can be soldered both on the side and at the bottom. Internally, the module is managed by an AMR926EJ-S processor, which controls phone communication, data communication (through an integrated TCP/IP stack), and (through an UART and a TTL serial interface) the communication with the circuit interfaced with the cell phone itself . The processor is also in charge of a SIM card (3 or 1,8 V) which needs to be attached to the outer wall of the module.</a:t>
            </a:r>
            <a:br>
              <a:rPr lang="en"/>
            </a:br>
            <a:r>
              <a:rPr lang="en"/>
              <a:t>In addition, the GSM900 device integrates an analog interface, an  A/D converter, an RTC, an  SPI bus, an I²C, and a PWM module. The radio section is GSM phase 2/2+ compatible and is either class 4 (2 W) at 850/ 900 MHz or class1(1W)at1800/1900MHz.</a:t>
            </a:r>
            <a:br>
              <a:rPr lang="en"/>
            </a:br>
          </a:p>
        </p:txBody>
      </p:sp>
      <p:sp>
        <p:nvSpPr>
          <p:cNvPr id="1048890" name="Google Shape;493;p22"/>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23</a:t>
            </a:fld>
          </a:p>
        </p:txBody>
      </p:sp>
      <p:pic>
        <p:nvPicPr>
          <p:cNvPr id="2097155" name="Google Shape;494;p22" descr="GSM/GPRS Module at Rs 2000/piece | GSM GPRS Module | ID: 21734336312"/>
          <p:cNvPicPr preferRelativeResize="0">
            <a:picLocks/>
          </p:cNvPicPr>
          <p:nvPr/>
        </p:nvPicPr>
        <p:blipFill rotWithShape="1">
          <a:blip xmlns:r="http://schemas.openxmlformats.org/officeDocument/2006/relationships" r:embed="rId1">
            <a:alphaModFix/>
          </a:blip>
          <a:srcRect l="0" t="0" r="0" b="0"/>
          <a:stretch>
            <a:fillRect/>
          </a:stretch>
        </p:blipFill>
        <p:spPr>
          <a:xfrm>
            <a:off x="6686062" y="1276350"/>
            <a:ext cx="2057400" cy="2743200"/>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0" name="Shape 498"/>
        <p:cNvGrpSpPr/>
        <p:nvPr/>
      </p:nvGrpSpPr>
      <p:grpSpPr>
        <a:xfrm>
          <a:off x="0" y="0"/>
          <a:ext cx="0" cy="0"/>
          <a:chOff x="0" y="0"/>
          <a:chExt cx="0" cy="0"/>
        </a:xfrm>
      </p:grpSpPr>
      <p:sp>
        <p:nvSpPr>
          <p:cNvPr id="1048893" name="Google Shape;499;p23"/>
          <p:cNvSpPr txBox="1"/>
          <p:nvPr>
            <p:ph type="title"/>
          </p:nvPr>
        </p:nvSpPr>
        <p:spPr>
          <a:xfrm>
            <a:off x="609600" y="133350"/>
            <a:ext cx="8382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sz="4000" lang="en"/>
              <a:t>MODULE 2: </a:t>
            </a:r>
            <a:r>
              <a:rPr sz="2800" lang="en"/>
              <a:t>ELECTRONIC DISPLAY MODULE</a:t>
            </a:r>
            <a:endParaRPr sz="2800"/>
          </a:p>
        </p:txBody>
      </p:sp>
      <p:sp>
        <p:nvSpPr>
          <p:cNvPr id="1048894" name="Google Shape;500;p23"/>
          <p:cNvSpPr txBox="1"/>
          <p:nvPr>
            <p:ph type="body" idx="1"/>
          </p:nvPr>
        </p:nvSpPr>
        <p:spPr>
          <a:xfrm>
            <a:off x="533400" y="819150"/>
            <a:ext cx="5257800" cy="3733800"/>
          </a:xfrm>
          <a:prstGeom prst="rect"/>
          <a:noFill/>
          <a:ln>
            <a:noFill/>
          </a:ln>
        </p:spPr>
        <p:txBody>
          <a:bodyPr anchor="ctr" anchorCtr="0" bIns="91425" lIns="91425" rIns="91425" spcFirstLastPara="1" tIns="91425" wrap="square">
            <a:noAutofit/>
          </a:bodyPr>
          <a:p>
            <a:pPr algn="just" indent="0" lvl="0" marL="0" rtl="0">
              <a:lnSpc>
                <a:spcPct val="100000"/>
              </a:lnSpc>
              <a:spcBef>
                <a:spcPts val="0"/>
              </a:spcBef>
              <a:spcAft>
                <a:spcPts val="0"/>
              </a:spcAft>
              <a:buSzPts val="1400"/>
              <a:buNone/>
            </a:pPr>
            <a:r>
              <a:rPr b="1" lang="en"/>
              <a:t>LCD</a:t>
            </a:r>
            <a:r>
              <a:rPr lang="en"/>
              <a:t> (Liquid Crystal Display) is </a:t>
            </a:r>
            <a:r>
              <a:rPr b="1" sz="1400" lang="en"/>
              <a:t>a type of flat panel display which uses liquid crystals in its primary form of operation</a:t>
            </a:r>
            <a:r>
              <a:rPr sz="1400" lang="en"/>
              <a:t>.</a:t>
            </a:r>
            <a:r>
              <a:rPr lang="en"/>
              <a:t> LEDs have a large and varying set of use cases for consumers and businesses, as they can be commonly found in smartphones, televisions, computer monitors and instrument panels. They work </a:t>
            </a:r>
            <a:r>
              <a:rPr b="1" lang="en"/>
              <a:t>by using liquid crystals to produce an image</a:t>
            </a:r>
            <a:r>
              <a:rPr lang="en"/>
              <a:t>. The liquid crystals are embedded into the display screen, and there's some form of backlight used to illuminate them. The actual liquid crystal display is made of several layers, including a polarized filter and electrodes.</a:t>
            </a:r>
          </a:p>
        </p:txBody>
      </p:sp>
      <p:sp>
        <p:nvSpPr>
          <p:cNvPr id="1048895" name="Google Shape;501;p23"/>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24</a:t>
            </a:fld>
          </a:p>
        </p:txBody>
      </p:sp>
      <p:pic>
        <p:nvPicPr>
          <p:cNvPr id="2097156" name="Google Shape;502;p23"/>
          <p:cNvPicPr preferRelativeResize="0">
            <a:picLocks/>
          </p:cNvPicPr>
          <p:nvPr/>
        </p:nvPicPr>
        <p:blipFill rotWithShape="1">
          <a:blip xmlns:r="http://schemas.openxmlformats.org/officeDocument/2006/relationships" r:embed="rId1">
            <a:alphaModFix/>
          </a:blip>
          <a:srcRect l="0" t="0" r="0" b="0"/>
          <a:stretch>
            <a:fillRect/>
          </a:stretch>
        </p:blipFill>
        <p:spPr>
          <a:xfrm>
            <a:off x="5943600" y="1809750"/>
            <a:ext cx="2971800" cy="1639346"/>
          </a:xfrm>
          <a:prstGeom prst="rect"/>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63" name="Shape 506"/>
        <p:cNvGrpSpPr/>
        <p:nvPr/>
      </p:nvGrpSpPr>
      <p:grpSpPr>
        <a:xfrm>
          <a:off x="0" y="0"/>
          <a:ext cx="0" cy="0"/>
          <a:chOff x="0" y="0"/>
          <a:chExt cx="0" cy="0"/>
        </a:xfrm>
      </p:grpSpPr>
      <p:sp>
        <p:nvSpPr>
          <p:cNvPr id="1048898" name="Google Shape;507;p24"/>
          <p:cNvSpPr txBox="1"/>
          <p:nvPr>
            <p:ph type="title"/>
          </p:nvPr>
        </p:nvSpPr>
        <p:spPr>
          <a:xfrm>
            <a:off x="609600" y="133350"/>
            <a:ext cx="8382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sz="4000" lang="en"/>
              <a:t>MODULE 3: </a:t>
            </a:r>
            <a:r>
              <a:rPr sz="2800" lang="en"/>
              <a:t>RELAY MODULE</a:t>
            </a:r>
            <a:endParaRPr sz="2800"/>
          </a:p>
        </p:txBody>
      </p:sp>
      <p:sp>
        <p:nvSpPr>
          <p:cNvPr id="1048899" name="Google Shape;508;p24"/>
          <p:cNvSpPr txBox="1"/>
          <p:nvPr>
            <p:ph type="body" idx="1"/>
          </p:nvPr>
        </p:nvSpPr>
        <p:spPr>
          <a:xfrm>
            <a:off x="533400" y="819150"/>
            <a:ext cx="5257800" cy="3733800"/>
          </a:xfrm>
          <a:prstGeom prst="rect"/>
          <a:noFill/>
          <a:ln>
            <a:noFill/>
          </a:ln>
        </p:spPr>
        <p:txBody>
          <a:bodyPr anchor="ctr" anchorCtr="0" bIns="91425" lIns="91425" rIns="91425" spcFirstLastPara="1" tIns="91425" wrap="square">
            <a:noAutofit/>
          </a:bodyPr>
          <a:p>
            <a:pPr algn="just" indent="0" lvl="0" marL="0" rtl="0">
              <a:lnSpc>
                <a:spcPct val="100000"/>
              </a:lnSpc>
              <a:spcBef>
                <a:spcPts val="0"/>
              </a:spcBef>
              <a:spcAft>
                <a:spcPts val="0"/>
              </a:spcAft>
              <a:buSzPts val="1400"/>
              <a:buNone/>
            </a:pPr>
            <a:r>
              <a:rPr lang="en"/>
              <a:t>A relay is an electrical switch that opens and closes under the control of another electrical circuit. In the original form, the switch is operated by an electromagnet to open or close one or many sets of contacts. A relay is able to control an output circuit of higher power than the input circuit, it can be considered to be, in a broad sense, a form of an electrical amplifier. Relays are usuallly SPDT (single pole double through switch)or DPDT (double pole double through switch) but they can have many more sets of switch contacts, for example relays with 4 sets of changeover contacts are readily available.</a:t>
            </a:r>
          </a:p>
          <a:p>
            <a:pPr algn="just" indent="0" lvl="0" marL="0" rtl="0">
              <a:lnSpc>
                <a:spcPct val="100000"/>
              </a:lnSpc>
              <a:spcBef>
                <a:spcPts val="0"/>
              </a:spcBef>
              <a:spcAft>
                <a:spcPts val="0"/>
              </a:spcAft>
              <a:buSzPts val="1400"/>
              <a:buNone/>
            </a:pPr>
            <a:r>
              <a:t/>
            </a:r>
          </a:p>
        </p:txBody>
      </p:sp>
      <p:sp>
        <p:nvSpPr>
          <p:cNvPr id="1048900" name="Google Shape;509;p24"/>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25</a:t>
            </a:fld>
          </a:p>
        </p:txBody>
      </p:sp>
      <p:sp>
        <p:nvSpPr>
          <p:cNvPr id="1048901" name="Google Shape;510;p24" descr="1 CHANNEL RELAY MODULE 5V - Vyga"/>
          <p:cNvSpPr/>
          <p:nvPr/>
        </p:nvSpPr>
        <p:spPr>
          <a:xfrm>
            <a:off x="155575" y="-144463"/>
            <a:ext cx="304800" cy="304801"/>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t/>
            </a:r>
            <a:endParaRPr b="0" cap="none" sz="1400" i="0" strike="noStrike" u="none">
              <a:solidFill>
                <a:srgbClr val="000000"/>
              </a:solidFill>
              <a:latin typeface="Arial"/>
              <a:ea typeface="Arial"/>
              <a:cs typeface="Arial"/>
              <a:sym typeface="Arial"/>
            </a:endParaRPr>
          </a:p>
        </p:txBody>
      </p:sp>
      <p:pic>
        <p:nvPicPr>
          <p:cNvPr id="2097157" name="Google Shape;511;p24"/>
          <p:cNvPicPr preferRelativeResize="0">
            <a:picLocks/>
          </p:cNvPicPr>
          <p:nvPr/>
        </p:nvPicPr>
        <p:blipFill rotWithShape="1">
          <a:blip xmlns:r="http://schemas.openxmlformats.org/officeDocument/2006/relationships" r:embed="rId1">
            <a:alphaModFix/>
          </a:blip>
          <a:srcRect l="0" t="0" r="0" b="0"/>
          <a:stretch>
            <a:fillRect/>
          </a:stretch>
        </p:blipFill>
        <p:spPr>
          <a:xfrm>
            <a:off x="6172200" y="1657350"/>
            <a:ext cx="2314575" cy="1971675"/>
          </a:xfrm>
          <a:prstGeom prst="rect"/>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66" name="Shape 515"/>
        <p:cNvGrpSpPr/>
        <p:nvPr/>
      </p:nvGrpSpPr>
      <p:grpSpPr>
        <a:xfrm>
          <a:off x="0" y="0"/>
          <a:ext cx="0" cy="0"/>
          <a:chOff x="0" y="0"/>
          <a:chExt cx="0" cy="0"/>
        </a:xfrm>
      </p:grpSpPr>
      <p:sp>
        <p:nvSpPr>
          <p:cNvPr id="1048904" name="Google Shape;516;p25"/>
          <p:cNvSpPr txBox="1"/>
          <p:nvPr>
            <p:ph type="title"/>
          </p:nvPr>
        </p:nvSpPr>
        <p:spPr>
          <a:xfrm>
            <a:off x="609600" y="13335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CLASS DIAGRAM</a:t>
            </a:r>
          </a:p>
        </p:txBody>
      </p:sp>
      <p:sp>
        <p:nvSpPr>
          <p:cNvPr id="1048905" name="Google Shape;517;p25"/>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26</a:t>
            </a:fld>
          </a:p>
        </p:txBody>
      </p:sp>
      <p:pic>
        <p:nvPicPr>
          <p:cNvPr id="2097158" name="Google Shape;518;p25"/>
          <p:cNvPicPr preferRelativeResize="0">
            <a:picLocks/>
          </p:cNvPicPr>
          <p:nvPr/>
        </p:nvPicPr>
        <p:blipFill rotWithShape="1">
          <a:blip xmlns:r="http://schemas.openxmlformats.org/officeDocument/2006/relationships" r:embed="rId1">
            <a:alphaModFix/>
          </a:blip>
          <a:srcRect l="0" t="0" r="0" b="0"/>
          <a:stretch>
            <a:fillRect/>
          </a:stretch>
        </p:blipFill>
        <p:spPr>
          <a:xfrm>
            <a:off x="762000" y="742949"/>
            <a:ext cx="6781800" cy="3930701"/>
          </a:xfrm>
          <a:prstGeom prst="rect"/>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69" name="Shape 522"/>
        <p:cNvGrpSpPr/>
        <p:nvPr/>
      </p:nvGrpSpPr>
      <p:grpSpPr>
        <a:xfrm>
          <a:off x="0" y="0"/>
          <a:ext cx="0" cy="0"/>
          <a:chOff x="0" y="0"/>
          <a:chExt cx="0" cy="0"/>
        </a:xfrm>
      </p:grpSpPr>
      <p:sp>
        <p:nvSpPr>
          <p:cNvPr id="1048908" name="Google Shape;523;p26"/>
          <p:cNvSpPr txBox="1"/>
          <p:nvPr>
            <p:ph type="title"/>
          </p:nvPr>
        </p:nvSpPr>
        <p:spPr>
          <a:xfrm>
            <a:off x="609600" y="13335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USECASE DIAGRAM</a:t>
            </a:r>
          </a:p>
        </p:txBody>
      </p:sp>
      <p:sp>
        <p:nvSpPr>
          <p:cNvPr id="1048909" name="Google Shape;524;p26"/>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27</a:t>
            </a:fld>
          </a:p>
        </p:txBody>
      </p:sp>
      <p:pic>
        <p:nvPicPr>
          <p:cNvPr id="2097159" name="Google Shape;525;p26"/>
          <p:cNvPicPr preferRelativeResize="0">
            <a:picLocks/>
          </p:cNvPicPr>
          <p:nvPr/>
        </p:nvPicPr>
        <p:blipFill rotWithShape="1">
          <a:blip xmlns:r="http://schemas.openxmlformats.org/officeDocument/2006/relationships" r:embed="rId1">
            <a:alphaModFix/>
          </a:blip>
          <a:srcRect l="0" t="0" r="0" b="0"/>
          <a:stretch>
            <a:fillRect/>
          </a:stretch>
        </p:blipFill>
        <p:spPr>
          <a:xfrm>
            <a:off x="990600" y="711062"/>
            <a:ext cx="6553200" cy="4159185"/>
          </a:xfrm>
          <a:prstGeom prst="rect"/>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2" name="Shape 529"/>
        <p:cNvGrpSpPr/>
        <p:nvPr/>
      </p:nvGrpSpPr>
      <p:grpSpPr>
        <a:xfrm>
          <a:off x="0" y="0"/>
          <a:ext cx="0" cy="0"/>
          <a:chOff x="0" y="0"/>
          <a:chExt cx="0" cy="0"/>
        </a:xfrm>
      </p:grpSpPr>
      <p:sp>
        <p:nvSpPr>
          <p:cNvPr id="1048912" name="Google Shape;530;p27"/>
          <p:cNvSpPr txBox="1"/>
          <p:nvPr>
            <p:ph type="title"/>
          </p:nvPr>
        </p:nvSpPr>
        <p:spPr>
          <a:xfrm>
            <a:off x="609600" y="13335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ACTIVITY DIAGRAM</a:t>
            </a:r>
          </a:p>
        </p:txBody>
      </p:sp>
      <p:sp>
        <p:nvSpPr>
          <p:cNvPr id="1048913" name="Google Shape;531;p27"/>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28</a:t>
            </a:fld>
          </a:p>
        </p:txBody>
      </p:sp>
      <p:pic>
        <p:nvPicPr>
          <p:cNvPr id="2097160" name="Google Shape;532;p27"/>
          <p:cNvPicPr preferRelativeResize="0">
            <a:picLocks/>
          </p:cNvPicPr>
          <p:nvPr/>
        </p:nvPicPr>
        <p:blipFill rotWithShape="1">
          <a:blip xmlns:r="http://schemas.openxmlformats.org/officeDocument/2006/relationships" r:embed="rId1">
            <a:alphaModFix/>
          </a:blip>
          <a:srcRect l="0" t="0" r="0" b="0"/>
          <a:stretch>
            <a:fillRect/>
          </a:stretch>
        </p:blipFill>
        <p:spPr>
          <a:xfrm>
            <a:off x="1524000" y="666750"/>
            <a:ext cx="6054956" cy="4191000"/>
          </a:xfrm>
          <a:prstGeom prst="rect"/>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75" name="Shape 536"/>
        <p:cNvGrpSpPr/>
        <p:nvPr/>
      </p:nvGrpSpPr>
      <p:grpSpPr>
        <a:xfrm>
          <a:off x="0" y="0"/>
          <a:ext cx="0" cy="0"/>
          <a:chOff x="0" y="0"/>
          <a:chExt cx="0" cy="0"/>
        </a:xfrm>
      </p:grpSpPr>
      <p:sp>
        <p:nvSpPr>
          <p:cNvPr id="1048916" name="Google Shape;537;p28"/>
          <p:cNvSpPr txBox="1"/>
          <p:nvPr>
            <p:ph type="title"/>
          </p:nvPr>
        </p:nvSpPr>
        <p:spPr>
          <a:xfrm>
            <a:off x="609600" y="13335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COMPONENT DIAGRAM</a:t>
            </a:r>
          </a:p>
        </p:txBody>
      </p:sp>
      <p:sp>
        <p:nvSpPr>
          <p:cNvPr id="1048917" name="Google Shape;538;p28"/>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29</a:t>
            </a:fld>
          </a:p>
        </p:txBody>
      </p:sp>
      <p:pic>
        <p:nvPicPr>
          <p:cNvPr id="2097161" name="Google Shape;539;p28"/>
          <p:cNvPicPr preferRelativeResize="0">
            <a:picLocks/>
          </p:cNvPicPr>
          <p:nvPr/>
        </p:nvPicPr>
        <p:blipFill rotWithShape="1">
          <a:blip xmlns:r="http://schemas.openxmlformats.org/officeDocument/2006/relationships" r:embed="rId1">
            <a:alphaModFix/>
          </a:blip>
          <a:srcRect l="0" t="0" r="0" b="0"/>
          <a:stretch>
            <a:fillRect/>
          </a:stretch>
        </p:blipFill>
        <p:spPr>
          <a:xfrm>
            <a:off x="1600200" y="1200150"/>
            <a:ext cx="5867400" cy="3513001"/>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1" name="Shape 153"/>
        <p:cNvGrpSpPr/>
        <p:nvPr/>
      </p:nvGrpSpPr>
      <p:grpSpPr>
        <a:xfrm>
          <a:off x="0" y="0"/>
          <a:ext cx="0" cy="0"/>
          <a:chOff x="0" y="0"/>
          <a:chExt cx="0" cy="0"/>
        </a:xfrm>
      </p:grpSpPr>
      <p:sp>
        <p:nvSpPr>
          <p:cNvPr id="1048625" name="Google Shape;154;p3"/>
          <p:cNvSpPr txBox="1"/>
          <p:nvPr>
            <p:ph type="title"/>
          </p:nvPr>
        </p:nvSpPr>
        <p:spPr>
          <a:xfrm>
            <a:off x="713325" y="1958098"/>
            <a:ext cx="3165000" cy="901684"/>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PROPOSED SYSTEM</a:t>
            </a:r>
          </a:p>
        </p:txBody>
      </p:sp>
      <p:sp>
        <p:nvSpPr>
          <p:cNvPr id="1048626" name="Google Shape;155;p3"/>
          <p:cNvSpPr txBox="1"/>
          <p:nvPr>
            <p:ph type="title" idx="2"/>
          </p:nvPr>
        </p:nvSpPr>
        <p:spPr>
          <a:xfrm>
            <a:off x="713325" y="1425075"/>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05</a:t>
            </a:r>
          </a:p>
        </p:txBody>
      </p:sp>
      <p:sp>
        <p:nvSpPr>
          <p:cNvPr id="1048627" name="Google Shape;156;p3"/>
          <p:cNvSpPr txBox="1"/>
          <p:nvPr>
            <p:ph type="title" idx="3"/>
          </p:nvPr>
        </p:nvSpPr>
        <p:spPr>
          <a:xfrm>
            <a:off x="2997050" y="1902363"/>
            <a:ext cx="4252200" cy="973800"/>
          </a:xfrm>
          <a:prstGeom prst="rect"/>
          <a:noFill/>
          <a:ln>
            <a:noFill/>
          </a:ln>
        </p:spPr>
        <p:txBody>
          <a:bodyPr anchor="ctr" anchorCtr="0" bIns="91425" lIns="91425" rIns="91425" spcFirstLastPara="1" tIns="91425" wrap="square">
            <a:noAutofit/>
          </a:bodyPr>
          <a:p>
            <a:pPr algn="r" indent="-320040" lvl="0" marL="320040" rtl="0">
              <a:spcBef>
                <a:spcPts val="0"/>
              </a:spcBef>
              <a:spcAft>
                <a:spcPts val="0"/>
              </a:spcAft>
              <a:buSzPts val="2000"/>
              <a:buNone/>
            </a:pPr>
            <a:r>
              <a:rPr lang="en"/>
              <a:t>SOFTWARE AND HARDWARE REQUIREMENTS</a:t>
            </a:r>
          </a:p>
        </p:txBody>
      </p:sp>
      <p:sp>
        <p:nvSpPr>
          <p:cNvPr id="1048628" name="Google Shape;157;p3"/>
          <p:cNvSpPr txBox="1"/>
          <p:nvPr>
            <p:ph type="title" idx="4"/>
          </p:nvPr>
        </p:nvSpPr>
        <p:spPr>
          <a:xfrm>
            <a:off x="3878250" y="1425075"/>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06</a:t>
            </a:r>
          </a:p>
        </p:txBody>
      </p:sp>
      <p:sp>
        <p:nvSpPr>
          <p:cNvPr id="1048629" name="Google Shape;158;p3"/>
          <p:cNvSpPr txBox="1"/>
          <p:nvPr>
            <p:ph type="title" idx="6"/>
          </p:nvPr>
        </p:nvSpPr>
        <p:spPr>
          <a:xfrm>
            <a:off x="720000" y="539700"/>
            <a:ext cx="798060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700"/>
              <a:buNone/>
            </a:pPr>
            <a:r>
              <a:rPr lang="en"/>
              <a:t>TABLE OF  CONTENTS</a:t>
            </a:r>
          </a:p>
        </p:txBody>
      </p:sp>
      <p:sp>
        <p:nvSpPr>
          <p:cNvPr id="1048630" name="Google Shape;159;p3"/>
          <p:cNvSpPr txBox="1"/>
          <p:nvPr>
            <p:ph type="title" idx="7"/>
          </p:nvPr>
        </p:nvSpPr>
        <p:spPr>
          <a:xfrm>
            <a:off x="720000" y="3622629"/>
            <a:ext cx="2915896"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LITERATURE SURVEY</a:t>
            </a:r>
          </a:p>
        </p:txBody>
      </p:sp>
      <p:sp>
        <p:nvSpPr>
          <p:cNvPr id="1048631" name="Google Shape;160;p3"/>
          <p:cNvSpPr txBox="1"/>
          <p:nvPr>
            <p:ph type="title" idx="8"/>
          </p:nvPr>
        </p:nvSpPr>
        <p:spPr>
          <a:xfrm>
            <a:off x="720000" y="3089624"/>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07</a:t>
            </a:r>
          </a:p>
        </p:txBody>
      </p:sp>
      <p:sp>
        <p:nvSpPr>
          <p:cNvPr id="1048632" name="Google Shape;161;p3"/>
          <p:cNvSpPr txBox="1"/>
          <p:nvPr>
            <p:ph type="title" idx="13"/>
          </p:nvPr>
        </p:nvSpPr>
        <p:spPr>
          <a:xfrm>
            <a:off x="3884925" y="3622629"/>
            <a:ext cx="311645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MODULES</a:t>
            </a:r>
          </a:p>
        </p:txBody>
      </p:sp>
      <p:sp>
        <p:nvSpPr>
          <p:cNvPr id="1048633" name="Google Shape;162;p3"/>
          <p:cNvSpPr txBox="1"/>
          <p:nvPr>
            <p:ph type="title" idx="14"/>
          </p:nvPr>
        </p:nvSpPr>
        <p:spPr>
          <a:xfrm>
            <a:off x="3884925" y="3089624"/>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08</a:t>
            </a:r>
          </a:p>
        </p:txBody>
      </p:sp>
      <p:cxnSp>
        <p:nvCxnSpPr>
          <p:cNvPr id="3145730" name="Google Shape;163;p3"/>
          <p:cNvCxnSpPr>
            <a:cxnSpLocks/>
            <a:stCxn id="1048626" idx="3"/>
            <a:endCxn id="1048628" idx="1"/>
          </p:cNvCxnSpPr>
          <p:nvPr/>
        </p:nvCxnSpPr>
        <p:spPr>
          <a:xfrm>
            <a:off x="1621725" y="1688925"/>
            <a:ext cx="2256600" cy="0"/>
          </a:xfrm>
          <a:prstGeom prst="straightConnector1"/>
          <a:noFill/>
          <a:ln w="28575" cap="flat" cmpd="sng">
            <a:solidFill>
              <a:schemeClr val="accent2"/>
            </a:solidFill>
            <a:prstDash val="solid"/>
            <a:round/>
            <a:headEnd type="oval" w="med" len="med"/>
            <a:tailEnd type="oval" w="med" len="med"/>
          </a:ln>
        </p:spPr>
      </p:cxnSp>
      <p:cxnSp>
        <p:nvCxnSpPr>
          <p:cNvPr id="3145731" name="Google Shape;164;p3"/>
          <p:cNvCxnSpPr>
            <a:cxnSpLocks/>
          </p:cNvCxnSpPr>
          <p:nvPr/>
        </p:nvCxnSpPr>
        <p:spPr>
          <a:xfrm>
            <a:off x="1621725" y="3353475"/>
            <a:ext cx="2256600" cy="0"/>
          </a:xfrm>
          <a:prstGeom prst="straightConnector1"/>
          <a:noFill/>
          <a:ln w="28575" cap="flat" cmpd="sng">
            <a:solidFill>
              <a:schemeClr val="accent2"/>
            </a:solidFill>
            <a:prstDash val="solid"/>
            <a:round/>
            <a:headEnd type="oval" w="med" len="med"/>
            <a:tailEnd type="oval"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78" name="Shape 543"/>
        <p:cNvGrpSpPr/>
        <p:nvPr/>
      </p:nvGrpSpPr>
      <p:grpSpPr>
        <a:xfrm>
          <a:off x="0" y="0"/>
          <a:ext cx="0" cy="0"/>
          <a:chOff x="0" y="0"/>
          <a:chExt cx="0" cy="0"/>
        </a:xfrm>
      </p:grpSpPr>
      <p:sp>
        <p:nvSpPr>
          <p:cNvPr id="1048920" name="Google Shape;544;p29"/>
          <p:cNvSpPr txBox="1"/>
          <p:nvPr>
            <p:ph type="title"/>
          </p:nvPr>
        </p:nvSpPr>
        <p:spPr>
          <a:xfrm>
            <a:off x="609600" y="133350"/>
            <a:ext cx="77040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COLLABORATION DIAGRAM</a:t>
            </a:r>
          </a:p>
        </p:txBody>
      </p:sp>
      <p:sp>
        <p:nvSpPr>
          <p:cNvPr id="1048921" name="Google Shape;545;p29"/>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30</a:t>
            </a:fld>
          </a:p>
        </p:txBody>
      </p:sp>
      <p:pic>
        <p:nvPicPr>
          <p:cNvPr id="2097162" name="Google Shape;546;p29"/>
          <p:cNvPicPr preferRelativeResize="0">
            <a:picLocks/>
          </p:cNvPicPr>
          <p:nvPr/>
        </p:nvPicPr>
        <p:blipFill rotWithShape="1">
          <a:blip xmlns:r="http://schemas.openxmlformats.org/officeDocument/2006/relationships" r:embed="rId1">
            <a:alphaModFix/>
          </a:blip>
          <a:srcRect l="0" t="0" r="0" b="0"/>
          <a:stretch>
            <a:fillRect/>
          </a:stretch>
        </p:blipFill>
        <p:spPr>
          <a:xfrm>
            <a:off x="830400" y="587528"/>
            <a:ext cx="6637199" cy="4299147"/>
          </a:xfrm>
          <a:prstGeom prst="rect"/>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81" name="Shape 550"/>
        <p:cNvGrpSpPr/>
        <p:nvPr/>
      </p:nvGrpSpPr>
      <p:grpSpPr>
        <a:xfrm>
          <a:off x="0" y="0"/>
          <a:ext cx="0" cy="0"/>
          <a:chOff x="0" y="0"/>
          <a:chExt cx="0" cy="0"/>
        </a:xfrm>
      </p:grpSpPr>
      <p:sp>
        <p:nvSpPr>
          <p:cNvPr id="1048924" name="Google Shape;551;p30"/>
          <p:cNvSpPr txBox="1"/>
          <p:nvPr>
            <p:ph type="title"/>
          </p:nvPr>
        </p:nvSpPr>
        <p:spPr>
          <a:xfrm>
            <a:off x="1371600" y="3257550"/>
            <a:ext cx="71628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RECOMMENDATIONS</a:t>
            </a:r>
            <a:br>
              <a:rPr lang="en"/>
            </a:br>
          </a:p>
        </p:txBody>
      </p:sp>
      <p:sp>
        <p:nvSpPr>
          <p:cNvPr id="1048925" name="Google Shape;552;p30"/>
          <p:cNvSpPr txBox="1"/>
          <p:nvPr>
            <p:ph type="title" idx="2"/>
          </p:nvPr>
        </p:nvSpPr>
        <p:spPr>
          <a:xfrm>
            <a:off x="3995120" y="1227576"/>
            <a:ext cx="1330451" cy="1073855"/>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09</a:t>
            </a:r>
          </a:p>
        </p:txBody>
      </p:sp>
      <p:cxnSp>
        <p:nvCxnSpPr>
          <p:cNvPr id="3145741" name="Google Shape;553;p30"/>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182" name="Google Shape;554;p30"/>
          <p:cNvGrpSpPr/>
          <p:nvPr/>
        </p:nvGrpSpPr>
        <p:grpSpPr>
          <a:xfrm>
            <a:off x="3518490" y="1380274"/>
            <a:ext cx="289868" cy="852000"/>
            <a:chOff x="456616" y="2161477"/>
            <a:chExt cx="289868" cy="852000"/>
          </a:xfrm>
        </p:grpSpPr>
        <p:sp>
          <p:nvSpPr>
            <p:cNvPr id="1048926" name="Google Shape;555;p30"/>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27" name="Google Shape;556;p30"/>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28" name="Google Shape;557;p30"/>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29" name="Google Shape;558;p30"/>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30" name="Google Shape;559;p30"/>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83" name="Google Shape;560;p30"/>
          <p:cNvGrpSpPr/>
          <p:nvPr/>
        </p:nvGrpSpPr>
        <p:grpSpPr>
          <a:xfrm>
            <a:off x="5325572" y="1380274"/>
            <a:ext cx="289868" cy="852000"/>
            <a:chOff x="456616" y="2161477"/>
            <a:chExt cx="289868" cy="852000"/>
          </a:xfrm>
        </p:grpSpPr>
        <p:sp>
          <p:nvSpPr>
            <p:cNvPr id="1048931" name="Google Shape;561;p30"/>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32" name="Google Shape;562;p30"/>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33" name="Google Shape;563;p30"/>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34" name="Google Shape;564;p30"/>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35" name="Google Shape;565;p30"/>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84" name="Google Shape;566;p30"/>
          <p:cNvGrpSpPr/>
          <p:nvPr/>
        </p:nvGrpSpPr>
        <p:grpSpPr>
          <a:xfrm rot="5400000">
            <a:off x="4427066" y="498842"/>
            <a:ext cx="289868" cy="852000"/>
            <a:chOff x="456616" y="2161477"/>
            <a:chExt cx="289868" cy="852000"/>
          </a:xfrm>
        </p:grpSpPr>
        <p:sp>
          <p:nvSpPr>
            <p:cNvPr id="1048936" name="Google Shape;567;p30"/>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37" name="Google Shape;568;p30"/>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38" name="Google Shape;569;p30"/>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39" name="Google Shape;570;p30"/>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40" name="Google Shape;571;p30"/>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85" name="Google Shape;572;p30"/>
          <p:cNvGrpSpPr/>
          <p:nvPr/>
        </p:nvGrpSpPr>
        <p:grpSpPr>
          <a:xfrm rot="5400000">
            <a:off x="4427066" y="2261724"/>
            <a:ext cx="289868" cy="852000"/>
            <a:chOff x="456616" y="2161477"/>
            <a:chExt cx="289868" cy="852000"/>
          </a:xfrm>
        </p:grpSpPr>
        <p:sp>
          <p:nvSpPr>
            <p:cNvPr id="1048941" name="Google Shape;573;p30"/>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42" name="Google Shape;574;p30"/>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43" name="Google Shape;575;p30"/>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44" name="Google Shape;576;p30"/>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45" name="Google Shape;577;p30"/>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88" name="Shape 581"/>
        <p:cNvGrpSpPr/>
        <p:nvPr/>
      </p:nvGrpSpPr>
      <p:grpSpPr>
        <a:xfrm>
          <a:off x="0" y="0"/>
          <a:ext cx="0" cy="0"/>
          <a:chOff x="0" y="0"/>
          <a:chExt cx="0" cy="0"/>
        </a:xfrm>
      </p:grpSpPr>
      <p:sp>
        <p:nvSpPr>
          <p:cNvPr id="1048948" name="Google Shape;582;p31"/>
          <p:cNvSpPr txBox="1"/>
          <p:nvPr>
            <p:ph type="body" idx="1"/>
          </p:nvPr>
        </p:nvSpPr>
        <p:spPr>
          <a:xfrm>
            <a:off x="-76200" y="438150"/>
            <a:ext cx="6172200" cy="23622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Clr>
                <a:srgbClr val="273D40"/>
              </a:buClr>
              <a:buSzPts val="600"/>
              <a:buFont typeface="Arial"/>
              <a:buNone/>
            </a:pPr>
            <a:r>
              <a:rPr sz="2400" lang="en"/>
              <a:t>RECOMMENDATIONS</a:t>
            </a:r>
          </a:p>
          <a:p>
            <a:pPr algn="ctr" indent="0" lvl="0" marL="0" rtl="0">
              <a:lnSpc>
                <a:spcPct val="100000"/>
              </a:lnSpc>
              <a:spcBef>
                <a:spcPts val="0"/>
              </a:spcBef>
              <a:spcAft>
                <a:spcPts val="0"/>
              </a:spcAft>
              <a:buClr>
                <a:srgbClr val="273D40"/>
              </a:buClr>
              <a:buSzPts val="600"/>
              <a:buFont typeface="Arial"/>
              <a:buNone/>
            </a:pPr>
            <a:r>
              <a:t/>
            </a:r>
            <a:endParaRPr sz="1600"/>
          </a:p>
          <a:p>
            <a:pPr algn="ctr" indent="0" lvl="0" marL="0" rtl="0">
              <a:lnSpc>
                <a:spcPct val="100000"/>
              </a:lnSpc>
              <a:spcBef>
                <a:spcPts val="0"/>
              </a:spcBef>
              <a:spcAft>
                <a:spcPts val="0"/>
              </a:spcAft>
              <a:buClr>
                <a:srgbClr val="273D40"/>
              </a:buClr>
              <a:buSzPts val="600"/>
              <a:buFont typeface="Arial"/>
              <a:buNone/>
            </a:pPr>
            <a:r>
              <a:t/>
            </a:r>
            <a:endParaRPr sz="1600"/>
          </a:p>
          <a:p>
            <a:pPr algn="ctr" indent="0" lvl="0" marL="0" rtl="0">
              <a:lnSpc>
                <a:spcPct val="100000"/>
              </a:lnSpc>
              <a:spcBef>
                <a:spcPts val="0"/>
              </a:spcBef>
              <a:spcAft>
                <a:spcPts val="0"/>
              </a:spcAft>
              <a:buClr>
                <a:srgbClr val="273D40"/>
              </a:buClr>
              <a:buSzPts val="600"/>
              <a:buFont typeface="Arial"/>
              <a:buNone/>
            </a:pPr>
            <a:r>
              <a:t/>
            </a:r>
            <a:endParaRPr sz="1600"/>
          </a:p>
          <a:p>
            <a:pPr algn="just" indent="-285750" lvl="0" marL="285750" rtl="0">
              <a:lnSpc>
                <a:spcPct val="100000"/>
              </a:lnSpc>
              <a:spcBef>
                <a:spcPts val="0"/>
              </a:spcBef>
              <a:spcAft>
                <a:spcPts val="0"/>
              </a:spcAft>
              <a:buClr>
                <a:srgbClr val="273D40"/>
              </a:buClr>
              <a:buSzPts val="600"/>
              <a:buChar char="●"/>
            </a:pPr>
            <a:r>
              <a:rPr sz="1600" lang="en"/>
              <a:t>Table of different types of soils and water level requirements.</a:t>
            </a:r>
          </a:p>
          <a:p>
            <a:pPr algn="just" indent="-285750" lvl="0" marL="285750" rtl="0">
              <a:lnSpc>
                <a:spcPct val="100000"/>
              </a:lnSpc>
              <a:spcBef>
                <a:spcPts val="0"/>
              </a:spcBef>
              <a:spcAft>
                <a:spcPts val="0"/>
              </a:spcAft>
              <a:buClr>
                <a:srgbClr val="273D40"/>
              </a:buClr>
              <a:buSzPts val="600"/>
              <a:buChar char="●"/>
            </a:pPr>
            <a:r>
              <a:rPr sz="1600" lang="en"/>
              <a:t>Suggested to portrait a table on different crops and water level requirements.</a:t>
            </a:r>
          </a:p>
          <a:p>
            <a:pPr algn="just" indent="-285750" lvl="0" marL="285750" rtl="0">
              <a:lnSpc>
                <a:spcPct val="100000"/>
              </a:lnSpc>
              <a:spcBef>
                <a:spcPts val="0"/>
              </a:spcBef>
              <a:spcAft>
                <a:spcPts val="0"/>
              </a:spcAft>
              <a:buClr>
                <a:srgbClr val="273D40"/>
              </a:buClr>
              <a:buSzPts val="600"/>
              <a:buChar char="●"/>
            </a:pPr>
            <a:r>
              <a:rPr sz="1600" lang="en"/>
              <a:t>Usage on the real world practice</a:t>
            </a:r>
            <a:endParaRPr sz="1600"/>
          </a:p>
        </p:txBody>
      </p:sp>
      <p:pic>
        <p:nvPicPr>
          <p:cNvPr id="2097163" name="Google Shape;583;p31"/>
          <p:cNvPicPr preferRelativeResize="0">
            <a:picLocks/>
          </p:cNvPicPr>
          <p:nvPr/>
        </p:nvPicPr>
        <p:blipFill rotWithShape="1">
          <a:blip xmlns:r="http://schemas.openxmlformats.org/officeDocument/2006/relationships" r:embed="rId1">
            <a:alphaModFix/>
          </a:blip>
          <a:srcRect l="0" t="0" r="0" b="0"/>
          <a:stretch>
            <a:fillRect/>
          </a:stretch>
        </p:blipFill>
        <p:spPr>
          <a:xfrm>
            <a:off x="6209375" y="1279763"/>
            <a:ext cx="2820550" cy="2583975"/>
          </a:xfrm>
          <a:prstGeom prst="rect"/>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91" name="Shape 587"/>
        <p:cNvGrpSpPr/>
        <p:nvPr/>
      </p:nvGrpSpPr>
      <p:grpSpPr>
        <a:xfrm>
          <a:off x="0" y="0"/>
          <a:ext cx="0" cy="0"/>
          <a:chOff x="0" y="0"/>
          <a:chExt cx="0" cy="0"/>
        </a:xfrm>
      </p:grpSpPr>
      <p:sp>
        <p:nvSpPr>
          <p:cNvPr id="1048951" name="Google Shape;588;p32"/>
          <p:cNvSpPr txBox="1"/>
          <p:nvPr>
            <p:ph type="title"/>
          </p:nvPr>
        </p:nvSpPr>
        <p:spPr>
          <a:xfrm>
            <a:off x="1371600" y="3257550"/>
            <a:ext cx="71628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CONCLUSION</a:t>
            </a:r>
            <a:br>
              <a:rPr lang="en"/>
            </a:br>
          </a:p>
        </p:txBody>
      </p:sp>
      <p:sp>
        <p:nvSpPr>
          <p:cNvPr id="1048952" name="Google Shape;589;p32"/>
          <p:cNvSpPr txBox="1"/>
          <p:nvPr>
            <p:ph type="title" idx="2"/>
          </p:nvPr>
        </p:nvSpPr>
        <p:spPr>
          <a:xfrm>
            <a:off x="3995121" y="1227576"/>
            <a:ext cx="1157400" cy="1157400"/>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10</a:t>
            </a:r>
          </a:p>
        </p:txBody>
      </p:sp>
      <p:cxnSp>
        <p:nvCxnSpPr>
          <p:cNvPr id="3145742" name="Google Shape;590;p32"/>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192" name="Google Shape;591;p32"/>
          <p:cNvGrpSpPr/>
          <p:nvPr/>
        </p:nvGrpSpPr>
        <p:grpSpPr>
          <a:xfrm>
            <a:off x="3518490" y="1380274"/>
            <a:ext cx="289868" cy="852000"/>
            <a:chOff x="456616" y="2161477"/>
            <a:chExt cx="289868" cy="852000"/>
          </a:xfrm>
        </p:grpSpPr>
        <p:sp>
          <p:nvSpPr>
            <p:cNvPr id="1048953" name="Google Shape;592;p32"/>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54" name="Google Shape;593;p32"/>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55" name="Google Shape;594;p32"/>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56" name="Google Shape;595;p32"/>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57" name="Google Shape;596;p32"/>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93" name="Google Shape;597;p32"/>
          <p:cNvGrpSpPr/>
          <p:nvPr/>
        </p:nvGrpSpPr>
        <p:grpSpPr>
          <a:xfrm>
            <a:off x="5325572" y="1380274"/>
            <a:ext cx="289868" cy="852000"/>
            <a:chOff x="456616" y="2161477"/>
            <a:chExt cx="289868" cy="852000"/>
          </a:xfrm>
        </p:grpSpPr>
        <p:sp>
          <p:nvSpPr>
            <p:cNvPr id="1048958" name="Google Shape;598;p32"/>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59" name="Google Shape;599;p32"/>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60" name="Google Shape;600;p32"/>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61" name="Google Shape;601;p32"/>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62" name="Google Shape;602;p32"/>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94" name="Google Shape;603;p32"/>
          <p:cNvGrpSpPr/>
          <p:nvPr/>
        </p:nvGrpSpPr>
        <p:grpSpPr>
          <a:xfrm rot="5400000">
            <a:off x="4427066" y="498842"/>
            <a:ext cx="289868" cy="852000"/>
            <a:chOff x="456616" y="2161477"/>
            <a:chExt cx="289868" cy="852000"/>
          </a:xfrm>
        </p:grpSpPr>
        <p:sp>
          <p:nvSpPr>
            <p:cNvPr id="1048963" name="Google Shape;604;p32"/>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64" name="Google Shape;605;p32"/>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65" name="Google Shape;606;p32"/>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66" name="Google Shape;607;p32"/>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67" name="Google Shape;608;p32"/>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195" name="Google Shape;609;p32"/>
          <p:cNvGrpSpPr/>
          <p:nvPr/>
        </p:nvGrpSpPr>
        <p:grpSpPr>
          <a:xfrm rot="5400000">
            <a:off x="4427066" y="2261724"/>
            <a:ext cx="289868" cy="852000"/>
            <a:chOff x="456616" y="2161477"/>
            <a:chExt cx="289868" cy="852000"/>
          </a:xfrm>
        </p:grpSpPr>
        <p:sp>
          <p:nvSpPr>
            <p:cNvPr id="1048968" name="Google Shape;610;p32"/>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69" name="Google Shape;611;p32"/>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70" name="Google Shape;612;p32"/>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71" name="Google Shape;613;p32"/>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972" name="Google Shape;614;p32"/>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98" name="Shape 618"/>
        <p:cNvGrpSpPr/>
        <p:nvPr/>
      </p:nvGrpSpPr>
      <p:grpSpPr>
        <a:xfrm>
          <a:off x="0" y="0"/>
          <a:ext cx="0" cy="0"/>
          <a:chOff x="0" y="0"/>
          <a:chExt cx="0" cy="0"/>
        </a:xfrm>
      </p:grpSpPr>
      <p:sp>
        <p:nvSpPr>
          <p:cNvPr id="1048975" name="Google Shape;619;g13df99f664c_0_0"/>
          <p:cNvSpPr txBox="1"/>
          <p:nvPr>
            <p:ph type="title"/>
          </p:nvPr>
        </p:nvSpPr>
        <p:spPr>
          <a:xfrm>
            <a:off x="609600" y="133350"/>
            <a:ext cx="8382000"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700"/>
              <a:buNone/>
            </a:pPr>
            <a:r>
              <a:rPr sz="4000" lang="en"/>
              <a:t>CONCLUSION AND FURTHER SCOPE</a:t>
            </a:r>
            <a:endParaRPr sz="2800"/>
          </a:p>
        </p:txBody>
      </p:sp>
      <p:sp>
        <p:nvSpPr>
          <p:cNvPr id="1048976" name="Google Shape;620;g13df99f664c_0_0"/>
          <p:cNvSpPr txBox="1"/>
          <p:nvPr>
            <p:ph type="body" idx="1"/>
          </p:nvPr>
        </p:nvSpPr>
        <p:spPr>
          <a:xfrm>
            <a:off x="533400" y="819150"/>
            <a:ext cx="8055600" cy="3733800"/>
          </a:xfrm>
          <a:prstGeom prst="rect"/>
          <a:noFill/>
          <a:ln>
            <a:noFill/>
          </a:ln>
        </p:spPr>
        <p:txBody>
          <a:bodyPr anchor="ctr" anchorCtr="0" bIns="91425" lIns="91425" rIns="91425" spcFirstLastPara="1" tIns="91425" wrap="square">
            <a:noAutofit/>
          </a:bodyPr>
          <a:p>
            <a:pPr algn="just" indent="0" lvl="0" marL="0" rtl="0">
              <a:lnSpc>
                <a:spcPct val="100000"/>
              </a:lnSpc>
              <a:spcBef>
                <a:spcPts val="0"/>
              </a:spcBef>
              <a:spcAft>
                <a:spcPts val="0"/>
              </a:spcAft>
              <a:buSzPts val="1400"/>
              <a:buNone/>
            </a:pPr>
            <a:r>
              <a:rPr sz="1600" lang="en"/>
              <a:t>An automatic plant irrigation system using Arduino is designed in this project. The prototype of the model worked properly when tested on different soils. The components that we use in the system are readily available and easy to operate. Thus, this system acts as an effectual method of irrigation. It is far better than the manual irrigation process which requires a lot of manpower and time. By using the app, the farmer can operate the system from distant places. The farmer can utilize this time in other significant activities. Also, the major issue of water scarcity is dealt with. No amount of water is wasted in the process of irrigation. Thus, this system can be very useful in areas where water is in short supply.Farmers can thus benefit from the enhanced crop yields.</a:t>
            </a:r>
            <a:endParaRPr sz="1600"/>
          </a:p>
          <a:p>
            <a:pPr algn="just" indent="0" lvl="0" marL="0" rtl="0">
              <a:lnSpc>
                <a:spcPct val="100000"/>
              </a:lnSpc>
              <a:spcBef>
                <a:spcPts val="0"/>
              </a:spcBef>
              <a:spcAft>
                <a:spcPts val="0"/>
              </a:spcAft>
              <a:buSzPts val="1400"/>
              <a:buNone/>
            </a:pPr>
            <a:r>
              <a:rPr b="1" sz="1600" lang="en"/>
              <a:t>FURTHER SCOPE:</a:t>
            </a:r>
            <a:r>
              <a:rPr sz="1600" lang="en"/>
              <a:t> The future work of the system can include the addition of temperature sensors and a more powerful motor to pump water to the fields. Thus, the large-scale implementation of the project can also be done. </a:t>
            </a:r>
            <a:endParaRPr sz="1600"/>
          </a:p>
        </p:txBody>
      </p:sp>
      <p:sp>
        <p:nvSpPr>
          <p:cNvPr id="1048977" name="Google Shape;621;g13df99f664c_0_0"/>
          <p:cNvSpPr txBox="1"/>
          <p:nvPr>
            <p:ph type="sldNum" idx="12"/>
          </p:nvPr>
        </p:nvSpPr>
        <p:spPr>
          <a:xfrm>
            <a:off x="8404384" y="4673651"/>
            <a:ext cx="548700" cy="3936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200"/>
              <a:buNone/>
            </a:pPr>
            <a:fld id="{00000000-1234-1234-1234-123412341234}" type="slidenum">
              <a:rPr lang="en"/>
              <a:t>34</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4" name="Shape 168"/>
        <p:cNvGrpSpPr/>
        <p:nvPr/>
      </p:nvGrpSpPr>
      <p:grpSpPr>
        <a:xfrm>
          <a:off x="0" y="0"/>
          <a:ext cx="0" cy="0"/>
          <a:chOff x="0" y="0"/>
          <a:chExt cx="0" cy="0"/>
        </a:xfrm>
      </p:grpSpPr>
      <p:sp>
        <p:nvSpPr>
          <p:cNvPr id="1048636" name="Google Shape;169;p4"/>
          <p:cNvSpPr txBox="1"/>
          <p:nvPr>
            <p:ph type="title"/>
          </p:nvPr>
        </p:nvSpPr>
        <p:spPr>
          <a:xfrm>
            <a:off x="467544" y="2781774"/>
            <a:ext cx="3165000" cy="901684"/>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RECOMMENDATIONS</a:t>
            </a:r>
          </a:p>
        </p:txBody>
      </p:sp>
      <p:sp>
        <p:nvSpPr>
          <p:cNvPr id="1048637" name="Google Shape;170;p4"/>
          <p:cNvSpPr txBox="1"/>
          <p:nvPr>
            <p:ph type="title" idx="2"/>
          </p:nvPr>
        </p:nvSpPr>
        <p:spPr>
          <a:xfrm>
            <a:off x="827584" y="2404250"/>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09</a:t>
            </a:r>
          </a:p>
        </p:txBody>
      </p:sp>
      <p:sp>
        <p:nvSpPr>
          <p:cNvPr id="1048638" name="Google Shape;171;p4"/>
          <p:cNvSpPr txBox="1"/>
          <p:nvPr>
            <p:ph type="title" idx="3"/>
          </p:nvPr>
        </p:nvSpPr>
        <p:spPr>
          <a:xfrm>
            <a:off x="3715337" y="2841366"/>
            <a:ext cx="3286038" cy="757668"/>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000"/>
              <a:buNone/>
            </a:pPr>
            <a:r>
              <a:rPr lang="en"/>
              <a:t>CONCLUSIONS</a:t>
            </a:r>
          </a:p>
        </p:txBody>
      </p:sp>
      <p:sp>
        <p:nvSpPr>
          <p:cNvPr id="1048639" name="Google Shape;172;p4"/>
          <p:cNvSpPr txBox="1"/>
          <p:nvPr>
            <p:ph type="title" idx="4"/>
          </p:nvPr>
        </p:nvSpPr>
        <p:spPr>
          <a:xfrm>
            <a:off x="4427984" y="2404250"/>
            <a:ext cx="908400" cy="5277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3000"/>
              <a:buNone/>
            </a:pPr>
            <a:r>
              <a:rPr lang="en"/>
              <a:t>10</a:t>
            </a:r>
          </a:p>
        </p:txBody>
      </p:sp>
      <p:sp>
        <p:nvSpPr>
          <p:cNvPr id="1048640" name="Google Shape;173;p4"/>
          <p:cNvSpPr txBox="1"/>
          <p:nvPr>
            <p:ph type="title" idx="6"/>
          </p:nvPr>
        </p:nvSpPr>
        <p:spPr>
          <a:xfrm>
            <a:off x="755576" y="1248612"/>
            <a:ext cx="5977536" cy="477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SzPts val="2700"/>
              <a:buNone/>
            </a:pPr>
            <a:r>
              <a:rPr lang="en"/>
              <a:t>TABLE OF CONTENTS</a:t>
            </a:r>
          </a:p>
        </p:txBody>
      </p:sp>
      <p:cxnSp>
        <p:nvCxnSpPr>
          <p:cNvPr id="3145732" name="Google Shape;174;p4"/>
          <p:cNvCxnSpPr>
            <a:cxnSpLocks/>
            <a:stCxn id="1048637" idx="3"/>
            <a:endCxn id="1048639" idx="1"/>
          </p:cNvCxnSpPr>
          <p:nvPr/>
        </p:nvCxnSpPr>
        <p:spPr>
          <a:xfrm>
            <a:off x="1735984" y="2668100"/>
            <a:ext cx="2691900" cy="0"/>
          </a:xfrm>
          <a:prstGeom prst="straightConnector1"/>
          <a:noFill/>
          <a:ln w="28575" cap="flat" cmpd="sng">
            <a:solidFill>
              <a:schemeClr val="accent2"/>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8" name="Shape 178"/>
        <p:cNvGrpSpPr/>
        <p:nvPr/>
      </p:nvGrpSpPr>
      <p:grpSpPr>
        <a:xfrm>
          <a:off x="0" y="0"/>
          <a:ext cx="0" cy="0"/>
          <a:chOff x="0" y="0"/>
          <a:chExt cx="0" cy="0"/>
        </a:xfrm>
      </p:grpSpPr>
      <p:sp>
        <p:nvSpPr>
          <p:cNvPr id="1048646" name="Google Shape;179;p5"/>
          <p:cNvSpPr txBox="1"/>
          <p:nvPr>
            <p:ph type="title"/>
          </p:nvPr>
        </p:nvSpPr>
        <p:spPr>
          <a:xfrm>
            <a:off x="2450700" y="3072854"/>
            <a:ext cx="42426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ABOUT US</a:t>
            </a:r>
          </a:p>
        </p:txBody>
      </p:sp>
      <p:sp>
        <p:nvSpPr>
          <p:cNvPr id="1048647" name="Google Shape;180;p5"/>
          <p:cNvSpPr txBox="1"/>
          <p:nvPr>
            <p:ph type="title" idx="2"/>
          </p:nvPr>
        </p:nvSpPr>
        <p:spPr>
          <a:xfrm>
            <a:off x="3995121" y="1227576"/>
            <a:ext cx="1157400" cy="1157400"/>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01</a:t>
            </a:r>
          </a:p>
        </p:txBody>
      </p:sp>
      <p:cxnSp>
        <p:nvCxnSpPr>
          <p:cNvPr id="3145733" name="Google Shape;181;p5"/>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69" name="Google Shape;182;p5"/>
          <p:cNvGrpSpPr/>
          <p:nvPr/>
        </p:nvGrpSpPr>
        <p:grpSpPr>
          <a:xfrm>
            <a:off x="3518490" y="1380274"/>
            <a:ext cx="289868" cy="852000"/>
            <a:chOff x="456616" y="2161477"/>
            <a:chExt cx="289868" cy="852000"/>
          </a:xfrm>
        </p:grpSpPr>
        <p:sp>
          <p:nvSpPr>
            <p:cNvPr id="1048648" name="Google Shape;183;p5"/>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49" name="Google Shape;184;p5"/>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0" name="Google Shape;185;p5"/>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1" name="Google Shape;186;p5"/>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2" name="Google Shape;187;p5"/>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70" name="Google Shape;188;p5"/>
          <p:cNvGrpSpPr/>
          <p:nvPr/>
        </p:nvGrpSpPr>
        <p:grpSpPr>
          <a:xfrm>
            <a:off x="5325572" y="1380274"/>
            <a:ext cx="289868" cy="852000"/>
            <a:chOff x="456616" y="2161477"/>
            <a:chExt cx="289868" cy="852000"/>
          </a:xfrm>
        </p:grpSpPr>
        <p:sp>
          <p:nvSpPr>
            <p:cNvPr id="1048653" name="Google Shape;189;p5"/>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4" name="Google Shape;190;p5"/>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5" name="Google Shape;191;p5"/>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6" name="Google Shape;192;p5"/>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7" name="Google Shape;193;p5"/>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71" name="Google Shape;194;p5"/>
          <p:cNvGrpSpPr/>
          <p:nvPr/>
        </p:nvGrpSpPr>
        <p:grpSpPr>
          <a:xfrm rot="5400000">
            <a:off x="4427066" y="498842"/>
            <a:ext cx="289868" cy="852000"/>
            <a:chOff x="456616" y="2161477"/>
            <a:chExt cx="289868" cy="852000"/>
          </a:xfrm>
        </p:grpSpPr>
        <p:sp>
          <p:nvSpPr>
            <p:cNvPr id="1048658" name="Google Shape;195;p5"/>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59" name="Google Shape;196;p5"/>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0" name="Google Shape;197;p5"/>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1" name="Google Shape;198;p5"/>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2" name="Google Shape;199;p5"/>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72" name="Google Shape;200;p5"/>
          <p:cNvGrpSpPr/>
          <p:nvPr/>
        </p:nvGrpSpPr>
        <p:grpSpPr>
          <a:xfrm rot="5400000">
            <a:off x="4427066" y="2261724"/>
            <a:ext cx="289868" cy="852000"/>
            <a:chOff x="456616" y="2161477"/>
            <a:chExt cx="289868" cy="852000"/>
          </a:xfrm>
        </p:grpSpPr>
        <p:sp>
          <p:nvSpPr>
            <p:cNvPr id="1048663" name="Google Shape;201;p5"/>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4" name="Google Shape;202;p5"/>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5" name="Google Shape;203;p5"/>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6" name="Google Shape;204;p5"/>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7" name="Google Shape;205;p5"/>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6" name="Shape 209"/>
        <p:cNvGrpSpPr/>
        <p:nvPr/>
      </p:nvGrpSpPr>
      <p:grpSpPr>
        <a:xfrm>
          <a:off x="0" y="0"/>
          <a:ext cx="0" cy="0"/>
          <a:chOff x="0" y="0"/>
          <a:chExt cx="0" cy="0"/>
        </a:xfrm>
      </p:grpSpPr>
      <p:sp>
        <p:nvSpPr>
          <p:cNvPr id="1048672" name="Google Shape;210;p6"/>
          <p:cNvSpPr txBox="1"/>
          <p:nvPr>
            <p:ph type="title"/>
          </p:nvPr>
        </p:nvSpPr>
        <p:spPr>
          <a:xfrm>
            <a:off x="838200" y="361950"/>
            <a:ext cx="4254600" cy="8664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PROJECT MEMBERS</a:t>
            </a:r>
          </a:p>
        </p:txBody>
      </p:sp>
      <p:sp>
        <p:nvSpPr>
          <p:cNvPr id="1048673" name="Google Shape;211;p6"/>
          <p:cNvSpPr txBox="1"/>
          <p:nvPr>
            <p:ph type="body" idx="1"/>
          </p:nvPr>
        </p:nvSpPr>
        <p:spPr>
          <a:xfrm>
            <a:off x="676150" y="1780075"/>
            <a:ext cx="4254600" cy="15834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Clr>
                <a:srgbClr val="273D40"/>
              </a:buClr>
              <a:buSzPts val="600"/>
              <a:buFont typeface="Arial"/>
              <a:buNone/>
            </a:pPr>
            <a:r>
              <a:rPr sz="1700" lang="en"/>
              <a:t>K.Sai Kiran   	19KB1A0579</a:t>
            </a:r>
            <a:endParaRPr sz="2300"/>
          </a:p>
          <a:p>
            <a:pPr algn="ctr" indent="0" lvl="0" marL="0" rtl="0">
              <a:lnSpc>
                <a:spcPct val="100000"/>
              </a:lnSpc>
              <a:spcBef>
                <a:spcPts val="0"/>
              </a:spcBef>
              <a:spcAft>
                <a:spcPts val="0"/>
              </a:spcAft>
              <a:buClr>
                <a:srgbClr val="273D40"/>
              </a:buClr>
              <a:buSzPts val="600"/>
              <a:buFont typeface="Arial"/>
              <a:buNone/>
            </a:pPr>
            <a:r>
              <a:rPr sz="1700" lang="en"/>
              <a:t>K.Hema Tejasree 	19KB1A0580</a:t>
            </a:r>
            <a:endParaRPr sz="2300"/>
          </a:p>
          <a:p>
            <a:pPr algn="ctr" indent="0" lvl="0" marL="0" rtl="0">
              <a:lnSpc>
                <a:spcPct val="100000"/>
              </a:lnSpc>
              <a:spcBef>
                <a:spcPts val="0"/>
              </a:spcBef>
              <a:spcAft>
                <a:spcPts val="0"/>
              </a:spcAft>
              <a:buClr>
                <a:srgbClr val="273D40"/>
              </a:buClr>
              <a:buSzPts val="600"/>
              <a:buFont typeface="Arial"/>
              <a:buNone/>
            </a:pPr>
            <a:r>
              <a:rPr sz="1700" lang="en"/>
              <a:t>K.Niranjan   	19KB1A0581</a:t>
            </a:r>
            <a:endParaRPr sz="2300"/>
          </a:p>
          <a:p>
            <a:pPr algn="ctr" indent="0" lvl="0" marL="0" rtl="0">
              <a:lnSpc>
                <a:spcPct val="100000"/>
              </a:lnSpc>
              <a:spcBef>
                <a:spcPts val="0"/>
              </a:spcBef>
              <a:spcAft>
                <a:spcPts val="0"/>
              </a:spcAft>
              <a:buClr>
                <a:srgbClr val="273D40"/>
              </a:buClr>
              <a:buSzPts val="600"/>
              <a:buFont typeface="Arial"/>
              <a:buNone/>
            </a:pPr>
            <a:r>
              <a:rPr sz="1700" lang="en"/>
              <a:t>K.Lakshmamma  	19KB1A0583</a:t>
            </a:r>
            <a:endParaRPr sz="1700"/>
          </a:p>
        </p:txBody>
      </p:sp>
      <p:sp>
        <p:nvSpPr>
          <p:cNvPr id="1048674" name="Google Shape;212;p6"/>
          <p:cNvSpPr txBox="1"/>
          <p:nvPr/>
        </p:nvSpPr>
        <p:spPr>
          <a:xfrm>
            <a:off x="864656" y="3479765"/>
            <a:ext cx="5090263" cy="83099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None/>
            </a:pPr>
            <a:r>
              <a:rPr b="0" cap="none" sz="1600" i="0" lang="en" strike="noStrike" u="none">
                <a:solidFill>
                  <a:schemeClr val="dk1"/>
                </a:solidFill>
                <a:latin typeface="Arial"/>
                <a:ea typeface="Arial"/>
                <a:cs typeface="Arial"/>
                <a:sym typeface="Arial"/>
              </a:rPr>
              <a:t>UNDER ESTEEMED GUIDANCE </a:t>
            </a:r>
          </a:p>
          <a:p>
            <a:pPr algn="ctr" indent="0" lvl="0" marL="0" marR="0" rtl="0">
              <a:lnSpc>
                <a:spcPct val="100000"/>
              </a:lnSpc>
              <a:spcBef>
                <a:spcPts val="0"/>
              </a:spcBef>
              <a:spcAft>
                <a:spcPts val="0"/>
              </a:spcAft>
              <a:buNone/>
            </a:pPr>
            <a:r>
              <a:rPr b="0" cap="none" sz="1600" i="0" lang="en" strike="noStrike" u="none">
                <a:solidFill>
                  <a:schemeClr val="dk1"/>
                </a:solidFill>
                <a:latin typeface="Arial"/>
                <a:ea typeface="Arial"/>
                <a:cs typeface="Arial"/>
                <a:sym typeface="Arial"/>
              </a:rPr>
              <a:t>OF</a:t>
            </a:r>
          </a:p>
          <a:p>
            <a:pPr algn="ctr" indent="0" lvl="0" marL="0" marR="0" rtl="0">
              <a:lnSpc>
                <a:spcPct val="100000"/>
              </a:lnSpc>
              <a:spcBef>
                <a:spcPts val="0"/>
              </a:spcBef>
              <a:spcAft>
                <a:spcPts val="0"/>
              </a:spcAft>
              <a:buNone/>
            </a:pPr>
            <a:r>
              <a:rPr b="1" cap="none" sz="1600" i="0" lang="en" strike="noStrike" u="none">
                <a:solidFill>
                  <a:schemeClr val="dk1"/>
                </a:solidFill>
              </a:rPr>
              <a:t>K.RAVEENDRA CHAITHANYA</a:t>
            </a:r>
            <a:r>
              <a:rPr b="0" cap="none" sz="1400" i="0" lang="en" strike="noStrike" u="none">
                <a:solidFill>
                  <a:schemeClr val="dk1"/>
                </a:solidFill>
                <a:latin typeface="Arial"/>
                <a:ea typeface="Arial"/>
                <a:cs typeface="Arial"/>
                <a:sym typeface="Arial"/>
              </a:rPr>
              <a:t> </a:t>
            </a:r>
            <a:r>
              <a:rPr b="0" cap="none" sz="1050" i="0" lang="en" strike="noStrike" u="none">
                <a:solidFill>
                  <a:schemeClr val="dk1"/>
                </a:solidFill>
                <a:latin typeface="Arial"/>
                <a:ea typeface="Arial"/>
                <a:cs typeface="Arial"/>
                <a:sym typeface="Arial"/>
              </a:rPr>
              <a:t>B.TECH,M.TECH,(PH.D) </a:t>
            </a:r>
            <a:endParaRPr b="0" cap="none" sz="1050" i="0" strike="noStrike"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9" name="Shape 216"/>
        <p:cNvGrpSpPr/>
        <p:nvPr/>
      </p:nvGrpSpPr>
      <p:grpSpPr>
        <a:xfrm>
          <a:off x="0" y="0"/>
          <a:ext cx="0" cy="0"/>
          <a:chOff x="0" y="0"/>
          <a:chExt cx="0" cy="0"/>
        </a:xfrm>
      </p:grpSpPr>
      <p:sp>
        <p:nvSpPr>
          <p:cNvPr id="1048677" name="Google Shape;217;p7"/>
          <p:cNvSpPr txBox="1"/>
          <p:nvPr>
            <p:ph type="title"/>
          </p:nvPr>
        </p:nvSpPr>
        <p:spPr>
          <a:xfrm>
            <a:off x="2450700" y="3072854"/>
            <a:ext cx="42426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INTRODUCTION</a:t>
            </a:r>
          </a:p>
        </p:txBody>
      </p:sp>
      <p:sp>
        <p:nvSpPr>
          <p:cNvPr id="1048678" name="Google Shape;218;p7"/>
          <p:cNvSpPr txBox="1"/>
          <p:nvPr>
            <p:ph type="title" idx="2"/>
          </p:nvPr>
        </p:nvSpPr>
        <p:spPr>
          <a:xfrm>
            <a:off x="3995120" y="1227575"/>
            <a:ext cx="1399293" cy="1407841"/>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02</a:t>
            </a:r>
          </a:p>
        </p:txBody>
      </p:sp>
      <p:cxnSp>
        <p:nvCxnSpPr>
          <p:cNvPr id="3145734" name="Google Shape;219;p7"/>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80" name="Google Shape;220;p7"/>
          <p:cNvGrpSpPr/>
          <p:nvPr/>
        </p:nvGrpSpPr>
        <p:grpSpPr>
          <a:xfrm>
            <a:off x="3518490" y="1380274"/>
            <a:ext cx="289868" cy="852000"/>
            <a:chOff x="456616" y="2161477"/>
            <a:chExt cx="289868" cy="852000"/>
          </a:xfrm>
        </p:grpSpPr>
        <p:sp>
          <p:nvSpPr>
            <p:cNvPr id="1048679" name="Google Shape;221;p7"/>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0" name="Google Shape;222;p7"/>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1" name="Google Shape;223;p7"/>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2" name="Google Shape;224;p7"/>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3" name="Google Shape;225;p7"/>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81" name="Google Shape;226;p7"/>
          <p:cNvGrpSpPr/>
          <p:nvPr/>
        </p:nvGrpSpPr>
        <p:grpSpPr>
          <a:xfrm>
            <a:off x="5325572" y="1380274"/>
            <a:ext cx="289868" cy="852000"/>
            <a:chOff x="456616" y="2161477"/>
            <a:chExt cx="289868" cy="852000"/>
          </a:xfrm>
        </p:grpSpPr>
        <p:sp>
          <p:nvSpPr>
            <p:cNvPr id="1048684" name="Google Shape;227;p7"/>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5" name="Google Shape;228;p7"/>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6" name="Google Shape;229;p7"/>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7" name="Google Shape;230;p7"/>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8" name="Google Shape;231;p7"/>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82" name="Google Shape;232;p7"/>
          <p:cNvGrpSpPr/>
          <p:nvPr/>
        </p:nvGrpSpPr>
        <p:grpSpPr>
          <a:xfrm rot="5400000">
            <a:off x="4427066" y="498842"/>
            <a:ext cx="289868" cy="852000"/>
            <a:chOff x="456616" y="2161477"/>
            <a:chExt cx="289868" cy="852000"/>
          </a:xfrm>
        </p:grpSpPr>
        <p:sp>
          <p:nvSpPr>
            <p:cNvPr id="1048689" name="Google Shape;233;p7"/>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0" name="Google Shape;234;p7"/>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1" name="Google Shape;235;p7"/>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2" name="Google Shape;236;p7"/>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3" name="Google Shape;237;p7"/>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83" name="Google Shape;238;p7"/>
          <p:cNvGrpSpPr/>
          <p:nvPr/>
        </p:nvGrpSpPr>
        <p:grpSpPr>
          <a:xfrm rot="5400000">
            <a:off x="4427066" y="2261724"/>
            <a:ext cx="289868" cy="852000"/>
            <a:chOff x="456616" y="2161477"/>
            <a:chExt cx="289868" cy="852000"/>
          </a:xfrm>
        </p:grpSpPr>
        <p:sp>
          <p:nvSpPr>
            <p:cNvPr id="1048694" name="Google Shape;239;p7"/>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5" name="Google Shape;240;p7"/>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6" name="Google Shape;241;p7"/>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7" name="Google Shape;242;p7"/>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8" name="Google Shape;243;p7"/>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7" name="Shape 247"/>
        <p:cNvGrpSpPr/>
        <p:nvPr/>
      </p:nvGrpSpPr>
      <p:grpSpPr>
        <a:xfrm>
          <a:off x="0" y="0"/>
          <a:ext cx="0" cy="0"/>
          <a:chOff x="0" y="0"/>
          <a:chExt cx="0" cy="0"/>
        </a:xfrm>
      </p:grpSpPr>
      <p:sp>
        <p:nvSpPr>
          <p:cNvPr id="1048703" name="Google Shape;248;p8"/>
          <p:cNvSpPr txBox="1"/>
          <p:nvPr>
            <p:ph type="title"/>
          </p:nvPr>
        </p:nvSpPr>
        <p:spPr>
          <a:xfrm>
            <a:off x="1600200" y="285750"/>
            <a:ext cx="5882100" cy="4779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2700"/>
              <a:buNone/>
            </a:pPr>
            <a:r>
              <a:rPr lang="en"/>
              <a:t>INTRODUCTION</a:t>
            </a:r>
          </a:p>
        </p:txBody>
      </p:sp>
      <p:sp>
        <p:nvSpPr>
          <p:cNvPr id="1048704" name="Google Shape;249;p8"/>
          <p:cNvSpPr txBox="1"/>
          <p:nvPr>
            <p:ph type="body" idx="1"/>
          </p:nvPr>
        </p:nvSpPr>
        <p:spPr>
          <a:xfrm>
            <a:off x="762000" y="1504950"/>
            <a:ext cx="7924800" cy="3048000"/>
          </a:xfrm>
          <a:prstGeom prst="rect"/>
          <a:noFill/>
          <a:ln>
            <a:noFill/>
          </a:ln>
        </p:spPr>
        <p:txBody>
          <a:bodyPr anchor="ctr" anchorCtr="0" bIns="91425" lIns="91425" rIns="91425" spcFirstLastPara="1" tIns="91425" wrap="square">
            <a:noAutofit/>
          </a:bodyPr>
          <a:p>
            <a:pPr algn="just" indent="0" lvl="0" marL="0" rtl="0">
              <a:lnSpc>
                <a:spcPct val="100000"/>
              </a:lnSpc>
              <a:spcBef>
                <a:spcPts val="0"/>
              </a:spcBef>
              <a:spcAft>
                <a:spcPts val="0"/>
              </a:spcAft>
              <a:buSzPts val="1400"/>
              <a:buNone/>
            </a:pPr>
            <a:r>
              <a:rPr sz="1600" lang="en"/>
              <a:t>Agriculture is the unquestionably the largest livelihood provider in India. In order to support greater production in farms, the requirement of the amount of fresh water used in irrigation also rises.With the advent of open source Arduino boards along with cheap moisture sensors, it is viable to create devices that can monitor the soil moisture content and accordingly irrigating the fields or the landscape as an when needed. The proposed system makes use of microcontroller on arduino uno platform and IOT which enable farmers to remotely monitor the status of sprinklers installed on the farm by knowing the sensor values thereby, making the farmers' work much easier as they can concentrate on other farm activities.</a:t>
            </a:r>
          </a:p>
          <a:p>
            <a:pPr algn="ctr" indent="0" lvl="0" marL="0" rtl="0">
              <a:lnSpc>
                <a:spcPct val="100000"/>
              </a:lnSpc>
              <a:spcBef>
                <a:spcPts val="0"/>
              </a:spcBef>
              <a:spcAft>
                <a:spcPts val="0"/>
              </a:spcAft>
              <a:buSzPts val="1400"/>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0" name="Shape 253"/>
        <p:cNvGrpSpPr/>
        <p:nvPr/>
      </p:nvGrpSpPr>
      <p:grpSpPr>
        <a:xfrm>
          <a:off x="0" y="0"/>
          <a:ext cx="0" cy="0"/>
          <a:chOff x="0" y="0"/>
          <a:chExt cx="0" cy="0"/>
        </a:xfrm>
      </p:grpSpPr>
      <p:sp>
        <p:nvSpPr>
          <p:cNvPr id="1048707" name="Google Shape;254;p9"/>
          <p:cNvSpPr txBox="1"/>
          <p:nvPr>
            <p:ph type="title"/>
          </p:nvPr>
        </p:nvSpPr>
        <p:spPr>
          <a:xfrm>
            <a:off x="2450700" y="3072854"/>
            <a:ext cx="4242600" cy="616800"/>
          </a:xfrm>
          <a:prstGeom prst="rect"/>
          <a:noFill/>
          <a:ln>
            <a:noFill/>
          </a:ln>
        </p:spPr>
        <p:txBody>
          <a:bodyPr anchor="ctr" anchorCtr="0" bIns="91425" lIns="91425" rIns="91425" spcFirstLastPara="1" tIns="91425" wrap="square">
            <a:noAutofit/>
          </a:bodyPr>
          <a:p>
            <a:pPr algn="ctr" indent="0" lvl="0" marL="0" rtl="0">
              <a:spcBef>
                <a:spcPts val="0"/>
              </a:spcBef>
              <a:spcAft>
                <a:spcPts val="0"/>
              </a:spcAft>
              <a:buSzPts val="3600"/>
              <a:buNone/>
            </a:pPr>
            <a:r>
              <a:rPr lang="en"/>
              <a:t>ABSTRACT</a:t>
            </a:r>
          </a:p>
        </p:txBody>
      </p:sp>
      <p:sp>
        <p:nvSpPr>
          <p:cNvPr id="1048708" name="Google Shape;255;p9"/>
          <p:cNvSpPr txBox="1"/>
          <p:nvPr>
            <p:ph type="title" idx="2"/>
          </p:nvPr>
        </p:nvSpPr>
        <p:spPr>
          <a:xfrm>
            <a:off x="3995120" y="1227575"/>
            <a:ext cx="1330451" cy="1338507"/>
          </a:xfrm>
          <a:prstGeom prst="rect"/>
          <a:noFill/>
          <a:ln w="28575"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SzPts val="6000"/>
              <a:buNone/>
            </a:pPr>
            <a:r>
              <a:rPr lang="en"/>
              <a:t>03</a:t>
            </a:r>
          </a:p>
        </p:txBody>
      </p:sp>
      <p:cxnSp>
        <p:nvCxnSpPr>
          <p:cNvPr id="3145735" name="Google Shape;256;p9"/>
          <p:cNvCxnSpPr>
            <a:cxnSpLocks/>
          </p:cNvCxnSpPr>
          <p:nvPr/>
        </p:nvCxnSpPr>
        <p:spPr>
          <a:xfrm>
            <a:off x="3443700" y="4310199"/>
            <a:ext cx="2256600" cy="0"/>
          </a:xfrm>
          <a:prstGeom prst="straightConnector1"/>
          <a:noFill/>
          <a:ln w="28575" cap="flat" cmpd="sng">
            <a:solidFill>
              <a:schemeClr val="accent2"/>
            </a:solidFill>
            <a:prstDash val="solid"/>
            <a:round/>
            <a:headEnd type="oval" w="med" len="med"/>
            <a:tailEnd type="oval" w="med" len="med"/>
          </a:ln>
        </p:spPr>
      </p:cxnSp>
      <p:grpSp>
        <p:nvGrpSpPr>
          <p:cNvPr id="91" name="Google Shape;257;p9"/>
          <p:cNvGrpSpPr/>
          <p:nvPr/>
        </p:nvGrpSpPr>
        <p:grpSpPr>
          <a:xfrm>
            <a:off x="3518490" y="1380274"/>
            <a:ext cx="289868" cy="852000"/>
            <a:chOff x="456616" y="2161477"/>
            <a:chExt cx="289868" cy="852000"/>
          </a:xfrm>
        </p:grpSpPr>
        <p:sp>
          <p:nvSpPr>
            <p:cNvPr id="1048709" name="Google Shape;258;p9"/>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0" name="Google Shape;259;p9"/>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1" name="Google Shape;260;p9"/>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2" name="Google Shape;261;p9"/>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3" name="Google Shape;262;p9"/>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92" name="Google Shape;263;p9"/>
          <p:cNvGrpSpPr/>
          <p:nvPr/>
        </p:nvGrpSpPr>
        <p:grpSpPr>
          <a:xfrm>
            <a:off x="5325572" y="1380274"/>
            <a:ext cx="289868" cy="852000"/>
            <a:chOff x="456616" y="2161477"/>
            <a:chExt cx="289868" cy="852000"/>
          </a:xfrm>
        </p:grpSpPr>
        <p:sp>
          <p:nvSpPr>
            <p:cNvPr id="1048714" name="Google Shape;264;p9"/>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5" name="Google Shape;265;p9"/>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6" name="Google Shape;266;p9"/>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7" name="Google Shape;267;p9"/>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8" name="Google Shape;268;p9"/>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93" name="Google Shape;269;p9"/>
          <p:cNvGrpSpPr/>
          <p:nvPr/>
        </p:nvGrpSpPr>
        <p:grpSpPr>
          <a:xfrm rot="5400000">
            <a:off x="4427066" y="498842"/>
            <a:ext cx="289868" cy="852000"/>
            <a:chOff x="456616" y="2161477"/>
            <a:chExt cx="289868" cy="852000"/>
          </a:xfrm>
        </p:grpSpPr>
        <p:sp>
          <p:nvSpPr>
            <p:cNvPr id="1048719" name="Google Shape;270;p9"/>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20" name="Google Shape;271;p9"/>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21" name="Google Shape;272;p9"/>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22" name="Google Shape;273;p9"/>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23" name="Google Shape;274;p9"/>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grpSp>
        <p:nvGrpSpPr>
          <p:cNvPr id="94" name="Google Shape;275;p9"/>
          <p:cNvGrpSpPr/>
          <p:nvPr/>
        </p:nvGrpSpPr>
        <p:grpSpPr>
          <a:xfrm rot="5400000">
            <a:off x="4427066" y="2261724"/>
            <a:ext cx="289868" cy="852000"/>
            <a:chOff x="456616" y="2161477"/>
            <a:chExt cx="289868" cy="852000"/>
          </a:xfrm>
        </p:grpSpPr>
        <p:sp>
          <p:nvSpPr>
            <p:cNvPr id="1048724" name="Google Shape;276;p9"/>
            <p:cNvSpPr/>
            <p:nvPr/>
          </p:nvSpPr>
          <p:spPr>
            <a:xfrm rot="-5400000">
              <a:off x="588942" y="2649556"/>
              <a:ext cx="25484" cy="289600"/>
            </a:xfrm>
            <a:custGeom>
              <a:avLst/>
              <a:ah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25" name="Google Shape;277;p9"/>
            <p:cNvSpPr/>
            <p:nvPr/>
          </p:nvSpPr>
          <p:spPr>
            <a:xfrm rot="-5400000">
              <a:off x="588808" y="2235662"/>
              <a:ext cx="25484" cy="289868"/>
            </a:xfrm>
            <a:custGeom>
              <a:avLst/>
              <a:ah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26" name="Google Shape;278;p9"/>
            <p:cNvSpPr/>
            <p:nvPr/>
          </p:nvSpPr>
          <p:spPr>
            <a:xfrm rot="-5400000">
              <a:off x="576234" y="2902231"/>
              <a:ext cx="25484" cy="197007"/>
            </a:xfrm>
            <a:custGeom>
              <a:avLst/>
              <a:ah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27" name="Google Shape;279;p9"/>
            <p:cNvSpPr/>
            <p:nvPr/>
          </p:nvSpPr>
          <p:spPr>
            <a:xfrm rot="-5400000">
              <a:off x="575849" y="2488856"/>
              <a:ext cx="26489" cy="197241"/>
            </a:xfrm>
            <a:custGeom>
              <a:avLst/>
              <a:ah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28" name="Google Shape;280;p9"/>
            <p:cNvSpPr/>
            <p:nvPr/>
          </p:nvSpPr>
          <p:spPr>
            <a:xfrm rot="-5400000">
              <a:off x="576619" y="2076100"/>
              <a:ext cx="25484" cy="196237"/>
            </a:xfrm>
            <a:custGeom>
              <a:avLst/>
              <a:ah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lipstream">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NIRANJAN</dc:creator>
  <dcterms:created xsi:type="dcterms:W3CDTF">2022-08-21T11:59:05Z</dcterms:created>
  <dcterms:modified xsi:type="dcterms:W3CDTF">2022-08-21T11:59:05Z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029f31e47d1548aaa1efdd0958faf7d7</vt:lpwstr>
  </property>
</Properties>
</file>