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Google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oogleSans-bold.fntdata"/><Relationship Id="rId10" Type="http://schemas.openxmlformats.org/officeDocument/2006/relationships/slide" Target="slides/slide5.xml"/><Relationship Id="rId21" Type="http://schemas.openxmlformats.org/officeDocument/2006/relationships/font" Target="fonts/GoogleSans-regular.fntdata"/><Relationship Id="rId13" Type="http://schemas.openxmlformats.org/officeDocument/2006/relationships/slide" Target="slides/slide8.xml"/><Relationship Id="rId24" Type="http://schemas.openxmlformats.org/officeDocument/2006/relationships/font" Target="fonts/GoogleSans-boldItalic.fntdata"/><Relationship Id="rId12" Type="http://schemas.openxmlformats.org/officeDocument/2006/relationships/slide" Target="slides/slide7.xml"/><Relationship Id="rId23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f99d2c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f99d2c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f99d2c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f99d2c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f99d2c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f99d2c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6625" y="88102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b="1" sz="4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900" y="1711275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 (Make a copy of the template)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 slides.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project should be feasible and the team members should be capable enough, to come up with the prototype of the same idea, if required.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Projects using Google developer technologies like Gemini APIs &amp; building projects on IDX platform will earn additional points.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solutionchallengesupport@hack2skill.com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Estimated implementation cost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9900" y="855225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GitHub Public Repository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MVP Link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5525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Brief about your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83250" y="818550"/>
            <a:ext cx="8784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8825" y="855225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(Additional points for those who are: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Building their project on IDX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Integrating Gemini APIs)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