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76" r:id="rId5"/>
    <p:sldId id="273" r:id="rId6"/>
    <p:sldId id="295" r:id="rId7"/>
    <p:sldId id="297" r:id="rId8"/>
    <p:sldId id="277" r:id="rId9"/>
    <p:sldId id="278" r:id="rId10"/>
    <p:sldId id="279" r:id="rId11"/>
    <p:sldId id="280" r:id="rId12"/>
    <p:sldId id="281" r:id="rId13"/>
    <p:sldId id="282" r:id="rId14"/>
    <p:sldId id="284" r:id="rId15"/>
    <p:sldId id="285" r:id="rId16"/>
    <p:sldId id="287" r:id="rId17"/>
    <p:sldId id="288" r:id="rId18"/>
    <p:sldId id="291" r:id="rId19"/>
    <p:sldId id="292" r:id="rId20"/>
    <p:sldId id="290" r:id="rId21"/>
    <p:sldId id="29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44"/>
      </p:cViewPr>
      <p:guideLst>
        <p:guide orient="horz" pos="2159"/>
        <p:guide orient="horz" pos="22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F31E7B-4C89-4E91-A14B-4CC638E7E4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2F721-E07A-41B8-8DE8-D618910533D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FF31E7B-4C89-4E91-A14B-4CC638E7E41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2F721-E07A-41B8-8DE8-D618910533D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FF31E7B-4C89-4E91-A14B-4CC638E7E4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2F721-E07A-41B8-8DE8-D618910533D7}"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FF31E7B-4C89-4E91-A14B-4CC638E7E4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2F721-E07A-41B8-8DE8-D618910533D7}"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FF31E7B-4C89-4E91-A14B-4CC638E7E4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2F721-E07A-41B8-8DE8-D618910533D7}"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F31E7B-4C89-4E91-A14B-4CC638E7E41E}"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2F721-E07A-41B8-8DE8-D618910533D7}"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F31E7B-4C89-4E91-A14B-4CC638E7E41E}"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2F721-E07A-41B8-8DE8-D618910533D7}"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FF31E7B-4C89-4E91-A14B-4CC638E7E4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2F721-E07A-41B8-8DE8-D618910533D7}"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FF31E7B-4C89-4E91-A14B-4CC638E7E4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2F721-E07A-41B8-8DE8-D618910533D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4FF31E7B-4C89-4E91-A14B-4CC638E7E4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2F721-E07A-41B8-8DE8-D618910533D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FF31E7B-4C89-4E91-A14B-4CC638E7E4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2F721-E07A-41B8-8DE8-D618910533D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FF31E7B-4C89-4E91-A14B-4CC638E7E41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2F721-E07A-41B8-8DE8-D618910533D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FF31E7B-4C89-4E91-A14B-4CC638E7E41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2F721-E07A-41B8-8DE8-D618910533D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FF31E7B-4C89-4E91-A14B-4CC638E7E41E}"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052F721-E07A-41B8-8DE8-D618910533D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FF31E7B-4C89-4E91-A14B-4CC638E7E41E}"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052F721-E07A-41B8-8DE8-D618910533D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7" name="Date Placeholder 4"/>
          <p:cNvSpPr>
            <a:spLocks noGrp="1"/>
          </p:cNvSpPr>
          <p:nvPr>
            <p:ph type="dt" sz="half" idx="10"/>
          </p:nvPr>
        </p:nvSpPr>
        <p:spPr/>
        <p:txBody>
          <a:bodyPr/>
          <a:lstStyle/>
          <a:p>
            <a:fld id="{4FF31E7B-4C89-4E91-A14B-4CC638E7E41E}"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052F721-E07A-41B8-8DE8-D618910533D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FF31E7B-4C89-4E91-A14B-4CC638E7E41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2F721-E07A-41B8-8DE8-D618910533D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F31E7B-4C89-4E91-A14B-4CC638E7E41E}"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052F721-E07A-41B8-8DE8-D618910533D7}"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155" y="523875"/>
            <a:ext cx="7972425" cy="741045"/>
          </a:xfrm>
          <a:ln>
            <a:prstDash val="solid"/>
          </a:ln>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algn="ctr"/>
            <a:r>
              <a:rPr lang="en-IN" altLang="en-US" sz="4800" b="1" u="sng" dirty="0">
                <a:solidFill>
                  <a:srgbClr val="FF0000"/>
                </a:solidFill>
              </a:rPr>
              <a:t>EXPOSYS DATA LABS</a:t>
            </a:r>
            <a:br>
              <a:rPr lang="en-IN" altLang="en-US" sz="4800" b="1" u="sng" dirty="0">
                <a:solidFill>
                  <a:srgbClr val="FF0000"/>
                </a:solidFill>
              </a:rPr>
            </a:br>
            <a:endParaRPr lang="en-IN" altLang="en-US" sz="4800" b="1" u="sng" dirty="0">
              <a:solidFill>
                <a:srgbClr val="FF0000"/>
              </a:solidFill>
            </a:endParaRPr>
          </a:p>
        </p:txBody>
      </p:sp>
      <p:sp>
        <p:nvSpPr>
          <p:cNvPr id="6" name="Content Placeholder 5"/>
          <p:cNvSpPr>
            <a:spLocks noGrp="1"/>
          </p:cNvSpPr>
          <p:nvPr>
            <p:ph sz="half" idx="2"/>
          </p:nvPr>
        </p:nvSpPr>
        <p:spPr>
          <a:xfrm>
            <a:off x="5654675" y="1720850"/>
            <a:ext cx="6021070" cy="4942205"/>
          </a:xfrm>
        </p:spPr>
        <p:style>
          <a:lnRef idx="3">
            <a:schemeClr val="lt1"/>
          </a:lnRef>
          <a:fillRef idx="1">
            <a:schemeClr val="accent5"/>
          </a:fillRef>
          <a:effectRef idx="1">
            <a:schemeClr val="accent5"/>
          </a:effectRef>
          <a:fontRef idx="minor">
            <a:schemeClr val="lt1"/>
          </a:fontRef>
        </p:style>
        <p:txBody>
          <a:bodyPr>
            <a:normAutofit/>
          </a:bodyPr>
          <a:lstStyle/>
          <a:p>
            <a:r>
              <a:rPr lang="en-IN" altLang="en-US" dirty="0"/>
              <a:t>Imagination Beyond Technology</a:t>
            </a:r>
            <a:r>
              <a:rPr lang="en-US" dirty="0"/>
              <a:t> </a:t>
            </a:r>
            <a:endParaRPr lang="en-US" dirty="0" smtClean="0"/>
          </a:p>
          <a:p>
            <a:r>
              <a:rPr lang="en-US" dirty="0"/>
              <a:t>Hiring people isn't a thing that we do,it is the thing that runs the business sucessfully and effectively"</a:t>
            </a:r>
            <a:endParaRPr lang="en-US" dirty="0"/>
          </a:p>
          <a:p>
            <a:r>
              <a:rPr lang="en-US" dirty="0"/>
              <a:t>We strongly believe in the philosophy says "Do not hire a man who works for money,but him who does it for the love </a:t>
            </a:r>
            <a:r>
              <a:rPr lang="en-IN" altLang="en-US" dirty="0"/>
              <a:t>of it.</a:t>
            </a:r>
            <a:endParaRPr lang="en-US" dirty="0"/>
          </a:p>
          <a:p>
            <a:r>
              <a:rPr lang="en-US" dirty="0"/>
              <a:t>This leads a business to run sucessfully to reach the effective solutions.We proud to say that our company has</a:t>
            </a:r>
            <a:endParaRPr lang="en-US" dirty="0"/>
          </a:p>
          <a:p>
            <a:r>
              <a:rPr lang="en-IN" altLang="en-US" dirty="0"/>
              <a:t>We proud to say that our company has  </a:t>
            </a:r>
            <a:r>
              <a:rPr lang="en-US" dirty="0"/>
              <a:t>employees who loved to work,this is the secret of our success. </a:t>
            </a:r>
            <a:endParaRPr lang="en-US" dirty="0"/>
          </a:p>
          <a:p>
            <a:endParaRPr lang="en-US" dirty="0"/>
          </a:p>
        </p:txBody>
      </p:sp>
      <p:pic>
        <p:nvPicPr>
          <p:cNvPr id="4" name="Content Placeholder 3" descr="data"/>
          <p:cNvPicPr>
            <a:picLocks noChangeAspect="1"/>
          </p:cNvPicPr>
          <p:nvPr>
            <p:ph sz="half" idx="1"/>
          </p:nvPr>
        </p:nvPicPr>
        <p:blipFill>
          <a:blip r:embed="rId1"/>
          <a:stretch>
            <a:fillRect/>
          </a:stretch>
        </p:blipFill>
        <p:spPr>
          <a:xfrm>
            <a:off x="1082675" y="2228850"/>
            <a:ext cx="3232785" cy="323278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6">
                                            <p:txEl>
                                              <p:pRg st="4294967295" end="4294967295"/>
                                            </p:txEl>
                                          </p:spTgt>
                                        </p:tgtEl>
                                        <p:attrNameLst>
                                          <p:attrName>style.visibility</p:attrName>
                                        </p:attrNameLst>
                                      </p:cBhvr>
                                      <p:to>
                                        <p:strVal val="visible"/>
                                      </p:to>
                                    </p:set>
                                    <p:animEffect transition="in" filter="circle(in)">
                                      <p:cBhvr>
                                        <p:cTn id="15" dur="2000"/>
                                        <p:tgtEl>
                                          <p:spTgt spid="6">
                                            <p:txEl>
                                              <p:pRg st="4294967295" end="429496729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circle(in)">
                                      <p:cBhvr>
                                        <p:cTn id="20" dur="20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circle(in)">
                                      <p:cBhvr>
                                        <p:cTn id="25" dur="2000"/>
                                        <p:tgtEl>
                                          <p:spTgt spid="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circle(in)">
                                      <p:cBhvr>
                                        <p:cTn id="30" dur="2000"/>
                                        <p:tgtEl>
                                          <p:spTgt spid="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circle(in)">
                                      <p:cBhvr>
                                        <p:cTn id="35" dur="2000"/>
                                        <p:tgtEl>
                                          <p:spTgt spid="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circle(in)">
                                      <p:cBhvr>
                                        <p:cTn id="40"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0675" y="452755"/>
            <a:ext cx="9709785" cy="700405"/>
          </a:xfrm>
          <a:solidFill>
            <a:schemeClr val="bg2">
              <a:lumMod val="50000"/>
            </a:schemeClr>
          </a:solidFill>
        </p:spPr>
        <p:txBody>
          <a:bodyPr/>
          <a:lstStyle/>
          <a:p>
            <a:pPr algn="ctr"/>
            <a:r>
              <a:rPr lang="en-US" dirty="0"/>
              <a:t> </a:t>
            </a:r>
            <a:r>
              <a:rPr lang="en-IN" altLang="en-US" dirty="0"/>
              <a:t>RESEARCH AND DEVELOPMENT</a:t>
            </a:r>
            <a:br>
              <a:rPr lang="en-US" dirty="0" smtClean="0"/>
            </a:br>
            <a:endParaRPr lang="en-US" dirty="0"/>
          </a:p>
        </p:txBody>
      </p:sp>
      <p:sp>
        <p:nvSpPr>
          <p:cNvPr id="6" name="Content Placeholder 5"/>
          <p:cNvSpPr>
            <a:spLocks noGrp="1"/>
          </p:cNvSpPr>
          <p:nvPr>
            <p:ph sz="half" idx="1"/>
          </p:nvPr>
        </p:nvSpPr>
        <p:spPr>
          <a:xfrm>
            <a:off x="175260" y="2060575"/>
            <a:ext cx="4345940" cy="4196080"/>
          </a:xfrm>
        </p:spPr>
        <p:txBody>
          <a:bodyPr>
            <a:normAutofit lnSpcReduction="20000"/>
          </a:bodyPr>
          <a:lstStyle/>
          <a:p>
            <a:pPr marL="0" indent="0">
              <a:buNone/>
            </a:pPr>
            <a:endParaRPr lang="en-US" dirty="0" smtClean="0"/>
          </a:p>
          <a:p>
            <a:r>
              <a:rPr lang="en-IN" altLang="en-US" dirty="0" smtClean="0"/>
              <a:t>Research and development page will have the information regarding different projects that are implementing by the exposys data labs company</a:t>
            </a:r>
            <a:endParaRPr lang="en-US" dirty="0" smtClean="0"/>
          </a:p>
          <a:p>
            <a:r>
              <a:rPr lang="en-IN" altLang="en-US" dirty="0"/>
              <a:t>Currently the projects are implementing in the feilds such as data science,iot,blockchain technology,machine learning,cloud computing,security etc</a:t>
            </a:r>
            <a:endParaRPr lang="en-IN" altLang="en-US" dirty="0"/>
          </a:p>
          <a:p>
            <a:r>
              <a:rPr lang="en-IN" altLang="en-US" dirty="0"/>
              <a:t>You can contact us directly, just by clicking on the contact us button</a:t>
            </a:r>
            <a:endParaRPr lang="en-IN" altLang="en-US" dirty="0"/>
          </a:p>
        </p:txBody>
      </p:sp>
      <p:pic>
        <p:nvPicPr>
          <p:cNvPr id="3" name="Content Placeholder 2" descr="C:\Users\saiki\OneDrive\Desktop\rd2.pngrd2"/>
          <p:cNvPicPr>
            <a:picLocks noChangeAspect="1"/>
          </p:cNvPicPr>
          <p:nvPr>
            <p:ph sz="half" idx="2"/>
          </p:nvPr>
        </p:nvPicPr>
        <p:blipFill>
          <a:blip r:embed="rId1"/>
          <a:srcRect/>
          <a:stretch>
            <a:fillRect/>
          </a:stretch>
        </p:blipFill>
        <p:spPr>
          <a:xfrm>
            <a:off x="4520565" y="1617980"/>
            <a:ext cx="7281545" cy="48787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arn(inVertical)">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barn(inVertical)">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barn(inVertical)">
                                      <p:cBhvr>
                                        <p:cTn id="2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32275" y="483235"/>
            <a:ext cx="4945380" cy="688975"/>
          </a:xfrm>
          <a:solidFill>
            <a:schemeClr val="bg2">
              <a:lumMod val="50000"/>
            </a:schemeClr>
          </a:solidFill>
        </p:spPr>
        <p:txBody>
          <a:bodyPr/>
          <a:lstStyle/>
          <a:p>
            <a:pPr algn="ctr"/>
            <a:r>
              <a:rPr lang="en-US" dirty="0"/>
              <a:t> </a:t>
            </a:r>
            <a:r>
              <a:rPr lang="en-IN" altLang="en-US" dirty="0"/>
              <a:t>PROMOTIONS</a:t>
            </a:r>
            <a:br>
              <a:rPr lang="en-US" dirty="0" smtClean="0"/>
            </a:br>
            <a:endParaRPr lang="en-US" dirty="0"/>
          </a:p>
        </p:txBody>
      </p:sp>
      <p:sp>
        <p:nvSpPr>
          <p:cNvPr id="6" name="Content Placeholder 5"/>
          <p:cNvSpPr>
            <a:spLocks noGrp="1"/>
          </p:cNvSpPr>
          <p:nvPr>
            <p:ph sz="half" idx="1"/>
          </p:nvPr>
        </p:nvSpPr>
        <p:spPr>
          <a:xfrm flipH="1">
            <a:off x="4410075" y="2635885"/>
            <a:ext cx="76200" cy="102235"/>
          </a:xfrm>
        </p:spPr>
        <p:txBody>
          <a:bodyPr/>
          <a:lstStyle/>
          <a:p>
            <a:pPr marL="0" indent="0">
              <a:buNone/>
            </a:pPr>
            <a:endParaRPr lang="en-IN" altLang="en-US" dirty="0"/>
          </a:p>
        </p:txBody>
      </p:sp>
      <p:pic>
        <p:nvPicPr>
          <p:cNvPr id="3" name="Content Placeholder 2" descr="C:\Users\saiki\OneDrive\Desktop\pro1.pngpro1"/>
          <p:cNvPicPr>
            <a:picLocks noChangeAspect="1"/>
          </p:cNvPicPr>
          <p:nvPr>
            <p:ph sz="half" idx="2"/>
          </p:nvPr>
        </p:nvPicPr>
        <p:blipFill>
          <a:blip r:embed="rId1"/>
          <a:srcRect/>
          <a:stretch>
            <a:fillRect/>
          </a:stretch>
        </p:blipFill>
        <p:spPr>
          <a:xfrm>
            <a:off x="189230" y="1510665"/>
            <a:ext cx="11490960" cy="48304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20515" y="625475"/>
            <a:ext cx="5137785" cy="700405"/>
          </a:xfrm>
          <a:solidFill>
            <a:schemeClr val="bg2">
              <a:lumMod val="50000"/>
            </a:schemeClr>
          </a:solidFill>
        </p:spPr>
        <p:txBody>
          <a:bodyPr/>
          <a:lstStyle/>
          <a:p>
            <a:pPr algn="ctr"/>
            <a:r>
              <a:rPr lang="en-US" dirty="0"/>
              <a:t> </a:t>
            </a:r>
            <a:r>
              <a:rPr lang="en-IN" altLang="en-US" dirty="0"/>
              <a:t>PROMOTIONS</a:t>
            </a:r>
            <a:br>
              <a:rPr lang="en-US" dirty="0" smtClean="0"/>
            </a:br>
            <a:endParaRPr lang="en-US" dirty="0"/>
          </a:p>
        </p:txBody>
      </p:sp>
      <p:sp>
        <p:nvSpPr>
          <p:cNvPr id="6" name="Content Placeholder 5"/>
          <p:cNvSpPr>
            <a:spLocks noGrp="1"/>
          </p:cNvSpPr>
          <p:nvPr>
            <p:ph sz="half" idx="1"/>
          </p:nvPr>
        </p:nvSpPr>
        <p:spPr>
          <a:xfrm>
            <a:off x="134620" y="2060575"/>
            <a:ext cx="4345940" cy="4480560"/>
          </a:xfrm>
        </p:spPr>
        <p:txBody>
          <a:bodyPr>
            <a:normAutofit lnSpcReduction="20000"/>
          </a:bodyPr>
          <a:lstStyle/>
          <a:p>
            <a:pPr marL="0" indent="0">
              <a:buNone/>
            </a:pPr>
            <a:endParaRPr lang="en-US" dirty="0" smtClean="0"/>
          </a:p>
          <a:p>
            <a:r>
              <a:rPr lang="en-IN" altLang="en-US" dirty="0" smtClean="0"/>
              <a:t>Promotions  page will have the information regarding different types of promotions such as social media ,email marketing,automated sms,advertisement marketing.</a:t>
            </a:r>
            <a:endParaRPr lang="en-IN" altLang="en-US" dirty="0"/>
          </a:p>
          <a:p>
            <a:r>
              <a:rPr lang="en-IN" altLang="en-US" dirty="0"/>
              <a:t>You can contact us directly, just by clicking on the contact us button</a:t>
            </a:r>
            <a:endParaRPr lang="en-IN" altLang="en-US" dirty="0"/>
          </a:p>
        </p:txBody>
      </p:sp>
      <p:pic>
        <p:nvPicPr>
          <p:cNvPr id="3" name="Content Placeholder 2" descr="C:\Users\saiki\OneDrive\Desktop\pro2.pngpro2"/>
          <p:cNvPicPr>
            <a:picLocks noChangeAspect="1"/>
          </p:cNvPicPr>
          <p:nvPr>
            <p:ph sz="half" idx="2"/>
          </p:nvPr>
        </p:nvPicPr>
        <p:blipFill>
          <a:blip r:embed="rId1"/>
          <a:srcRect/>
          <a:stretch>
            <a:fillRect/>
          </a:stretch>
        </p:blipFill>
        <p:spPr>
          <a:xfrm>
            <a:off x="4479925" y="1743710"/>
            <a:ext cx="7322185" cy="4921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arn(inVertical)">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barn(inVertical)">
                                      <p:cBhvr>
                                        <p:cTn id="2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69715" y="432435"/>
            <a:ext cx="4712335" cy="688975"/>
          </a:xfrm>
          <a:solidFill>
            <a:schemeClr val="bg2">
              <a:lumMod val="50000"/>
            </a:schemeClr>
          </a:solidFill>
        </p:spPr>
        <p:txBody>
          <a:bodyPr/>
          <a:lstStyle/>
          <a:p>
            <a:pPr algn="ctr"/>
            <a:r>
              <a:rPr lang="en-US" dirty="0"/>
              <a:t> </a:t>
            </a:r>
            <a:r>
              <a:rPr lang="en-IN" altLang="en-US" dirty="0"/>
              <a:t>DESIGNING</a:t>
            </a:r>
            <a:br>
              <a:rPr lang="en-US" dirty="0" smtClean="0"/>
            </a:br>
            <a:endParaRPr lang="en-US" dirty="0"/>
          </a:p>
        </p:txBody>
      </p:sp>
      <p:sp>
        <p:nvSpPr>
          <p:cNvPr id="6" name="Content Placeholder 5"/>
          <p:cNvSpPr>
            <a:spLocks noGrp="1"/>
          </p:cNvSpPr>
          <p:nvPr>
            <p:ph sz="half" idx="1"/>
          </p:nvPr>
        </p:nvSpPr>
        <p:spPr>
          <a:xfrm flipH="1">
            <a:off x="4410075" y="2635885"/>
            <a:ext cx="76200" cy="102235"/>
          </a:xfrm>
        </p:spPr>
        <p:txBody>
          <a:bodyPr/>
          <a:lstStyle/>
          <a:p>
            <a:pPr marL="0" indent="0">
              <a:buNone/>
            </a:pPr>
            <a:endParaRPr lang="en-IN" altLang="en-US" dirty="0"/>
          </a:p>
        </p:txBody>
      </p:sp>
      <p:pic>
        <p:nvPicPr>
          <p:cNvPr id="3" name="Content Placeholder 2" descr="C:\Users\saiki\OneDrive\Desktop\des1.pngdes1"/>
          <p:cNvPicPr>
            <a:picLocks noChangeAspect="1"/>
          </p:cNvPicPr>
          <p:nvPr>
            <p:ph sz="half" idx="2"/>
          </p:nvPr>
        </p:nvPicPr>
        <p:blipFill>
          <a:blip r:embed="rId1"/>
          <a:srcRect/>
          <a:stretch>
            <a:fillRect/>
          </a:stretch>
        </p:blipFill>
        <p:spPr>
          <a:xfrm>
            <a:off x="189230" y="1519555"/>
            <a:ext cx="11490960" cy="48126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01795" y="462915"/>
            <a:ext cx="4285615" cy="700405"/>
          </a:xfrm>
          <a:solidFill>
            <a:schemeClr val="bg2">
              <a:lumMod val="50000"/>
            </a:schemeClr>
          </a:solidFill>
        </p:spPr>
        <p:txBody>
          <a:bodyPr/>
          <a:lstStyle/>
          <a:p>
            <a:pPr algn="ctr"/>
            <a:r>
              <a:rPr lang="en-IN" altLang="en-US" dirty="0" smtClean="0"/>
              <a:t>DESIGNING</a:t>
            </a:r>
            <a:br>
              <a:rPr lang="en-US" dirty="0" smtClean="0"/>
            </a:br>
            <a:endParaRPr lang="en-US" dirty="0"/>
          </a:p>
        </p:txBody>
      </p:sp>
      <p:sp>
        <p:nvSpPr>
          <p:cNvPr id="6" name="Content Placeholder 5"/>
          <p:cNvSpPr>
            <a:spLocks noGrp="1"/>
          </p:cNvSpPr>
          <p:nvPr>
            <p:ph sz="half" idx="1"/>
          </p:nvPr>
        </p:nvSpPr>
        <p:spPr>
          <a:xfrm>
            <a:off x="257175" y="1410335"/>
            <a:ext cx="5878830" cy="5333365"/>
          </a:xfrm>
        </p:spPr>
        <p:txBody>
          <a:bodyPr>
            <a:normAutofit fontScale="90000"/>
          </a:bodyPr>
          <a:lstStyle/>
          <a:p>
            <a:pPr marL="0" indent="0">
              <a:buNone/>
            </a:pPr>
            <a:endParaRPr lang="en-US" dirty="0" smtClean="0"/>
          </a:p>
          <a:p>
            <a:r>
              <a:rPr lang="en-IN" altLang="en-US" dirty="0" smtClean="0"/>
              <a:t>Designing page will have the information regarding different types of designings such as ui/ux designing,graphic designing,brand designing.</a:t>
            </a:r>
            <a:endParaRPr lang="en-IN" altLang="en-US" dirty="0" smtClean="0"/>
          </a:p>
          <a:p>
            <a:r>
              <a:rPr lang="en-IN" altLang="en-US" dirty="0"/>
              <a:t>UI/UX enables a company to select the right issues to tackle first. We at exposys data labs are concerned with creating attractive interactions that are recognizable and easily usable .We follow unique design systems</a:t>
            </a:r>
            <a:endParaRPr lang="en-IN" altLang="en-US" dirty="0"/>
          </a:p>
          <a:p>
            <a:r>
              <a:rPr lang="en-IN" altLang="en-US" dirty="0"/>
              <a:t>which keeps your company website stand out.Our Designing professionals follow a thorough and intensive approach in Designing and developing </a:t>
            </a:r>
            <a:endParaRPr lang="en-IN" altLang="en-US" dirty="0"/>
          </a:p>
          <a:p>
            <a:r>
              <a:rPr lang="en-IN" altLang="en-US" dirty="0"/>
              <a:t>Exposys data labs company is expertised in user reserach,defining competiors,protyping,developing,user interface design etc</a:t>
            </a:r>
            <a:endParaRPr lang="en-IN" altLang="en-US" dirty="0"/>
          </a:p>
          <a:p>
            <a:r>
              <a:rPr lang="en-IN" altLang="en-US" dirty="0"/>
              <a:t>You can contact us directly, just by clicking on the contact us button</a:t>
            </a:r>
            <a:endParaRPr lang="en-IN" altLang="en-US" dirty="0"/>
          </a:p>
        </p:txBody>
      </p:sp>
      <p:pic>
        <p:nvPicPr>
          <p:cNvPr id="3" name="Content Placeholder 2" descr="C:\Users\saiki\OneDrive\Desktop\des2.pngdes2"/>
          <p:cNvPicPr>
            <a:picLocks noChangeAspect="1"/>
          </p:cNvPicPr>
          <p:nvPr>
            <p:ph sz="half" idx="2"/>
          </p:nvPr>
        </p:nvPicPr>
        <p:blipFill>
          <a:blip r:embed="rId1"/>
          <a:srcRect/>
          <a:stretch>
            <a:fillRect/>
          </a:stretch>
        </p:blipFill>
        <p:spPr>
          <a:xfrm>
            <a:off x="6385560" y="1732280"/>
            <a:ext cx="5416550" cy="4142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arn(inVertical)">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barn(inVertical)">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barn(inVertical)">
                                      <p:cBhvr>
                                        <p:cTn id="25" dur="500"/>
                                        <p:tgtEl>
                                          <p:spTgt spid="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barn(inVertical)">
                                      <p:cBhvr>
                                        <p:cTn id="30" dur="500"/>
                                        <p:tgtEl>
                                          <p:spTgt spid="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barn(inVertical)">
                                      <p:cBhvr>
                                        <p:cTn id="3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76115" y="483235"/>
            <a:ext cx="4091940" cy="700405"/>
          </a:xfrm>
          <a:solidFill>
            <a:schemeClr val="bg2">
              <a:lumMod val="50000"/>
            </a:schemeClr>
          </a:solidFill>
        </p:spPr>
        <p:txBody>
          <a:bodyPr/>
          <a:lstStyle/>
          <a:p>
            <a:pPr algn="ctr"/>
            <a:r>
              <a:rPr lang="en-US" dirty="0"/>
              <a:t> </a:t>
            </a:r>
            <a:r>
              <a:rPr lang="en-IN" altLang="en-US" dirty="0"/>
              <a:t>ABOUT US</a:t>
            </a:r>
            <a:br>
              <a:rPr lang="en-US" dirty="0" smtClean="0"/>
            </a:br>
            <a:endParaRPr lang="en-US" dirty="0"/>
          </a:p>
        </p:txBody>
      </p:sp>
      <p:sp>
        <p:nvSpPr>
          <p:cNvPr id="6" name="Content Placeholder 5"/>
          <p:cNvSpPr>
            <a:spLocks noGrp="1"/>
          </p:cNvSpPr>
          <p:nvPr>
            <p:ph sz="half" idx="1"/>
          </p:nvPr>
        </p:nvSpPr>
        <p:spPr>
          <a:xfrm>
            <a:off x="1100051" y="2060574"/>
            <a:ext cx="4396339" cy="4195763"/>
          </a:xfrm>
        </p:spPr>
        <p:txBody>
          <a:bodyPr>
            <a:normAutofit lnSpcReduction="10000"/>
          </a:bodyPr>
          <a:lstStyle/>
          <a:p>
            <a:pPr marL="0" indent="0">
              <a:buNone/>
            </a:pPr>
            <a:endParaRPr lang="en-US" dirty="0" smtClean="0"/>
          </a:p>
          <a:p>
            <a:r>
              <a:rPr lang="en-IN" altLang="en-US" dirty="0"/>
              <a:t>Exposys data labs has 15 skilled professionals with clients in more than 12 cities with more than 50 enrolled students</a:t>
            </a:r>
            <a:endParaRPr lang="en-IN" altLang="en-US" dirty="0"/>
          </a:p>
          <a:p>
            <a:pPr marL="0" indent="0">
              <a:buNone/>
            </a:pPr>
            <a:endParaRPr lang="en-IN" altLang="en-US" dirty="0"/>
          </a:p>
        </p:txBody>
      </p:sp>
      <p:pic>
        <p:nvPicPr>
          <p:cNvPr id="13" name="Content Placeholder 2" descr="C:\Users\saiki\OneDrive\Desktop\about1.pngabout1"/>
          <p:cNvPicPr>
            <a:picLocks noChangeAspect="1"/>
          </p:cNvPicPr>
          <p:nvPr>
            <p:ph sz="half" idx="2"/>
          </p:nvPr>
        </p:nvPicPr>
        <p:blipFill>
          <a:blip r:embed="rId1"/>
          <a:srcRect/>
          <a:stretch>
            <a:fillRect/>
          </a:stretch>
        </p:blipFill>
        <p:spPr>
          <a:xfrm>
            <a:off x="5654675" y="1831340"/>
            <a:ext cx="6156325" cy="45059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70755" y="564515"/>
            <a:ext cx="3625215" cy="688975"/>
          </a:xfrm>
          <a:solidFill>
            <a:schemeClr val="bg2">
              <a:lumMod val="50000"/>
            </a:schemeClr>
          </a:solidFill>
        </p:spPr>
        <p:txBody>
          <a:bodyPr/>
          <a:lstStyle/>
          <a:p>
            <a:pPr algn="ctr"/>
            <a:r>
              <a:rPr lang="en-US" dirty="0"/>
              <a:t> </a:t>
            </a:r>
            <a:r>
              <a:rPr lang="en-IN" altLang="en-US" dirty="0"/>
              <a:t>ABOUT US</a:t>
            </a:r>
            <a:br>
              <a:rPr lang="en-US" dirty="0" smtClean="0"/>
            </a:br>
            <a:endParaRPr lang="en-US" dirty="0"/>
          </a:p>
        </p:txBody>
      </p:sp>
      <p:sp>
        <p:nvSpPr>
          <p:cNvPr id="6" name="Content Placeholder 5"/>
          <p:cNvSpPr>
            <a:spLocks noGrp="1"/>
          </p:cNvSpPr>
          <p:nvPr>
            <p:ph sz="half" idx="1"/>
          </p:nvPr>
        </p:nvSpPr>
        <p:spPr>
          <a:xfrm flipH="1">
            <a:off x="4410075" y="2635885"/>
            <a:ext cx="76200" cy="102235"/>
          </a:xfrm>
        </p:spPr>
        <p:txBody>
          <a:bodyPr/>
          <a:lstStyle/>
          <a:p>
            <a:pPr marL="0" indent="0">
              <a:buNone/>
            </a:pPr>
            <a:endParaRPr lang="en-IN" altLang="en-US" dirty="0"/>
          </a:p>
        </p:txBody>
      </p:sp>
      <p:pic>
        <p:nvPicPr>
          <p:cNvPr id="3" name="Content Placeholder 2" descr="C:\Users\saiki\OneDrive\Desktop\about2.pngabout2"/>
          <p:cNvPicPr>
            <a:picLocks noChangeAspect="1"/>
          </p:cNvPicPr>
          <p:nvPr>
            <p:ph sz="half" idx="2"/>
          </p:nvPr>
        </p:nvPicPr>
        <p:blipFill>
          <a:blip r:embed="rId1"/>
          <a:srcRect/>
          <a:stretch>
            <a:fillRect/>
          </a:stretch>
        </p:blipFill>
        <p:spPr>
          <a:xfrm>
            <a:off x="356870" y="1673225"/>
            <a:ext cx="11155680" cy="48710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67555" y="483235"/>
            <a:ext cx="3625215" cy="688975"/>
          </a:xfrm>
          <a:solidFill>
            <a:schemeClr val="bg2">
              <a:lumMod val="50000"/>
            </a:schemeClr>
          </a:solidFill>
        </p:spPr>
        <p:txBody>
          <a:bodyPr/>
          <a:lstStyle/>
          <a:p>
            <a:pPr algn="ctr"/>
            <a:r>
              <a:rPr lang="en-US" dirty="0"/>
              <a:t> </a:t>
            </a:r>
            <a:r>
              <a:rPr lang="en-IN" altLang="en-US" dirty="0"/>
              <a:t>CAREERS</a:t>
            </a:r>
            <a:br>
              <a:rPr lang="en-US" dirty="0" smtClean="0"/>
            </a:br>
            <a:endParaRPr lang="en-US" dirty="0"/>
          </a:p>
        </p:txBody>
      </p:sp>
      <p:sp>
        <p:nvSpPr>
          <p:cNvPr id="6" name="Content Placeholder 5"/>
          <p:cNvSpPr>
            <a:spLocks noGrp="1"/>
          </p:cNvSpPr>
          <p:nvPr>
            <p:ph sz="half" idx="1"/>
          </p:nvPr>
        </p:nvSpPr>
        <p:spPr>
          <a:xfrm flipH="1">
            <a:off x="4410075" y="2635885"/>
            <a:ext cx="76200" cy="102235"/>
          </a:xfrm>
        </p:spPr>
        <p:txBody>
          <a:bodyPr/>
          <a:lstStyle/>
          <a:p>
            <a:pPr marL="0" indent="0">
              <a:buNone/>
            </a:pPr>
            <a:endParaRPr lang="en-IN" altLang="en-US" dirty="0"/>
          </a:p>
        </p:txBody>
      </p:sp>
      <p:pic>
        <p:nvPicPr>
          <p:cNvPr id="3" name="Content Placeholder 2" descr="C:\Users\saiki\OneDrive\Desktop\carrers.pngcarrers"/>
          <p:cNvPicPr>
            <a:picLocks noChangeAspect="1"/>
          </p:cNvPicPr>
          <p:nvPr>
            <p:ph sz="half" idx="2"/>
          </p:nvPr>
        </p:nvPicPr>
        <p:blipFill>
          <a:blip r:embed="rId1"/>
          <a:srcRect/>
          <a:stretch>
            <a:fillRect/>
          </a:stretch>
        </p:blipFill>
        <p:spPr>
          <a:xfrm>
            <a:off x="356870" y="1530350"/>
            <a:ext cx="11602085" cy="51669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87875" y="259715"/>
            <a:ext cx="3340100" cy="700405"/>
          </a:xfrm>
          <a:solidFill>
            <a:schemeClr val="bg2">
              <a:lumMod val="50000"/>
            </a:schemeClr>
          </a:solidFill>
        </p:spPr>
        <p:txBody>
          <a:bodyPr/>
          <a:lstStyle/>
          <a:p>
            <a:pPr algn="ctr"/>
            <a:r>
              <a:rPr lang="en-US" dirty="0"/>
              <a:t> </a:t>
            </a:r>
            <a:r>
              <a:rPr lang="en-IN" altLang="en-US" dirty="0"/>
              <a:t>CARRERS</a:t>
            </a:r>
            <a:br>
              <a:rPr lang="en-US" dirty="0" smtClean="0"/>
            </a:br>
            <a:endParaRPr lang="en-US" dirty="0"/>
          </a:p>
        </p:txBody>
      </p:sp>
      <p:sp>
        <p:nvSpPr>
          <p:cNvPr id="6" name="Content Placeholder 5"/>
          <p:cNvSpPr>
            <a:spLocks noGrp="1"/>
          </p:cNvSpPr>
          <p:nvPr>
            <p:ph sz="half" idx="1"/>
          </p:nvPr>
        </p:nvSpPr>
        <p:spPr>
          <a:xfrm>
            <a:off x="84455" y="2060575"/>
            <a:ext cx="3653790" cy="2072640"/>
          </a:xfrm>
        </p:spPr>
        <p:txBody>
          <a:bodyPr>
            <a:normAutofit lnSpcReduction="10000"/>
          </a:bodyPr>
          <a:lstStyle/>
          <a:p>
            <a:pPr marL="0" indent="0">
              <a:buNone/>
            </a:pPr>
            <a:endParaRPr lang="en-US" dirty="0" smtClean="0"/>
          </a:p>
          <a:p>
            <a:r>
              <a:rPr lang="en-IN" altLang="en-US" dirty="0"/>
              <a:t>Exposys data labs company has the openings in software developer,web developer,full stack developer</a:t>
            </a:r>
            <a:endParaRPr lang="en-IN" altLang="en-US" dirty="0"/>
          </a:p>
          <a:p>
            <a:pPr marL="0" indent="0">
              <a:buNone/>
            </a:pPr>
            <a:endParaRPr lang="en-IN" altLang="en-US" dirty="0"/>
          </a:p>
        </p:txBody>
      </p:sp>
      <p:pic>
        <p:nvPicPr>
          <p:cNvPr id="13" name="Content Placeholder 2" descr="C:\Users\saiki\OneDrive\Desktop\CAR2.pngCAR2"/>
          <p:cNvPicPr>
            <a:picLocks noChangeAspect="1"/>
          </p:cNvPicPr>
          <p:nvPr>
            <p:ph sz="half" idx="2"/>
          </p:nvPr>
        </p:nvPicPr>
        <p:blipFill>
          <a:blip r:embed="rId1"/>
          <a:srcRect/>
          <a:stretch>
            <a:fillRect/>
          </a:stretch>
        </p:blipFill>
        <p:spPr>
          <a:xfrm>
            <a:off x="3850005" y="1271905"/>
            <a:ext cx="8218805" cy="52806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54195" y="401955"/>
            <a:ext cx="4294505" cy="700405"/>
          </a:xfrm>
          <a:solidFill>
            <a:schemeClr val="bg2">
              <a:lumMod val="50000"/>
            </a:schemeClr>
          </a:solidFill>
        </p:spPr>
        <p:txBody>
          <a:bodyPr/>
          <a:lstStyle/>
          <a:p>
            <a:pPr algn="ctr"/>
            <a:r>
              <a:rPr lang="en-US" dirty="0"/>
              <a:t> </a:t>
            </a:r>
            <a:r>
              <a:rPr lang="en-IN" altLang="en-US" dirty="0"/>
              <a:t>CONTACT US</a:t>
            </a:r>
            <a:br>
              <a:rPr lang="en-US" dirty="0" smtClean="0"/>
            </a:br>
            <a:endParaRPr lang="en-US" dirty="0"/>
          </a:p>
        </p:txBody>
      </p:sp>
      <p:sp>
        <p:nvSpPr>
          <p:cNvPr id="6" name="Content Placeholder 5"/>
          <p:cNvSpPr>
            <a:spLocks noGrp="1"/>
          </p:cNvSpPr>
          <p:nvPr>
            <p:ph sz="half" idx="1"/>
          </p:nvPr>
        </p:nvSpPr>
        <p:spPr>
          <a:xfrm>
            <a:off x="1099820" y="5413375"/>
            <a:ext cx="9394825" cy="1472565"/>
          </a:xfrm>
        </p:spPr>
        <p:txBody>
          <a:bodyPr>
            <a:normAutofit/>
          </a:bodyPr>
          <a:lstStyle/>
          <a:p>
            <a:pPr marL="0" indent="0">
              <a:buNone/>
            </a:pPr>
            <a:endParaRPr lang="en-US" dirty="0" smtClean="0"/>
          </a:p>
          <a:p>
            <a:pPr marL="0" indent="0">
              <a:buNone/>
            </a:pPr>
            <a:r>
              <a:rPr lang="en-IN" altLang="en-US" dirty="0"/>
              <a:t>You can contact us directly by filling the contact us form.</a:t>
            </a:r>
            <a:endParaRPr lang="en-IN" altLang="en-US" dirty="0"/>
          </a:p>
          <a:p>
            <a:pPr marL="0" indent="0">
              <a:buNone/>
            </a:pPr>
            <a:endParaRPr lang="en-IN" altLang="en-US" dirty="0"/>
          </a:p>
        </p:txBody>
      </p:sp>
      <p:pic>
        <p:nvPicPr>
          <p:cNvPr id="13" name="Content Placeholder 2" descr="C:\Users\saiki\OneDrive\Desktop\contact.pngcontact"/>
          <p:cNvPicPr>
            <a:picLocks noChangeAspect="1"/>
          </p:cNvPicPr>
          <p:nvPr>
            <p:ph sz="half" idx="2"/>
          </p:nvPr>
        </p:nvPicPr>
        <p:blipFill>
          <a:blip r:embed="rId1"/>
          <a:srcRect/>
          <a:stretch>
            <a:fillRect/>
          </a:stretch>
        </p:blipFill>
        <p:spPr>
          <a:xfrm>
            <a:off x="229235" y="1452245"/>
            <a:ext cx="11520805" cy="4175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67635" y="737235"/>
            <a:ext cx="6063615" cy="610235"/>
          </a:xfrm>
          <a:solidFill>
            <a:schemeClr val="accent1">
              <a:lumMod val="60000"/>
              <a:lumOff val="40000"/>
            </a:schemeClr>
          </a:solidFill>
        </p:spPr>
        <p:txBody>
          <a:bodyPr/>
          <a:lstStyle/>
          <a:p>
            <a:pPr algn="ctr"/>
            <a:r>
              <a:rPr lang="en-US" dirty="0"/>
              <a:t> </a:t>
            </a:r>
            <a:r>
              <a:rPr lang="en-IN" altLang="en-US" dirty="0"/>
              <a:t>HEADER SECTION</a:t>
            </a:r>
            <a:br>
              <a:rPr lang="en-US" dirty="0" smtClean="0"/>
            </a:br>
            <a:endParaRPr lang="en-US" dirty="0"/>
          </a:p>
        </p:txBody>
      </p:sp>
      <p:sp>
        <p:nvSpPr>
          <p:cNvPr id="6" name="Content Placeholder 5"/>
          <p:cNvSpPr>
            <a:spLocks noGrp="1"/>
          </p:cNvSpPr>
          <p:nvPr>
            <p:ph sz="half" idx="1"/>
          </p:nvPr>
        </p:nvSpPr>
        <p:spPr>
          <a:xfrm>
            <a:off x="1100051" y="2060574"/>
            <a:ext cx="4396339" cy="4195763"/>
          </a:xfrm>
        </p:spPr>
        <p:txBody>
          <a:bodyPr/>
          <a:lstStyle/>
          <a:p>
            <a:pPr marL="0" indent="0">
              <a:buNone/>
            </a:pPr>
            <a:endParaRPr lang="en-US" dirty="0" smtClean="0"/>
          </a:p>
          <a:p>
            <a:r>
              <a:rPr lang="en-IN" altLang="en-US" dirty="0"/>
              <a:t>It is located at the top of the website</a:t>
            </a:r>
            <a:endParaRPr lang="en-IN" altLang="en-US" dirty="0"/>
          </a:p>
          <a:p>
            <a:r>
              <a:rPr lang="en-IN" altLang="en-US" dirty="0"/>
              <a:t>It is common for all the webpages</a:t>
            </a:r>
            <a:endParaRPr lang="en-IN" altLang="en-US" dirty="0"/>
          </a:p>
          <a:p>
            <a:r>
              <a:rPr lang="en-IN" altLang="en-US" dirty="0"/>
              <a:t>It contains both top header section and bottom header section</a:t>
            </a:r>
            <a:endParaRPr lang="en-IN" altLang="en-US" dirty="0"/>
          </a:p>
        </p:txBody>
      </p:sp>
      <p:pic>
        <p:nvPicPr>
          <p:cNvPr id="3" name="Content Placeholder 2" descr="C:\Users\saiki\OneDrive\Desktop\homepic2.pnghomepic2"/>
          <p:cNvPicPr>
            <a:picLocks noChangeAspect="1"/>
          </p:cNvPicPr>
          <p:nvPr>
            <p:ph sz="half" idx="2"/>
          </p:nvPr>
        </p:nvPicPr>
        <p:blipFill>
          <a:blip r:embed="rId1"/>
          <a:srcRect/>
          <a:stretch>
            <a:fillRect/>
          </a:stretch>
        </p:blipFill>
        <p:spPr>
          <a:xfrm>
            <a:off x="842010" y="4962525"/>
            <a:ext cx="11043920" cy="1009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0" y="452755"/>
            <a:ext cx="9404985" cy="1400810"/>
          </a:xfrm>
        </p:spPr>
        <p:txBody>
          <a:bodyPr/>
          <a:p>
            <a:r>
              <a:rPr lang="en-IN" altLang="en-US"/>
              <a:t>            </a:t>
            </a:r>
            <a:br>
              <a:rPr lang="en-IN" altLang="en-US"/>
            </a:br>
            <a:br>
              <a:rPr lang="en-IN" altLang="en-US"/>
            </a:br>
            <a:br>
              <a:rPr lang="en-IN" altLang="en-US"/>
            </a:br>
            <a:br>
              <a:rPr lang="en-IN" altLang="en-US"/>
            </a:br>
            <a:r>
              <a:rPr lang="en-IN" altLang="en-US"/>
              <a:t>              THANK YOU !!!</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67635" y="737235"/>
            <a:ext cx="6063615" cy="610235"/>
          </a:xfrm>
          <a:solidFill>
            <a:schemeClr val="accent1">
              <a:lumMod val="60000"/>
              <a:lumOff val="40000"/>
            </a:schemeClr>
          </a:solidFill>
        </p:spPr>
        <p:txBody>
          <a:bodyPr/>
          <a:lstStyle/>
          <a:p>
            <a:pPr algn="ctr"/>
            <a:r>
              <a:rPr lang="en-US" dirty="0"/>
              <a:t> </a:t>
            </a:r>
            <a:r>
              <a:rPr lang="en-IN" altLang="en-US" dirty="0"/>
              <a:t>FOOTER SECTION</a:t>
            </a:r>
            <a:br>
              <a:rPr lang="en-US" dirty="0" smtClean="0"/>
            </a:br>
            <a:endParaRPr lang="en-US" dirty="0"/>
          </a:p>
        </p:txBody>
      </p:sp>
      <p:sp>
        <p:nvSpPr>
          <p:cNvPr id="6" name="Content Placeholder 5"/>
          <p:cNvSpPr>
            <a:spLocks noGrp="1"/>
          </p:cNvSpPr>
          <p:nvPr>
            <p:ph sz="half" idx="1"/>
          </p:nvPr>
        </p:nvSpPr>
        <p:spPr>
          <a:xfrm>
            <a:off x="1100051" y="2060574"/>
            <a:ext cx="4396339" cy="4195763"/>
          </a:xfrm>
        </p:spPr>
        <p:txBody>
          <a:bodyPr/>
          <a:lstStyle/>
          <a:p>
            <a:pPr marL="0" indent="0">
              <a:buNone/>
            </a:pPr>
            <a:endParaRPr lang="en-US" dirty="0" smtClean="0"/>
          </a:p>
          <a:p>
            <a:r>
              <a:rPr lang="en-IN" altLang="en-US" dirty="0"/>
              <a:t>It is located at the bottom of the website</a:t>
            </a:r>
            <a:endParaRPr lang="en-IN" altLang="en-US" dirty="0"/>
          </a:p>
          <a:p>
            <a:r>
              <a:rPr lang="en-IN" altLang="en-US" dirty="0"/>
              <a:t>It is common for all the webpages</a:t>
            </a:r>
            <a:endParaRPr lang="en-IN" altLang="en-US" dirty="0"/>
          </a:p>
          <a:p>
            <a:r>
              <a:rPr lang="en-IN" altLang="en-US" dirty="0"/>
              <a:t>It contains both top footer section and bottom footer section</a:t>
            </a:r>
            <a:endParaRPr lang="en-IN" altLang="en-US" dirty="0"/>
          </a:p>
        </p:txBody>
      </p:sp>
      <p:pic>
        <p:nvPicPr>
          <p:cNvPr id="3" name="Content Placeholder 2" descr="C:\Users\saiki\OneDrive\Desktop\footerpic.pngfooterpic"/>
          <p:cNvPicPr>
            <a:picLocks noChangeAspect="1"/>
          </p:cNvPicPr>
          <p:nvPr>
            <p:ph sz="half" idx="2"/>
          </p:nvPr>
        </p:nvPicPr>
        <p:blipFill>
          <a:blip r:embed="rId1"/>
          <a:srcRect/>
          <a:stretch>
            <a:fillRect/>
          </a:stretch>
        </p:blipFill>
        <p:spPr>
          <a:xfrm>
            <a:off x="283210" y="5166360"/>
            <a:ext cx="11577320" cy="15062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70755" y="493395"/>
            <a:ext cx="2650490" cy="608330"/>
          </a:xfrm>
          <a:solidFill>
            <a:schemeClr val="bg2">
              <a:lumMod val="50000"/>
            </a:schemeClr>
          </a:solidFill>
        </p:spPr>
        <p:txBody>
          <a:bodyPr/>
          <a:lstStyle/>
          <a:p>
            <a:pPr algn="ctr"/>
            <a:r>
              <a:rPr lang="en-US" dirty="0"/>
              <a:t> </a:t>
            </a:r>
            <a:r>
              <a:rPr lang="en-IN" altLang="en-US" dirty="0"/>
              <a:t>HOME </a:t>
            </a:r>
            <a:br>
              <a:rPr lang="en-US" dirty="0" smtClean="0"/>
            </a:br>
            <a:endParaRPr lang="en-US" dirty="0"/>
          </a:p>
        </p:txBody>
      </p:sp>
      <p:sp>
        <p:nvSpPr>
          <p:cNvPr id="6" name="Content Placeholder 5"/>
          <p:cNvSpPr>
            <a:spLocks noGrp="1"/>
          </p:cNvSpPr>
          <p:nvPr>
            <p:ph sz="half" idx="1"/>
          </p:nvPr>
        </p:nvSpPr>
        <p:spPr>
          <a:xfrm>
            <a:off x="1100051" y="2060574"/>
            <a:ext cx="4396339" cy="4195763"/>
          </a:xfrm>
        </p:spPr>
        <p:txBody>
          <a:bodyPr/>
          <a:lstStyle/>
          <a:p>
            <a:pPr marL="0" indent="0">
              <a:buNone/>
            </a:pPr>
            <a:endParaRPr lang="en-US" dirty="0" smtClean="0"/>
          </a:p>
          <a:p>
            <a:r>
              <a:rPr lang="en-IN" altLang="en-US" dirty="0" smtClean="0"/>
              <a:t>Home page gives  the overview of  entire website</a:t>
            </a:r>
            <a:endParaRPr lang="en-IN" altLang="en-US" dirty="0"/>
          </a:p>
        </p:txBody>
      </p:sp>
      <p:pic>
        <p:nvPicPr>
          <p:cNvPr id="3" name="Content Placeholder 2" descr="homepic"/>
          <p:cNvPicPr>
            <a:picLocks noChangeAspect="1"/>
          </p:cNvPicPr>
          <p:nvPr>
            <p:ph sz="half" idx="2"/>
          </p:nvPr>
        </p:nvPicPr>
        <p:blipFill>
          <a:blip r:embed="rId1"/>
          <a:stretch>
            <a:fillRect/>
          </a:stretch>
        </p:blipFill>
        <p:spPr>
          <a:xfrm>
            <a:off x="5654675" y="1537335"/>
            <a:ext cx="6025515" cy="4887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arn(inVertical)">
                                      <p:cBhvr>
                                        <p:cTn id="1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94275" y="473075"/>
            <a:ext cx="3056890" cy="668655"/>
          </a:xfrm>
          <a:solidFill>
            <a:schemeClr val="bg2">
              <a:lumMod val="50000"/>
            </a:schemeClr>
          </a:solidFill>
        </p:spPr>
        <p:txBody>
          <a:bodyPr/>
          <a:lstStyle/>
          <a:p>
            <a:pPr algn="ctr"/>
            <a:r>
              <a:rPr lang="en-US" dirty="0"/>
              <a:t> </a:t>
            </a:r>
            <a:r>
              <a:rPr lang="en-IN" altLang="en-US" dirty="0"/>
              <a:t>HOME</a:t>
            </a:r>
            <a:br>
              <a:rPr lang="en-US" dirty="0" smtClean="0"/>
            </a:br>
            <a:endParaRPr lang="en-US" dirty="0"/>
          </a:p>
        </p:txBody>
      </p:sp>
      <p:sp>
        <p:nvSpPr>
          <p:cNvPr id="6" name="Content Placeholder 5"/>
          <p:cNvSpPr>
            <a:spLocks noGrp="1"/>
          </p:cNvSpPr>
          <p:nvPr>
            <p:ph sz="half" idx="1"/>
          </p:nvPr>
        </p:nvSpPr>
        <p:spPr>
          <a:xfrm flipH="1">
            <a:off x="4410075" y="2635885"/>
            <a:ext cx="76200" cy="102235"/>
          </a:xfrm>
        </p:spPr>
        <p:txBody>
          <a:bodyPr/>
          <a:lstStyle/>
          <a:p>
            <a:pPr marL="0" indent="0">
              <a:buNone/>
            </a:pPr>
            <a:endParaRPr lang="en-IN" altLang="en-US" dirty="0"/>
          </a:p>
        </p:txBody>
      </p:sp>
      <p:pic>
        <p:nvPicPr>
          <p:cNvPr id="3" name="Content Placeholder 2" descr="C:\Users\saiki\OneDrive\Desktop\carrers2.pngcarrers2"/>
          <p:cNvPicPr>
            <a:picLocks noChangeAspect="1"/>
          </p:cNvPicPr>
          <p:nvPr>
            <p:ph sz="half" idx="2"/>
          </p:nvPr>
        </p:nvPicPr>
        <p:blipFill>
          <a:blip r:embed="rId1"/>
          <a:srcRect/>
          <a:stretch>
            <a:fillRect/>
          </a:stretch>
        </p:blipFill>
        <p:spPr>
          <a:xfrm>
            <a:off x="356870" y="1329055"/>
            <a:ext cx="11602085" cy="5337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831715" y="391795"/>
            <a:ext cx="3086735" cy="668655"/>
          </a:xfrm>
          <a:solidFill>
            <a:schemeClr val="bg2">
              <a:lumMod val="50000"/>
            </a:schemeClr>
          </a:solidFill>
        </p:spPr>
        <p:txBody>
          <a:bodyPr/>
          <a:lstStyle/>
          <a:p>
            <a:pPr algn="ctr"/>
            <a:r>
              <a:rPr lang="en-US" dirty="0"/>
              <a:t> </a:t>
            </a:r>
            <a:r>
              <a:rPr lang="en-IN" altLang="en-US" dirty="0"/>
              <a:t>HOME</a:t>
            </a:r>
            <a:br>
              <a:rPr lang="en-US" dirty="0" smtClean="0"/>
            </a:br>
            <a:endParaRPr lang="en-US" dirty="0"/>
          </a:p>
        </p:txBody>
      </p:sp>
      <p:sp>
        <p:nvSpPr>
          <p:cNvPr id="6" name="Content Placeholder 5"/>
          <p:cNvSpPr>
            <a:spLocks noGrp="1"/>
          </p:cNvSpPr>
          <p:nvPr>
            <p:ph sz="half" idx="1"/>
          </p:nvPr>
        </p:nvSpPr>
        <p:spPr>
          <a:xfrm flipH="1">
            <a:off x="4410075" y="2635885"/>
            <a:ext cx="76200" cy="102235"/>
          </a:xfrm>
        </p:spPr>
        <p:txBody>
          <a:bodyPr/>
          <a:lstStyle/>
          <a:p>
            <a:pPr marL="0" indent="0">
              <a:buNone/>
            </a:pPr>
            <a:endParaRPr lang="en-IN" altLang="en-US" dirty="0"/>
          </a:p>
        </p:txBody>
      </p:sp>
      <p:pic>
        <p:nvPicPr>
          <p:cNvPr id="3" name="Content Placeholder 2" descr="C:\Users\saiki\OneDrive\Desktop\clients.pngclients"/>
          <p:cNvPicPr>
            <a:picLocks noChangeAspect="1"/>
          </p:cNvPicPr>
          <p:nvPr>
            <p:ph sz="half" idx="2"/>
          </p:nvPr>
        </p:nvPicPr>
        <p:blipFill>
          <a:blip r:embed="rId1"/>
          <a:srcRect/>
          <a:stretch>
            <a:fillRect/>
          </a:stretch>
        </p:blipFill>
        <p:spPr>
          <a:xfrm>
            <a:off x="229870" y="1231900"/>
            <a:ext cx="11632565" cy="55105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95115" y="483235"/>
            <a:ext cx="4001770" cy="688975"/>
          </a:xfrm>
          <a:solidFill>
            <a:schemeClr val="bg2">
              <a:lumMod val="50000"/>
            </a:schemeClr>
          </a:solidFill>
        </p:spPr>
        <p:txBody>
          <a:bodyPr/>
          <a:lstStyle/>
          <a:p>
            <a:pPr algn="ctr"/>
            <a:r>
              <a:rPr lang="en-US" dirty="0"/>
              <a:t> </a:t>
            </a:r>
            <a:r>
              <a:rPr lang="en-IN" altLang="en-US" dirty="0"/>
              <a:t>TRAINING</a:t>
            </a:r>
            <a:br>
              <a:rPr lang="en-US" dirty="0" smtClean="0"/>
            </a:br>
            <a:endParaRPr lang="en-US" dirty="0"/>
          </a:p>
        </p:txBody>
      </p:sp>
      <p:sp>
        <p:nvSpPr>
          <p:cNvPr id="6" name="Content Placeholder 5"/>
          <p:cNvSpPr>
            <a:spLocks noGrp="1"/>
          </p:cNvSpPr>
          <p:nvPr>
            <p:ph sz="half" idx="1"/>
          </p:nvPr>
        </p:nvSpPr>
        <p:spPr>
          <a:xfrm flipH="1">
            <a:off x="4410075" y="2635885"/>
            <a:ext cx="76200" cy="102235"/>
          </a:xfrm>
        </p:spPr>
        <p:txBody>
          <a:bodyPr/>
          <a:lstStyle/>
          <a:p>
            <a:pPr marL="0" indent="0">
              <a:buNone/>
            </a:pPr>
            <a:endParaRPr lang="en-IN" altLang="en-US" dirty="0"/>
          </a:p>
        </p:txBody>
      </p:sp>
      <p:pic>
        <p:nvPicPr>
          <p:cNvPr id="3" name="Content Placeholder 2" descr="C:\Users\saiki\OneDrive\Desktop\tra1.pngtra1"/>
          <p:cNvPicPr>
            <a:picLocks noChangeAspect="1"/>
          </p:cNvPicPr>
          <p:nvPr>
            <p:ph sz="half" idx="2"/>
          </p:nvPr>
        </p:nvPicPr>
        <p:blipFill>
          <a:blip r:embed="rId1"/>
          <a:srcRect/>
          <a:stretch>
            <a:fillRect/>
          </a:stretch>
        </p:blipFill>
        <p:spPr>
          <a:xfrm>
            <a:off x="189230" y="1285875"/>
            <a:ext cx="11490960" cy="528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83075" y="503555"/>
            <a:ext cx="4112260" cy="700405"/>
          </a:xfrm>
          <a:solidFill>
            <a:schemeClr val="bg2">
              <a:lumMod val="50000"/>
            </a:schemeClr>
          </a:solidFill>
        </p:spPr>
        <p:txBody>
          <a:bodyPr/>
          <a:lstStyle/>
          <a:p>
            <a:pPr algn="ctr"/>
            <a:r>
              <a:rPr lang="en-US" dirty="0"/>
              <a:t> </a:t>
            </a:r>
            <a:r>
              <a:rPr lang="en-IN" altLang="en-US" dirty="0"/>
              <a:t>TRAINING</a:t>
            </a:r>
            <a:br>
              <a:rPr lang="en-US" dirty="0" smtClean="0"/>
            </a:br>
            <a:endParaRPr lang="en-US" dirty="0"/>
          </a:p>
        </p:txBody>
      </p:sp>
      <p:sp>
        <p:nvSpPr>
          <p:cNvPr id="6" name="Content Placeholder 5"/>
          <p:cNvSpPr>
            <a:spLocks noGrp="1"/>
          </p:cNvSpPr>
          <p:nvPr>
            <p:ph sz="half" idx="1"/>
          </p:nvPr>
        </p:nvSpPr>
        <p:spPr>
          <a:xfrm>
            <a:off x="196215" y="2060575"/>
            <a:ext cx="5513070" cy="4196080"/>
          </a:xfrm>
        </p:spPr>
        <p:txBody>
          <a:bodyPr>
            <a:normAutofit lnSpcReduction="10000"/>
          </a:bodyPr>
          <a:lstStyle/>
          <a:p>
            <a:pPr marL="0" indent="0">
              <a:buNone/>
            </a:pPr>
            <a:endParaRPr lang="en-US" dirty="0" smtClean="0"/>
          </a:p>
          <a:p>
            <a:r>
              <a:rPr lang="en-IN" altLang="en-US" dirty="0" smtClean="0"/>
              <a:t>Training page will have the information regarding different training programs which are provided by the company such as bootcamps,workshops,online training,industry internships  </a:t>
            </a:r>
            <a:endParaRPr lang="en-US" dirty="0" smtClean="0"/>
          </a:p>
          <a:p>
            <a:r>
              <a:rPr lang="en-IN" altLang="en-US" dirty="0"/>
              <a:t>If you want to know more information about that particular coarse ,then you can also download the entire coarse details.</a:t>
            </a:r>
            <a:endParaRPr lang="en-IN" altLang="en-US" dirty="0"/>
          </a:p>
          <a:p>
            <a:r>
              <a:rPr lang="en-IN" altLang="en-US" dirty="0"/>
              <a:t>You can register directly, just by clicking on the register button</a:t>
            </a:r>
            <a:endParaRPr lang="en-IN" altLang="en-US" dirty="0"/>
          </a:p>
        </p:txBody>
      </p:sp>
      <p:pic>
        <p:nvPicPr>
          <p:cNvPr id="3" name="Content Placeholder 2" descr="C:\Users\saiki\OneDrive\Desktop\tra2.pngtra2"/>
          <p:cNvPicPr>
            <a:picLocks noChangeAspect="1"/>
          </p:cNvPicPr>
          <p:nvPr>
            <p:ph sz="half" idx="2"/>
          </p:nvPr>
        </p:nvPicPr>
        <p:blipFill>
          <a:blip r:embed="rId1"/>
          <a:srcRect/>
          <a:stretch>
            <a:fillRect/>
          </a:stretch>
        </p:blipFill>
        <p:spPr>
          <a:xfrm>
            <a:off x="5909310" y="1712595"/>
            <a:ext cx="5892800" cy="48717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arn(inVertical)">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barn(inVertical)">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barn(inVertical)">
                                      <p:cBhvr>
                                        <p:cTn id="2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3075" y="452755"/>
            <a:ext cx="9902825" cy="628015"/>
          </a:xfrm>
          <a:solidFill>
            <a:schemeClr val="bg2">
              <a:lumMod val="50000"/>
            </a:schemeClr>
          </a:solidFill>
        </p:spPr>
        <p:txBody>
          <a:bodyPr/>
          <a:lstStyle/>
          <a:p>
            <a:pPr algn="ctr"/>
            <a:r>
              <a:rPr lang="en-US" dirty="0"/>
              <a:t> </a:t>
            </a:r>
            <a:r>
              <a:rPr lang="en-IN" altLang="en-US" dirty="0"/>
              <a:t>RESERACH AND DEVELOPMENT</a:t>
            </a:r>
            <a:br>
              <a:rPr lang="en-US" dirty="0" smtClean="0"/>
            </a:br>
            <a:endParaRPr lang="en-US" dirty="0"/>
          </a:p>
        </p:txBody>
      </p:sp>
      <p:sp>
        <p:nvSpPr>
          <p:cNvPr id="6" name="Content Placeholder 5"/>
          <p:cNvSpPr>
            <a:spLocks noGrp="1"/>
          </p:cNvSpPr>
          <p:nvPr>
            <p:ph sz="half" idx="1"/>
          </p:nvPr>
        </p:nvSpPr>
        <p:spPr>
          <a:xfrm flipH="1">
            <a:off x="4410075" y="2635885"/>
            <a:ext cx="76200" cy="102235"/>
          </a:xfrm>
        </p:spPr>
        <p:txBody>
          <a:bodyPr/>
          <a:lstStyle/>
          <a:p>
            <a:pPr marL="0" indent="0">
              <a:buNone/>
            </a:pPr>
            <a:endParaRPr lang="en-IN" altLang="en-US" dirty="0"/>
          </a:p>
        </p:txBody>
      </p:sp>
      <p:pic>
        <p:nvPicPr>
          <p:cNvPr id="3" name="Content Placeholder 2" descr="C:\Users\saiki\OneDrive\Desktop\rd1.pngrd1"/>
          <p:cNvPicPr>
            <a:picLocks noChangeAspect="1"/>
          </p:cNvPicPr>
          <p:nvPr>
            <p:ph sz="half" idx="2"/>
          </p:nvPr>
        </p:nvPicPr>
        <p:blipFill>
          <a:blip r:embed="rId1"/>
          <a:srcRect/>
          <a:stretch>
            <a:fillRect/>
          </a:stretch>
        </p:blipFill>
        <p:spPr>
          <a:xfrm>
            <a:off x="189230" y="1674178"/>
            <a:ext cx="11003915" cy="45834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2986</Words>
  <Application>WPS Presentation</Application>
  <PresentationFormat>Widescreen</PresentationFormat>
  <Paragraphs>83</Paragraphs>
  <Slides>20</Slides>
  <Notes>0</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Wingdings 3</vt:lpstr>
      <vt:lpstr>Arial</vt:lpstr>
      <vt:lpstr>Century Gothic</vt:lpstr>
      <vt:lpstr>Segoe Print</vt:lpstr>
      <vt:lpstr>Symbol</vt:lpstr>
      <vt:lpstr>Microsoft YaHei</vt:lpstr>
      <vt:lpstr>Arial Unicode MS</vt:lpstr>
      <vt:lpstr>Calibri</vt:lpstr>
      <vt:lpstr>Ion</vt:lpstr>
      <vt:lpstr>EXPOSYS DATA LABS </vt:lpstr>
      <vt:lpstr> HEADER SECTION </vt:lpstr>
      <vt:lpstr> FOOTER SECTION </vt:lpstr>
      <vt:lpstr> HOME  </vt:lpstr>
      <vt:lpstr> HOME </vt:lpstr>
      <vt:lpstr> HOME </vt:lpstr>
      <vt:lpstr> TRAINING </vt:lpstr>
      <vt:lpstr> TRAINING </vt:lpstr>
      <vt:lpstr> RESERACH AND DEVELOPMENT </vt:lpstr>
      <vt:lpstr> RESEARCH AND DEVELOPMENT </vt:lpstr>
      <vt:lpstr> PROMOTIONS </vt:lpstr>
      <vt:lpstr> PROMOTIONS </vt:lpstr>
      <vt:lpstr> DESIGNING </vt:lpstr>
      <vt:lpstr>DESIGNING </vt:lpstr>
      <vt:lpstr> ABOUT US </vt:lpstr>
      <vt:lpstr> ABOUT US </vt:lpstr>
      <vt:lpstr> CAREERS </vt:lpstr>
      <vt:lpstr> CARRERS </vt:lpstr>
      <vt:lpstr> CONTACT US </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METRO PILLAR</dc:title>
  <dc:creator>thurpu sankith</dc:creator>
  <cp:lastModifiedBy>saiki</cp:lastModifiedBy>
  <cp:revision>24</cp:revision>
  <dcterms:created xsi:type="dcterms:W3CDTF">2017-12-28T13:49:00Z</dcterms:created>
  <dcterms:modified xsi:type="dcterms:W3CDTF">2020-05-26T19:40:27Z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