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70" r:id="rId5"/>
    <p:sldId id="271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3E"/>
    <a:srgbClr val="077B3B"/>
    <a:srgbClr val="00A44E"/>
    <a:srgbClr val="007B3B"/>
    <a:srgbClr val="00A651"/>
    <a:srgbClr val="079418"/>
    <a:srgbClr val="004A24"/>
    <a:srgbClr val="74C427"/>
    <a:srgbClr val="8A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5"/>
    <p:restoredTop sz="94541"/>
  </p:normalViewPr>
  <p:slideViewPr>
    <p:cSldViewPr snapToGrid="0" snapToObjects="1">
      <p:cViewPr varScale="1">
        <p:scale>
          <a:sx n="70" d="100"/>
          <a:sy n="70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E7C09-85A1-C347-BD36-1D230C772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2800" b="0" i="0" u="none" strike="noStrike" baseline="0" smtClean="0">
                <a:effectLst/>
                <a:latin typeface="Calibri Regular"/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egoe UI"/>
              </a:rPr>
              <a:t>Slide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8784AB-3752-A44B-9D82-F3D2CCF84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C1BF43-167B-404A-8DED-4E203311E0FD}"/>
              </a:ext>
            </a:extLst>
          </p:cNvPr>
          <p:cNvSpPr/>
          <p:nvPr userDrawn="1"/>
        </p:nvSpPr>
        <p:spPr>
          <a:xfrm>
            <a:off x="4446928" y="763908"/>
            <a:ext cx="3237181" cy="3237181"/>
          </a:xfrm>
          <a:prstGeom prst="ellipse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958F9-1290-544E-A4D9-C155090F0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9346" y="1747341"/>
            <a:ext cx="2752344" cy="12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59F1FB-5E2C-514C-8EE1-7A1EB1EF3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2C30F20-235F-174D-B487-D6643917E8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sz="2800" dirty="0"/>
              <a:t>Slide Title Here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D4B792E-BBD3-EA46-9052-2846A6BC14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3217F-EF53-454B-993D-E0F772248784}"/>
              </a:ext>
            </a:extLst>
          </p:cNvPr>
          <p:cNvSpPr/>
          <p:nvPr userDrawn="1"/>
        </p:nvSpPr>
        <p:spPr>
          <a:xfrm>
            <a:off x="4446683" y="695669"/>
            <a:ext cx="3237181" cy="32371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ED3F9B-EE06-3047-9AAE-7CF23F171A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2681" y="1680755"/>
            <a:ext cx="2745184" cy="12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FA48A-D45C-104B-BED3-DE006E62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9932" y="217820"/>
            <a:ext cx="1623486" cy="7493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E821-9602-8B43-B24F-C0C7DEF06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1644D-226D-1A4D-8637-0158912CDB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077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C9595-0EA3-D84B-B804-E01A3FC5DA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7632" cy="751215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D028BE1-628E-C845-BC44-E884D945FA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02F72D-84BA-CE4B-9DF3-FC49E4CE2E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83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6D0D23-7F98-C641-88F6-FE6D8AEF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283" y="1778318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8F94F7-6A0C-4842-97A6-ACC772E67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283" y="2133600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C738E9-0CF9-D840-A14B-E1FACA560A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21205" y="1589881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EBC0744-1C0D-8A4E-9A74-5B20FDEC08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21205" y="3367431"/>
            <a:ext cx="732155" cy="732155"/>
          </a:xfrm>
          <a:prstGeom prst="ellipse">
            <a:avLst/>
          </a:prstGeom>
          <a:solidFill>
            <a:srgbClr val="007B3B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F2A377BB-0714-DD4C-80FE-85B366A98F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1047" y="5095108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0BB2566-BA77-DA4D-8AE9-AB7266B6F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5283" y="3531104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58912CC-E0BC-BC43-8A1E-EE3F00B3B1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5283" y="3886386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BF3DBAD-AE6F-A742-B177-934C84760C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5283" y="5289897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5F64050-BBE0-6141-A55E-19C9B494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283" y="5645179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5283" y="737685"/>
            <a:ext cx="5974397" cy="4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2431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284" y="1486747"/>
            <a:ext cx="7107396" cy="1751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DA05E9A-A537-F34A-ABA1-52DBF38C40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767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17DC69A-FED7-9149-B451-D971805BAE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0767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375D517-4746-E942-9E60-0A18D5CA6F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0767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2385BFDE-CF4D-4F49-8049-ABD9DB742C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228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CFE16C2-82E9-8740-8C87-20DB3E1320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228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0FDC6856-C94B-2044-A250-C819799394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228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3DAE5D-32C0-1D43-8236-574C048D0F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95988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245E4E13-C49D-BF4A-985A-3B95BE7906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5988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B4724838-E9BD-BB48-A347-3D9240219B5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95988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501F45E9-39DB-414E-9EEB-1E6ECD1FA8D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24559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0A5A593D-C0FD-4E46-82D5-69FF869316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24559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25A718CA-3C44-754A-B2CC-F173F1B2E2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24559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5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49" r:id="rId4"/>
    <p:sldLayoutId id="2147483652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guide.unt.edu/photograph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A8D66-79AA-274D-B738-813C19EB8573}"/>
              </a:ext>
            </a:extLst>
          </p:cNvPr>
          <p:cNvSpPr txBox="1"/>
          <p:nvPr/>
        </p:nvSpPr>
        <p:spPr>
          <a:xfrm>
            <a:off x="544530" y="770561"/>
            <a:ext cx="111063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r>
              <a:rPr lang="en-US" sz="1600" b="1" dirty="0"/>
              <a:t>This is PPT template #1. Basic and without Photography</a:t>
            </a:r>
          </a:p>
          <a:p>
            <a:endParaRPr lang="en-US" sz="1600" dirty="0"/>
          </a:p>
          <a:p>
            <a:r>
              <a:rPr lang="en-US" sz="1600" dirty="0"/>
              <a:t>There are three PPT templates to choose from on the UNT Identity Guide.  They are all branded and each template offers customizable features and master slides. </a:t>
            </a:r>
            <a:r>
              <a:rPr lang="en-US" sz="1600" dirty="0">
                <a:sym typeface="Wingdings" pitchFamily="2" charset="2"/>
              </a:rPr>
              <a:t>Please c</a:t>
            </a:r>
            <a:r>
              <a:rPr lang="en-US" sz="1600" dirty="0"/>
              <a:t>hoose the PPT that best fits your </a:t>
            </a:r>
          </a:p>
          <a:p>
            <a:r>
              <a:rPr lang="en-US" sz="1600" dirty="0"/>
              <a:t>presentation – feel free to mix, match or omit from the master slides (insert </a:t>
            </a:r>
            <a:r>
              <a:rPr lang="en-US" sz="1600" dirty="0">
                <a:sym typeface="Wingdings" pitchFamily="2" charset="2"/>
              </a:rPr>
              <a:t> new slide).</a:t>
            </a:r>
            <a:endParaRPr lang="en-US" sz="1600" dirty="0"/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PPT #1 </a:t>
            </a:r>
            <a:r>
              <a:rPr lang="en-US" sz="1600" dirty="0"/>
              <a:t>customizable with </a:t>
            </a:r>
            <a:r>
              <a:rPr lang="en-US" sz="1600" b="1" dirty="0"/>
              <a:t>no photography </a:t>
            </a:r>
            <a:r>
              <a:rPr lang="en-US" sz="1600" dirty="0"/>
              <a:t>–</a:t>
            </a:r>
            <a:r>
              <a:rPr lang="en-US" sz="1600" b="1" dirty="0"/>
              <a:t>add your own photography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If you have your own photography or don’t want photography we recommend using PPT #1.  </a:t>
            </a:r>
            <a:endParaRPr lang="en-US" sz="1600" b="1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PPT #2 </a:t>
            </a:r>
            <a:r>
              <a:rPr lang="en-US" sz="1600" dirty="0"/>
              <a:t>customizable with select </a:t>
            </a:r>
            <a:r>
              <a:rPr lang="en-US" sz="1600" b="1" dirty="0"/>
              <a:t>color photography </a:t>
            </a:r>
            <a:r>
              <a:rPr lang="en-US" sz="1600" dirty="0"/>
              <a:t>of UNT campus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If you are looking for pre-selected color photography consider PPT #2. You may add additional photography to this template or use only the images provided. 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PPT #3</a:t>
            </a:r>
            <a:r>
              <a:rPr lang="en-US" sz="1600" dirty="0"/>
              <a:t> customizable with select </a:t>
            </a:r>
            <a:r>
              <a:rPr lang="en-US" sz="1600" b="1" dirty="0"/>
              <a:t>black &amp; white architectural photography </a:t>
            </a:r>
            <a:r>
              <a:rPr lang="en-US" sz="1600" dirty="0"/>
              <a:t>of UNT campus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PPT #3 is a good choice if you have no photography to add but want visual and artistic representation of the campus. For aesthetic cohesion, we recommend not adding color photography to the PPT #3 template.</a:t>
            </a:r>
          </a:p>
          <a:p>
            <a:endParaRPr lang="en-US" sz="1600" dirty="0"/>
          </a:p>
          <a:p>
            <a:r>
              <a:rPr lang="en-US" sz="1600" dirty="0"/>
              <a:t>More photography can be found at: </a:t>
            </a:r>
            <a:r>
              <a:rPr lang="en-US" sz="1600" dirty="0">
                <a:hlinkClick r:id="rId2"/>
              </a:rPr>
              <a:t>https://identityguide.unt.edu/photography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10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DF8852-3F5E-3A4A-B788-E6A7CB4D8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BCEE6-1AD2-4849-BBCF-B9FC91D30D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E1794C-526F-A443-A4BE-0FD55700B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700E-C830-D34E-8837-2592101D2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3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0CFD3-EF8F-CC48-9055-35CF7CBAE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38341-3380-1845-A1F6-15BA8BC96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BBD2-EAB7-6247-94FA-1605DD974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6E3310-E33A-AC47-9B4F-E8AE350AD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11D1-84C9-1C4B-B1D3-1C20BA36B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0FAC7-CBF6-B342-A4C6-49C5A48236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D5254-EA7B-B740-9D3F-6389EE020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11419D-0541-BB47-BD87-3E1613764C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737871-316B-4245-B5AE-D91B879327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E13B7-508D-2449-BCA0-E005716E16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A19080-9C35-824C-8C07-3FA173BAA3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7A445E-F029-194E-8168-A64810EF0A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03B250-821F-2B4E-A339-89233DF3DD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722AC-1217-B744-94E7-AFED8284B0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D21C-9D1B-7A4C-8087-5736C4AED7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E8B9-7847-4447-B130-4DC94C8FFCA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229E3-58E4-834E-92B8-0F9F76D878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36C102-8D62-9544-9779-572D172D62A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ACDF2C-3EF1-F841-A63C-867386F5DC0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13560A-CD17-CD42-A71B-F8C65B0668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378A29-0B5E-FB43-B7E9-BCE9C94D75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A8C4CF-EA55-4545-9369-3690D347AC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A722-B703-A247-9C6D-FD8BC97DDD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AB6A9C-00E1-1945-8913-91EB7E56C21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A4C05-2C37-2246-A200-4A0200E2DA3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842B47-F705-9F4C-B132-45C54A97B9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206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Regular</vt:lpstr>
      <vt:lpstr>Courier New</vt:lpstr>
      <vt:lpstr>Helvetica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Clayton</dc:creator>
  <cp:lastModifiedBy>Kolapudi, Sai</cp:lastModifiedBy>
  <cp:revision>38</cp:revision>
  <cp:lastPrinted>2019-10-14T17:07:34Z</cp:lastPrinted>
  <dcterms:created xsi:type="dcterms:W3CDTF">2019-07-08T18:39:15Z</dcterms:created>
  <dcterms:modified xsi:type="dcterms:W3CDTF">2023-06-21T22:45:49Z</dcterms:modified>
</cp:coreProperties>
</file>