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87" r:id="rId5"/>
    <p:sldId id="279" r:id="rId6"/>
    <p:sldId id="280" r:id="rId7"/>
    <p:sldId id="281" r:id="rId8"/>
    <p:sldId id="282" r:id="rId9"/>
    <p:sldId id="275" r:id="rId10"/>
    <p:sldId id="283" r:id="rId11"/>
    <p:sldId id="284" r:id="rId12"/>
    <p:sldId id="285" r:id="rId13"/>
    <p:sldId id="286" r:id="rId14"/>
    <p:sldId id="288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" initials="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2F85-63CF-4A1E-B68F-0E13F260956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2CEC-AE76-493B-943F-3867E2BE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accident points for multiple routes</a:t>
            </a:r>
            <a:br>
              <a:rPr lang="en-US" dirty="0"/>
            </a:br>
            <a:r>
              <a:rPr lang="en-US" dirty="0"/>
              <a:t>-</a:t>
            </a:r>
            <a:r>
              <a:rPr lang="en-US" sz="4000" i="1" dirty="0"/>
              <a:t>A metric in Safety Index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Sai Raghunath Kolusu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62" y="5145967"/>
            <a:ext cx="3811876" cy="7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068" y="1225647"/>
            <a:ext cx="100546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&lt;body&gt;</a:t>
            </a:r>
          </a:p>
          <a:p>
            <a:r>
              <a:rPr lang="en-US" dirty="0"/>
              <a:t>    &lt;div id="panel"&gt;</a:t>
            </a:r>
          </a:p>
          <a:p>
            <a:r>
              <a:rPr lang="en-US" dirty="0"/>
              <a:t>      &lt;label&gt;Origin</a:t>
            </a:r>
          </a:p>
          <a:p>
            <a:r>
              <a:rPr lang="en-US" dirty="0"/>
              <a:t>          &lt;input id="origin" type="text" value=""&gt;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  &lt;label&gt;Destination</a:t>
            </a:r>
          </a:p>
          <a:p>
            <a:r>
              <a:rPr lang="en-US" dirty="0"/>
              <a:t>          &lt;input id="destination" type="text" value=""&gt;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  &lt;input type="button" value="</a:t>
            </a:r>
            <a:r>
              <a:rPr lang="en-US" dirty="0" err="1"/>
              <a:t>GetDirections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calcRoute</a:t>
            </a:r>
            <a:r>
              <a:rPr lang="en-US" dirty="0"/>
              <a:t>()"&gt;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	 &lt;div id="</a:t>
            </a:r>
            <a:r>
              <a:rPr lang="en-US" dirty="0" err="1"/>
              <a:t>control_panel</a:t>
            </a:r>
            <a:r>
              <a:rPr lang="en-US" dirty="0"/>
              <a:t>" style="float:right;width:30%;text-align:left;padding-top:5px"&gt;</a:t>
            </a:r>
          </a:p>
          <a:p>
            <a:r>
              <a:rPr lang="en-US" dirty="0"/>
              <a:t>	  &lt;div id="routes"&gt;</a:t>
            </a:r>
          </a:p>
          <a:p>
            <a:r>
              <a:rPr lang="en-US" dirty="0"/>
              <a:t>      &lt;input id = "r1" type="button" value="Route 1" </a:t>
            </a:r>
            <a:r>
              <a:rPr lang="en-US" dirty="0" err="1"/>
              <a:t>onclick</a:t>
            </a:r>
            <a:r>
              <a:rPr lang="en-US" dirty="0"/>
              <a:t>="displayRoute1()"&gt;</a:t>
            </a:r>
          </a:p>
          <a:p>
            <a:r>
              <a:rPr lang="en-US" dirty="0"/>
              <a:t>	  &lt;input id = "r2" type="button" value="Route 2" </a:t>
            </a:r>
            <a:r>
              <a:rPr lang="en-US" dirty="0" err="1"/>
              <a:t>onclick</a:t>
            </a:r>
            <a:r>
              <a:rPr lang="en-US" dirty="0"/>
              <a:t>="displayRoute2()"&gt;</a:t>
            </a:r>
          </a:p>
          <a:p>
            <a:r>
              <a:rPr lang="en-US" dirty="0"/>
              <a:t>	  &lt;input id = "r3" type="button" value="Route 3" </a:t>
            </a:r>
            <a:r>
              <a:rPr lang="en-US" dirty="0" err="1"/>
              <a:t>onclick</a:t>
            </a:r>
            <a:r>
              <a:rPr lang="en-US" dirty="0"/>
              <a:t>="displayRoute3()"&gt;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	&lt;div id="total"&gt;&lt;/div&gt;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    &lt;div id="map-canvas"&gt;&lt;/div&gt;</a:t>
            </a:r>
          </a:p>
          <a:p>
            <a:r>
              <a:rPr lang="en-US" dirty="0"/>
              <a:t>&lt;/body&gt;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600" y="425891"/>
            <a:ext cx="979963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Code – HTML (Body)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204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069" y="1119629"/>
            <a:ext cx="106287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function initialize() {</a:t>
            </a:r>
          </a:p>
          <a:p>
            <a:r>
              <a:rPr lang="en-US" dirty="0"/>
              <a:t>            </a:t>
            </a:r>
            <a:r>
              <a:rPr lang="en-US" dirty="0" err="1"/>
              <a:t>directionsDisplay</a:t>
            </a:r>
            <a:r>
              <a:rPr lang="en-US" dirty="0"/>
              <a:t> = new </a:t>
            </a:r>
            <a:r>
              <a:rPr lang="en-US" dirty="0" err="1"/>
              <a:t>google.maps.DirectionsRenderer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mapOptions</a:t>
            </a:r>
            <a:r>
              <a:rPr lang="en-US" dirty="0"/>
              <a:t> = {</a:t>
            </a:r>
          </a:p>
          <a:p>
            <a:r>
              <a:rPr lang="en-US" dirty="0"/>
              <a:t>                zoom: 7,</a:t>
            </a:r>
          </a:p>
          <a:p>
            <a:r>
              <a:rPr lang="en-US" dirty="0"/>
              <a:t>                center: new </a:t>
            </a:r>
            <a:r>
              <a:rPr lang="en-US" dirty="0" err="1"/>
              <a:t>google.maps.LatLng</a:t>
            </a:r>
            <a:r>
              <a:rPr lang="en-US" dirty="0"/>
              <a:t>(48.85727000, 2.35238),</a:t>
            </a:r>
          </a:p>
          <a:p>
            <a:r>
              <a:rPr lang="en-US" dirty="0"/>
              <a:t>                </a:t>
            </a:r>
            <a:r>
              <a:rPr lang="en-US" dirty="0" err="1"/>
              <a:t>mapTypeId</a:t>
            </a:r>
            <a:r>
              <a:rPr lang="en-US" dirty="0"/>
              <a:t>: 'satellite'</a:t>
            </a:r>
          </a:p>
          <a:p>
            <a:r>
              <a:rPr lang="en-US" dirty="0"/>
              <a:t>            };</a:t>
            </a:r>
          </a:p>
          <a:p>
            <a:r>
              <a:rPr lang="en-US" dirty="0"/>
              <a:t>            map = new </a:t>
            </a:r>
            <a:r>
              <a:rPr lang="en-US" dirty="0" err="1"/>
              <a:t>google.maps.Map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('map-canvas'), </a:t>
            </a:r>
            <a:r>
              <a:rPr lang="en-US" dirty="0" err="1"/>
              <a:t>mapOptions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directionsDisplay.setMap</a:t>
            </a:r>
            <a:r>
              <a:rPr lang="en-US" dirty="0"/>
              <a:t>(map);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function </a:t>
            </a:r>
            <a:r>
              <a:rPr lang="en-US" dirty="0" err="1"/>
              <a:t>calcRoute</a:t>
            </a:r>
            <a:r>
              <a:rPr lang="en-US" dirty="0"/>
              <a:t>()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start = </a:t>
            </a:r>
            <a:r>
              <a:rPr lang="en-US" dirty="0" err="1"/>
              <a:t>document.getElementById</a:t>
            </a:r>
            <a:r>
              <a:rPr lang="en-US" dirty="0"/>
              <a:t>('origin').value;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end = </a:t>
            </a:r>
            <a:r>
              <a:rPr lang="en-US" dirty="0" err="1"/>
              <a:t>document.getElementById</a:t>
            </a:r>
            <a:r>
              <a:rPr lang="en-US" dirty="0"/>
              <a:t>('destination').value;</a:t>
            </a:r>
          </a:p>
          <a:p>
            <a:r>
              <a:rPr lang="en-US" dirty="0"/>
              <a:t>            </a:t>
            </a:r>
            <a:r>
              <a:rPr lang="en-US" dirty="0" err="1"/>
              <a:t>directionsRequest</a:t>
            </a:r>
            <a:r>
              <a:rPr lang="en-US" dirty="0"/>
              <a:t> = {</a:t>
            </a:r>
          </a:p>
          <a:p>
            <a:r>
              <a:rPr lang="en-US" dirty="0"/>
              <a:t>                origin: start,</a:t>
            </a:r>
          </a:p>
          <a:p>
            <a:r>
              <a:rPr lang="en-US" dirty="0"/>
              <a:t>                destination: end,</a:t>
            </a:r>
          </a:p>
          <a:p>
            <a:r>
              <a:rPr lang="en-US" dirty="0"/>
              <a:t>                </a:t>
            </a:r>
            <a:r>
              <a:rPr lang="en-US" dirty="0" err="1"/>
              <a:t>provideRouteAlternatives</a:t>
            </a:r>
            <a:r>
              <a:rPr lang="en-US" dirty="0"/>
              <a:t> : true,</a:t>
            </a:r>
          </a:p>
          <a:p>
            <a:r>
              <a:rPr lang="en-US" dirty="0"/>
              <a:t>                </a:t>
            </a:r>
            <a:r>
              <a:rPr lang="en-US" dirty="0" err="1"/>
              <a:t>travelMode</a:t>
            </a:r>
            <a:r>
              <a:rPr lang="en-US" dirty="0"/>
              <a:t>: </a:t>
            </a:r>
            <a:r>
              <a:rPr lang="en-US" dirty="0" err="1"/>
              <a:t>google.maps.TravelMode.DRIVING</a:t>
            </a:r>
            <a:r>
              <a:rPr lang="en-US" dirty="0"/>
              <a:t>,</a:t>
            </a:r>
          </a:p>
          <a:p>
            <a:r>
              <a:rPr lang="en-US" dirty="0"/>
              <a:t>                </a:t>
            </a:r>
            <a:r>
              <a:rPr lang="en-US" dirty="0" err="1"/>
              <a:t>unitSystem</a:t>
            </a:r>
            <a:r>
              <a:rPr lang="en-US" dirty="0"/>
              <a:t>: </a:t>
            </a:r>
            <a:r>
              <a:rPr lang="en-US" dirty="0" err="1"/>
              <a:t>google.maps.UnitSystem.METRIC</a:t>
            </a:r>
            <a:endParaRPr lang="en-US" dirty="0"/>
          </a:p>
          <a:p>
            <a:r>
              <a:rPr lang="en-US" dirty="0"/>
              <a:t>            };	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71192" y="220844"/>
            <a:ext cx="9799749" cy="703821"/>
          </a:xfrm>
        </p:spPr>
        <p:txBody>
          <a:bodyPr>
            <a:normAutofit/>
          </a:bodyPr>
          <a:lstStyle/>
          <a:p>
            <a:r>
              <a:rPr lang="en-US" sz="3200" b="1" dirty="0"/>
              <a:t>Code – JavaScript</a:t>
            </a:r>
          </a:p>
        </p:txBody>
      </p:sp>
    </p:spTree>
    <p:extLst>
      <p:ext uri="{BB962C8B-B14F-4D97-AF65-F5344CB8AC3E}">
        <p14:creationId xmlns:p14="http://schemas.microsoft.com/office/powerpoint/2010/main" val="59974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068" y="1225647"/>
            <a:ext cx="100546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showRoute</a:t>
            </a:r>
            <a:r>
              <a:rPr lang="en-US" dirty="0"/>
              <a:t>(</a:t>
            </a:r>
            <a:r>
              <a:rPr lang="en-US" dirty="0" err="1"/>
              <a:t>i,accpts,accdts</a:t>
            </a:r>
            <a:r>
              <a:rPr lang="en-US" dirty="0"/>
              <a:t>){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initialize();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("vertex");</a:t>
            </a:r>
          </a:p>
          <a:p>
            <a:r>
              <a:rPr lang="en-US" dirty="0"/>
              <a:t>	while (</a:t>
            </a:r>
            <a:r>
              <a:rPr lang="en-US" dirty="0" err="1"/>
              <a:t>ul.firstChild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ul.removeChild</a:t>
            </a:r>
            <a:r>
              <a:rPr lang="en-US" dirty="0"/>
              <a:t>(</a:t>
            </a:r>
            <a:r>
              <a:rPr lang="en-US" dirty="0" err="1"/>
              <a:t>ul.firstChild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directionsService.route</a:t>
            </a:r>
            <a:r>
              <a:rPr lang="en-US" dirty="0"/>
              <a:t>(</a:t>
            </a:r>
            <a:r>
              <a:rPr lang="en-US" dirty="0" err="1"/>
              <a:t>directionsRequest,function</a:t>
            </a:r>
            <a:r>
              <a:rPr lang="en-US" dirty="0"/>
              <a:t> (response, status) {</a:t>
            </a:r>
          </a:p>
          <a:p>
            <a:r>
              <a:rPr lang="en-US" dirty="0"/>
              <a:t>	if (status == </a:t>
            </a:r>
            <a:r>
              <a:rPr lang="en-US" dirty="0" err="1"/>
              <a:t>google.maps.DirectionsStatus.OK</a:t>
            </a:r>
            <a:r>
              <a:rPr lang="en-US" dirty="0"/>
              <a:t>) {					</a:t>
            </a:r>
          </a:p>
          <a:p>
            <a:r>
              <a:rPr lang="en-US" dirty="0"/>
              <a:t>		new </a:t>
            </a:r>
            <a:r>
              <a:rPr lang="en-US" dirty="0" err="1"/>
              <a:t>google.maps.DirectionsRenderer</a:t>
            </a:r>
            <a:r>
              <a:rPr lang="en-US" dirty="0"/>
              <a:t>({</a:t>
            </a:r>
          </a:p>
          <a:p>
            <a:r>
              <a:rPr lang="en-US" dirty="0"/>
              <a:t>		map: map,</a:t>
            </a:r>
          </a:p>
          <a:p>
            <a:r>
              <a:rPr lang="en-US" dirty="0"/>
              <a:t>		directions: response,</a:t>
            </a:r>
          </a:p>
          <a:p>
            <a:r>
              <a:rPr lang="en-US" dirty="0"/>
              <a:t>		</a:t>
            </a:r>
            <a:r>
              <a:rPr lang="en-US" dirty="0" err="1"/>
              <a:t>routeIndex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polylineOptions</a:t>
            </a:r>
            <a:r>
              <a:rPr lang="en-US" dirty="0"/>
              <a:t>: {</a:t>
            </a:r>
            <a:r>
              <a:rPr lang="en-US" dirty="0" err="1"/>
              <a:t>strokeColor:col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</a:t>
            </a:r>
          </a:p>
          <a:p>
            <a:r>
              <a:rPr lang="en-US" dirty="0"/>
              <a:t>	});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</a:t>
            </a:r>
            <a:r>
              <a:rPr lang="en-US" dirty="0" err="1"/>
              <a:t>computeTotalDistance</a:t>
            </a:r>
            <a:r>
              <a:rPr lang="en-US" dirty="0"/>
              <a:t>(</a:t>
            </a:r>
            <a:r>
              <a:rPr lang="en-US" dirty="0" err="1"/>
              <a:t>response,i,accpts,accdts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3957" y="313609"/>
            <a:ext cx="9799749" cy="703821"/>
          </a:xfrm>
        </p:spPr>
        <p:txBody>
          <a:bodyPr>
            <a:normAutofit/>
          </a:bodyPr>
          <a:lstStyle/>
          <a:p>
            <a:r>
              <a:rPr lang="en-US" sz="3200" b="1" dirty="0"/>
              <a:t>Code – JavaScript</a:t>
            </a:r>
          </a:p>
        </p:txBody>
      </p:sp>
    </p:spTree>
    <p:extLst>
      <p:ext uri="{BB962C8B-B14F-4D97-AF65-F5344CB8AC3E}">
        <p14:creationId xmlns:p14="http://schemas.microsoft.com/office/powerpoint/2010/main" val="413857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068" y="1225647"/>
            <a:ext cx="10054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computeTotalDistance</a:t>
            </a:r>
            <a:r>
              <a:rPr lang="en-US" dirty="0"/>
              <a:t>(</a:t>
            </a:r>
            <a:r>
              <a:rPr lang="en-US" dirty="0" err="1"/>
              <a:t>result,h,accpts,accdnts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totalDist</a:t>
            </a:r>
            <a:r>
              <a:rPr lang="en-US" dirty="0"/>
              <a:t> = 0;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totalTime</a:t>
            </a:r>
            <a:r>
              <a:rPr lang="en-US" dirty="0"/>
              <a:t> = 0;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myroute</a:t>
            </a:r>
            <a:r>
              <a:rPr lang="en-US" dirty="0"/>
              <a:t> = </a:t>
            </a:r>
            <a:r>
              <a:rPr lang="en-US" dirty="0" err="1"/>
              <a:t>result.routes</a:t>
            </a:r>
            <a:r>
              <a:rPr lang="en-US" dirty="0"/>
              <a:t>[h];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myroute.legs.length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totalDist</a:t>
            </a:r>
            <a:r>
              <a:rPr lang="en-US" dirty="0"/>
              <a:t> += </a:t>
            </a:r>
            <a:r>
              <a:rPr lang="en-US" dirty="0" err="1"/>
              <a:t>myroute.legs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distance.value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totalTime</a:t>
            </a:r>
            <a:r>
              <a:rPr lang="en-US" dirty="0"/>
              <a:t> += </a:t>
            </a:r>
            <a:r>
              <a:rPr lang="en-US" dirty="0" err="1"/>
              <a:t>myroute.legs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duration.value</a:t>
            </a:r>
            <a:r>
              <a:rPr lang="en-US" dirty="0"/>
              <a:t>;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	</a:t>
            </a:r>
            <a:r>
              <a:rPr lang="en-US" dirty="0" err="1"/>
              <a:t>totalDist</a:t>
            </a:r>
            <a:r>
              <a:rPr lang="en-US" dirty="0"/>
              <a:t> = </a:t>
            </a:r>
            <a:r>
              <a:rPr lang="en-US" dirty="0" err="1"/>
              <a:t>totalDist</a:t>
            </a:r>
            <a:r>
              <a:rPr lang="en-US" dirty="0"/>
              <a:t> / 1000.</a:t>
            </a:r>
          </a:p>
          <a:p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("total").</a:t>
            </a:r>
            <a:r>
              <a:rPr lang="en-US" dirty="0" err="1"/>
              <a:t>innerHTML</a:t>
            </a:r>
            <a:r>
              <a:rPr lang="en-US" dirty="0"/>
              <a:t> = "Total Distance is: " + (</a:t>
            </a:r>
            <a:r>
              <a:rPr lang="en-US" dirty="0" err="1"/>
              <a:t>totalDist</a:t>
            </a:r>
            <a:r>
              <a:rPr lang="en-US" dirty="0"/>
              <a:t>/1.6).</a:t>
            </a:r>
            <a:r>
              <a:rPr lang="en-US" dirty="0" err="1"/>
              <a:t>toFixed</a:t>
            </a:r>
            <a:r>
              <a:rPr lang="en-US" dirty="0"/>
              <a:t>(2)    	+ " miles&lt;</a:t>
            </a:r>
            <a:r>
              <a:rPr lang="en-US" dirty="0" err="1"/>
              <a:t>br</a:t>
            </a:r>
            <a:r>
              <a:rPr lang="en-US" dirty="0"/>
              <a:t>&gt;Total time is: " + (</a:t>
            </a:r>
            <a:r>
              <a:rPr lang="en-US" dirty="0" err="1"/>
              <a:t>totalTime</a:t>
            </a:r>
            <a:r>
              <a:rPr lang="en-US" dirty="0"/>
              <a:t> / 60).</a:t>
            </a:r>
            <a:r>
              <a:rPr lang="en-US" dirty="0" err="1"/>
              <a:t>toFixed</a:t>
            </a:r>
            <a:r>
              <a:rPr lang="en-US" dirty="0"/>
              <a:t>(2) + " minutes&lt;</a:t>
            </a:r>
            <a:r>
              <a:rPr lang="en-US" dirty="0" err="1"/>
              <a:t>br</a:t>
            </a:r>
            <a:r>
              <a:rPr lang="en-US" dirty="0"/>
              <a:t>&gt;No. of Accident points: 	" + </a:t>
            </a:r>
            <a:r>
              <a:rPr lang="en-US" dirty="0" err="1"/>
              <a:t>accpts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&gt;Total No. of Accidents: " + </a:t>
            </a:r>
            <a:r>
              <a:rPr lang="en-US" dirty="0" err="1"/>
              <a:t>accdnts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3957" y="313609"/>
            <a:ext cx="9799749" cy="703821"/>
          </a:xfrm>
        </p:spPr>
        <p:txBody>
          <a:bodyPr>
            <a:normAutofit/>
          </a:bodyPr>
          <a:lstStyle/>
          <a:p>
            <a:r>
              <a:rPr lang="en-US" sz="3200" b="1" dirty="0"/>
              <a:t>Code – JavaScript</a:t>
            </a:r>
          </a:p>
        </p:txBody>
      </p:sp>
    </p:spTree>
    <p:extLst>
      <p:ext uri="{BB962C8B-B14F-4D97-AF65-F5344CB8AC3E}">
        <p14:creationId xmlns:p14="http://schemas.microsoft.com/office/powerpoint/2010/main" val="219494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3957" y="313609"/>
            <a:ext cx="9799749" cy="703821"/>
          </a:xfrm>
        </p:spPr>
        <p:txBody>
          <a:bodyPr>
            <a:normAutofit/>
          </a:bodyPr>
          <a:lstStyle/>
          <a:p>
            <a:r>
              <a:rPr lang="en-US" sz="3200" b="1" dirty="0"/>
              <a:t>Accident Influencing factors(Route-1)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18" y="1726002"/>
            <a:ext cx="6667500" cy="498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006" y="1067451"/>
            <a:ext cx="907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Driver/ Contributing factor</a:t>
            </a:r>
          </a:p>
        </p:txBody>
      </p:sp>
    </p:spTree>
    <p:extLst>
      <p:ext uri="{BB962C8B-B14F-4D97-AF65-F5344CB8AC3E}">
        <p14:creationId xmlns:p14="http://schemas.microsoft.com/office/powerpoint/2010/main" val="342713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3957" y="313609"/>
            <a:ext cx="9799749" cy="703821"/>
          </a:xfrm>
        </p:spPr>
        <p:txBody>
          <a:bodyPr>
            <a:normAutofit/>
          </a:bodyPr>
          <a:lstStyle/>
          <a:p>
            <a:r>
              <a:rPr lang="en-US" sz="3200" b="1" dirty="0"/>
              <a:t>Accident Influencing factors(Route-1)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006" y="1067451"/>
            <a:ext cx="907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Vehicle causing the accident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48" y="1786689"/>
            <a:ext cx="7453734" cy="42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1" y="1447215"/>
                <a:ext cx="10044112" cy="469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accident density of a particular route can be calculated by </a:t>
                </a:r>
              </a:p>
              <a:p>
                <a:endParaRPr lang="en-US" dirty="0"/>
              </a:p>
              <a:p>
                <a:pPr lvl="2"/>
                <a:r>
                  <a:rPr lang="en-US" dirty="0"/>
                  <a:t>Accident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/>
                          <m:t>Total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accidents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 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𝑟𝑜𝑢𝑡𝑒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Total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accidents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𝑑𝑎𝑡𝑎𝑠𝑒𝑡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Road Safety Index would be calculated considering the accident density and the data(indicators in the dataset influencing the accident) for that particular route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Road Safety Index would be calculated from an mathematical equation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…………………+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Where y = Road Safety Index</a:t>
                </a:r>
              </a:p>
              <a:p>
                <a:r>
                  <a:rPr lang="en-US" dirty="0"/>
                  <a:t>             X1, X2…</a:t>
                </a:r>
                <a:r>
                  <a:rPr lang="en-US" dirty="0" err="1"/>
                  <a:t>Xn</a:t>
                </a:r>
                <a:r>
                  <a:rPr lang="en-US" dirty="0"/>
                  <a:t> =  Accident Density, Indicators in the data set influencing the accidents in that route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would be doing Regression analysis to obtain the values of betas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447215"/>
                <a:ext cx="10044112" cy="4691669"/>
              </a:xfrm>
              <a:prstGeom prst="rect">
                <a:avLst/>
              </a:prstGeom>
              <a:blipFill>
                <a:blip r:embed="rId2"/>
                <a:stretch>
                  <a:fillRect l="-546" t="-649" r="-971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4113" cy="871538"/>
          </a:xfrm>
        </p:spPr>
        <p:txBody>
          <a:bodyPr>
            <a:normAutofit/>
          </a:bodyPr>
          <a:lstStyle/>
          <a:p>
            <a:r>
              <a:rPr lang="en-US" sz="3200" b="1" dirty="0"/>
              <a:t>Road Safety Index Calculation</a:t>
            </a:r>
          </a:p>
        </p:txBody>
      </p:sp>
    </p:spTree>
    <p:extLst>
      <p:ext uri="{BB962C8B-B14F-4D97-AF65-F5344CB8AC3E}">
        <p14:creationId xmlns:p14="http://schemas.microsoft.com/office/powerpoint/2010/main" val="174756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289" y="610919"/>
            <a:ext cx="1120257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Objective: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Identify accident points along different routes between 2 specific points in New York city programmatically based on 2016 NYC road accidents data and plot on a map.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number of accidents in that route based on the accident points obtained.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Also to analyze visually , the factors that influenced these accidents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would aid in calculating safety index for that particular route.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and Variables: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Source- NYPD road crashes data for the year 2016 published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Observations : 130,000 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Route : Time Square in Manhattan, New York and World Trade Center.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Indicators : Location of the accident, No of fatalities, Driver condition, Vehicle type among others.</a:t>
            </a:r>
          </a:p>
        </p:txBody>
      </p:sp>
    </p:spTree>
    <p:extLst>
      <p:ext uri="{BB962C8B-B14F-4D97-AF65-F5344CB8AC3E}">
        <p14:creationId xmlns:p14="http://schemas.microsoft.com/office/powerpoint/2010/main" val="306979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42" y="873194"/>
            <a:ext cx="1485280" cy="58164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736" y="115551"/>
            <a:ext cx="11677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6982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736" y="115551"/>
            <a:ext cx="11677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Exploratory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736" y="959863"/>
            <a:ext cx="907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Exploratory Data Analysis is done on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88" y="1799493"/>
            <a:ext cx="7177332" cy="4117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996" y="6203029"/>
            <a:ext cx="907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number of accidents occur in the central part of New York.</a:t>
            </a:r>
          </a:p>
        </p:txBody>
      </p:sp>
    </p:spTree>
    <p:extLst>
      <p:ext uri="{BB962C8B-B14F-4D97-AF65-F5344CB8AC3E}">
        <p14:creationId xmlns:p14="http://schemas.microsoft.com/office/powerpoint/2010/main" val="9276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6" y="115551"/>
            <a:ext cx="11677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842"/>
            <a:ext cx="11919365" cy="51461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736" y="115551"/>
            <a:ext cx="11677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Basic Map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736" y="959863"/>
            <a:ext cx="907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Basic Map with the choice to enter Origin and Destination </a:t>
            </a:r>
          </a:p>
        </p:txBody>
      </p:sp>
    </p:spTree>
    <p:extLst>
      <p:ext uri="{BB962C8B-B14F-4D97-AF65-F5344CB8AC3E}">
        <p14:creationId xmlns:p14="http://schemas.microsoft.com/office/powerpoint/2010/main" val="241834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6" y="75795"/>
            <a:ext cx="11677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08"/>
            <a:ext cx="12192000" cy="5220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736" y="115551"/>
            <a:ext cx="11677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Route - 1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36" y="815074"/>
            <a:ext cx="1046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route between Time Square and WTC and the accident points are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the total distance, travel time and the number of accidents in that route in 2016 are also obtained</a:t>
            </a:r>
          </a:p>
        </p:txBody>
      </p:sp>
    </p:spTree>
    <p:extLst>
      <p:ext uri="{BB962C8B-B14F-4D97-AF65-F5344CB8AC3E}">
        <p14:creationId xmlns:p14="http://schemas.microsoft.com/office/powerpoint/2010/main" val="48155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6" y="115551"/>
            <a:ext cx="11677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8"/>
            <a:ext cx="12192000" cy="5256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736" y="115551"/>
            <a:ext cx="11677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Route- 2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36" y="815074"/>
            <a:ext cx="104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process is done for the 2</a:t>
            </a:r>
            <a:r>
              <a:rPr lang="en-US" baseline="30000" dirty="0"/>
              <a:t>nd</a:t>
            </a:r>
            <a:r>
              <a:rPr lang="en-US" dirty="0"/>
              <a:t> route</a:t>
            </a:r>
          </a:p>
        </p:txBody>
      </p:sp>
    </p:spTree>
    <p:extLst>
      <p:ext uri="{BB962C8B-B14F-4D97-AF65-F5344CB8AC3E}">
        <p14:creationId xmlns:p14="http://schemas.microsoft.com/office/powerpoint/2010/main" val="119086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6" y="115551"/>
            <a:ext cx="11677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37708"/>
            <a:ext cx="12192000" cy="5220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736" y="115551"/>
            <a:ext cx="116770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Route - 3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36" y="815074"/>
            <a:ext cx="104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also for the 3</a:t>
            </a:r>
            <a:r>
              <a:rPr lang="en-US" baseline="30000" dirty="0"/>
              <a:t>rd</a:t>
            </a:r>
            <a:r>
              <a:rPr lang="en-US" dirty="0"/>
              <a:t> route</a:t>
            </a:r>
          </a:p>
        </p:txBody>
      </p:sp>
    </p:spTree>
    <p:extLst>
      <p:ext uri="{BB962C8B-B14F-4D97-AF65-F5344CB8AC3E}">
        <p14:creationId xmlns:p14="http://schemas.microsoft.com/office/powerpoint/2010/main" val="103208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068" y="1225647"/>
            <a:ext cx="10054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&lt;head&gt;</a:t>
            </a:r>
          </a:p>
          <a:p>
            <a:r>
              <a:rPr lang="en-US" dirty="0"/>
              <a:t>    &lt;meta name="viewport" content="initial-scale=1.0, user-scalable=no"&gt;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&lt;title&gt;Geocoding service&lt;/title&gt;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  html, body, #map-canvas { height: 100%; min-height: 600px; min-width: 700px; margin: 0px; padding: 0px }</a:t>
            </a:r>
          </a:p>
          <a:p>
            <a:r>
              <a:rPr lang="en-US" dirty="0"/>
              <a:t>      #map-canvas { height: 50%; }</a:t>
            </a:r>
          </a:p>
          <a:p>
            <a:r>
              <a:rPr lang="en-US" dirty="0"/>
              <a:t>      #panel { position: absolute; top: 5px; left: 50%; margin-left: -350px; z-index: 5; background-color: #</a:t>
            </a:r>
            <a:r>
              <a:rPr lang="en-US" dirty="0" err="1"/>
              <a:t>fff</a:t>
            </a:r>
            <a:r>
              <a:rPr lang="en-US" dirty="0"/>
              <a:t>; padding: 5px; border: 1px solid #999;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u="sng" dirty="0"/>
              <a:t>https://maps.googleapis.com/maps/</a:t>
            </a:r>
            <a:r>
              <a:rPr lang="en-US" i="1" u="sng" dirty="0" err="1"/>
              <a:t>api</a:t>
            </a:r>
            <a:r>
              <a:rPr lang="en-US" i="1" u="sng" dirty="0"/>
              <a:t>/</a:t>
            </a:r>
            <a:r>
              <a:rPr lang="en-US" i="1" u="sng" dirty="0" err="1"/>
              <a:t>js?v</a:t>
            </a:r>
            <a:r>
              <a:rPr lang="en-US" i="1" u="sng" dirty="0"/>
              <a:t>=3.exp&amp;sensor=</a:t>
            </a:r>
            <a:r>
              <a:rPr lang="en-US" i="1" u="sng" dirty="0" err="1"/>
              <a:t>false&amp;libraries</a:t>
            </a:r>
            <a:r>
              <a:rPr lang="en-US" i="1" u="sng" dirty="0"/>
              <a:t>=visualization</a:t>
            </a:r>
            <a:r>
              <a:rPr lang="en-US" dirty="0"/>
              <a:t>"&gt;&lt;/script&gt;</a:t>
            </a:r>
          </a:p>
          <a:p>
            <a:r>
              <a:rPr lang="en-US" dirty="0"/>
              <a:t>&lt;/head&gt;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3957" y="313609"/>
            <a:ext cx="9799749" cy="703821"/>
          </a:xfrm>
        </p:spPr>
        <p:txBody>
          <a:bodyPr>
            <a:normAutofit/>
          </a:bodyPr>
          <a:lstStyle/>
          <a:p>
            <a:r>
              <a:rPr lang="en-US" sz="3200" b="1" dirty="0"/>
              <a:t>Code – HTML (Header)</a:t>
            </a:r>
          </a:p>
        </p:txBody>
      </p:sp>
    </p:spTree>
    <p:extLst>
      <p:ext uri="{BB962C8B-B14F-4D97-AF65-F5344CB8AC3E}">
        <p14:creationId xmlns:p14="http://schemas.microsoft.com/office/powerpoint/2010/main" val="332849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605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Analysis of accident points for multiple routes -A metric in Safety Index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– HTML (Header)</vt:lpstr>
      <vt:lpstr>Code – HTML (Body)</vt:lpstr>
      <vt:lpstr>Code – JavaScript</vt:lpstr>
      <vt:lpstr>Code – JavaScript</vt:lpstr>
      <vt:lpstr>Code – JavaScript</vt:lpstr>
      <vt:lpstr>Accident Influencing factors(Route-1)</vt:lpstr>
      <vt:lpstr>Accident Influencing factors(Route-1)</vt:lpstr>
      <vt:lpstr>Road Safety Index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</dc:creator>
  <cp:lastModifiedBy>Raghu</cp:lastModifiedBy>
  <cp:revision>90</cp:revision>
  <dcterms:created xsi:type="dcterms:W3CDTF">2015-12-05T20:41:21Z</dcterms:created>
  <dcterms:modified xsi:type="dcterms:W3CDTF">2016-11-04T16:41:32Z</dcterms:modified>
</cp:coreProperties>
</file>