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8" r:id="rId6"/>
    <p:sldId id="278" r:id="rId7"/>
    <p:sldId id="270" r:id="rId8"/>
    <p:sldId id="304" r:id="rId9"/>
    <p:sldId id="292" r:id="rId10"/>
    <p:sldId id="284" r:id="rId11"/>
    <p:sldId id="273" r:id="rId12"/>
    <p:sldId id="286" r:id="rId13"/>
    <p:sldId id="274" r:id="rId14"/>
    <p:sldId id="306" r:id="rId15"/>
    <p:sldId id="307" r:id="rId16"/>
    <p:sldId id="308" r:id="rId17"/>
    <p:sldId id="309" r:id="rId18"/>
    <p:sldId id="305" r:id="rId19"/>
    <p:sldId id="275" r:id="rId20"/>
    <p:sldId id="288" r:id="rId21"/>
    <p:sldId id="289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7939317-EC29-C20B-E222-5056399248A7}" name="Kadapa, Sphoorti" initials="KS" userId="S::sphoorti.kadapa@okstate.edu::fd18f040-6e30-4684-a62b-1266cc88bed7" providerId="AD"/>
  <p188:author id="{EAE1987C-30E3-942E-4C28-FBB71A50A303}" name="Zerman, Andrea" initials="ZA" userId="S::andrea.zerman@okstate.edu::46a54ccb-d885-415e-851e-7702ccaf6a89" providerId="AD"/>
  <p188:author id="{715C9787-6AB6-D936-AF3F-4C074311511F}" name="Athimala Maria, Joe" initials="AMJ" userId="S::joe.athimala_maria@okstate.edu::871936f2-231b-4d10-8da2-70412d0d1c1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22BBAC-4CF3-4BEF-8258-228BC776998B}" v="1829" dt="2024-02-07T22:41:20.555"/>
    <p1510:client id="{3180AD8E-049C-2D16-1E8A-4D5556DA977D}" v="531" dt="2024-02-08T00:16:04.132"/>
    <p1510:client id="{8A3D9EB7-71F4-448A-B690-B8394E8CC192}" v="2797" vWet="2799" dt="2024-02-08T02:31:54.341"/>
    <p1510:client id="{A65A7C21-6032-213C-8649-FF7E9754851D}" v="14" dt="2024-02-08T01:00:30.811"/>
    <p1510:client id="{B908120B-6036-4A1A-8EB6-C4116B9D0C1D}" v="2193" dt="2024-02-08T04:13:11.646"/>
    <p1510:client id="{CD289394-F8C5-4F82-83AF-EA9C6F3C5E80}" v="3" dt="2024-02-08T03:23:38.163"/>
    <p1510:client id="{F0DB7C71-087C-4782-B79A-803772416277}" v="760" dt="2024-02-08T00:52:23.5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9" autoAdjust="0"/>
    <p:restoredTop sz="90704" autoAdjust="0"/>
  </p:normalViewPr>
  <p:slideViewPr>
    <p:cSldViewPr snapToGrid="0">
      <p:cViewPr varScale="1">
        <p:scale>
          <a:sx n="65" d="100"/>
          <a:sy n="65" d="100"/>
        </p:scale>
        <p:origin x="48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53FC91-6CC3-4E70-916C-721BDDFFE02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A98C6DD-99D4-484A-85BC-E87CD9D34A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/>
            <a:t>Objective Overview:</a:t>
          </a:r>
          <a:r>
            <a:rPr lang="en-US" b="1">
              <a:latin typeface="Tenorite"/>
            </a:rPr>
            <a:t> </a:t>
          </a:r>
          <a:r>
            <a:rPr lang="en-US" b="0"/>
            <a:t>Enhance customer retention and maximize margins using CLV-based strategy</a:t>
          </a:r>
          <a:r>
            <a:rPr lang="en-US" b="1">
              <a:latin typeface="Tenorite"/>
            </a:rPr>
            <a:t>.</a:t>
          </a:r>
          <a:endParaRPr lang="en-US" b="1"/>
        </a:p>
      </dgm:t>
    </dgm:pt>
    <dgm:pt modelId="{2D3D7212-5330-478A-ACBC-FD7788E0F837}" type="parTrans" cxnId="{B64EFD67-3EFC-458F-A391-FDC239499F9B}">
      <dgm:prSet/>
      <dgm:spPr/>
      <dgm:t>
        <a:bodyPr/>
        <a:lstStyle/>
        <a:p>
          <a:endParaRPr lang="en-US" sz="1400"/>
        </a:p>
      </dgm:t>
    </dgm:pt>
    <dgm:pt modelId="{7A3A0311-15A9-42EC-8651-1B11DEADF5A1}" type="sibTrans" cxnId="{B64EFD67-3EFC-458F-A391-FDC239499F9B}">
      <dgm:prSet/>
      <dgm:spPr/>
      <dgm:t>
        <a:bodyPr/>
        <a:lstStyle/>
        <a:p>
          <a:endParaRPr lang="en-US"/>
        </a:p>
      </dgm:t>
    </dgm:pt>
    <dgm:pt modelId="{5620E01B-2985-4620-A6F3-E316982DE4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/>
            <a:t>Strategic Approach</a:t>
          </a:r>
          <a:r>
            <a:rPr lang="en-US" b="1">
              <a:latin typeface="Tenorite"/>
            </a:rPr>
            <a:t>: </a:t>
          </a:r>
          <a:r>
            <a:rPr lang="en-US" b="0"/>
            <a:t>Integrative model utilizing churn prediction, margin analysis, and CLV calculation.</a:t>
          </a:r>
        </a:p>
      </dgm:t>
    </dgm:pt>
    <dgm:pt modelId="{9BDE62DD-5BD8-460F-9353-130412ABDBD3}" type="parTrans" cxnId="{10BBA3E5-F707-4D30-A2CD-296EA97B50AE}">
      <dgm:prSet/>
      <dgm:spPr/>
      <dgm:t>
        <a:bodyPr/>
        <a:lstStyle/>
        <a:p>
          <a:endParaRPr lang="en-US" sz="1400"/>
        </a:p>
      </dgm:t>
    </dgm:pt>
    <dgm:pt modelId="{88C4B5F7-68A5-48A2-9068-2249ACA18F00}" type="sibTrans" cxnId="{10BBA3E5-F707-4D30-A2CD-296EA97B50AE}">
      <dgm:prSet/>
      <dgm:spPr/>
      <dgm:t>
        <a:bodyPr/>
        <a:lstStyle/>
        <a:p>
          <a:endParaRPr lang="en-US"/>
        </a:p>
      </dgm:t>
    </dgm:pt>
    <dgm:pt modelId="{9A8BE3DE-4EB2-48CA-88CA-67C13BC7DA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/>
            <a:t>Key Insights:</a:t>
          </a:r>
          <a:r>
            <a:rPr lang="en-US" b="1">
              <a:latin typeface="Tenorite"/>
            </a:rPr>
            <a:t> </a:t>
          </a:r>
          <a:r>
            <a:rPr lang="en-US" b="0">
              <a:latin typeface="Tenorite"/>
            </a:rPr>
            <a:t>1. Identified</a:t>
          </a:r>
          <a:r>
            <a:rPr lang="en-US" b="0"/>
            <a:t> high-risk churn segments.</a:t>
          </a:r>
          <a:r>
            <a:rPr lang="en-US" b="0">
              <a:latin typeface="Tenorite"/>
            </a:rPr>
            <a:t> 2. Uncovered</a:t>
          </a:r>
          <a:r>
            <a:rPr lang="en-US" b="0"/>
            <a:t> key profit margin opportunities.</a:t>
          </a:r>
          <a:r>
            <a:rPr lang="en-US" b="0">
              <a:latin typeface="Tenorite"/>
            </a:rPr>
            <a:t> 3. Recognized</a:t>
          </a:r>
          <a:r>
            <a:rPr lang="en-US" b="0"/>
            <a:t> high-value customer profiles.</a:t>
          </a:r>
        </a:p>
      </dgm:t>
    </dgm:pt>
    <dgm:pt modelId="{7B5631D5-A187-462D-840E-E60CD60AF826}" type="parTrans" cxnId="{E8DAFF48-180E-4185-ADDF-2C7E7760D5DD}">
      <dgm:prSet/>
      <dgm:spPr/>
      <dgm:t>
        <a:bodyPr/>
        <a:lstStyle/>
        <a:p>
          <a:endParaRPr lang="en-US" sz="1400"/>
        </a:p>
      </dgm:t>
    </dgm:pt>
    <dgm:pt modelId="{8EC8AFAF-864B-4055-9E42-BBEEB7DB2919}" type="sibTrans" cxnId="{E8DAFF48-180E-4185-ADDF-2C7E7760D5DD}">
      <dgm:prSet/>
      <dgm:spPr/>
      <dgm:t>
        <a:bodyPr/>
        <a:lstStyle/>
        <a:p>
          <a:endParaRPr lang="en-US"/>
        </a:p>
      </dgm:t>
    </dgm:pt>
    <dgm:pt modelId="{FFFA52C7-E111-480F-BB08-D08AF989FB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Tenorite"/>
            </a:rPr>
            <a:t>Actionable Recommendations: </a:t>
          </a:r>
          <a:r>
            <a:rPr lang="en-US" b="0">
              <a:latin typeface="Tenorite"/>
            </a:rPr>
            <a:t>1. Deploy</a:t>
          </a:r>
          <a:r>
            <a:rPr lang="en-US" b="0"/>
            <a:t> targeted retention strategies.</a:t>
          </a:r>
          <a:r>
            <a:rPr lang="en-US" b="0">
              <a:latin typeface="Tenorite"/>
            </a:rPr>
            <a:t> 2. Focus</a:t>
          </a:r>
          <a:r>
            <a:rPr lang="en-US" b="0"/>
            <a:t> on nurturing high-margin relationships.</a:t>
          </a:r>
        </a:p>
      </dgm:t>
    </dgm:pt>
    <dgm:pt modelId="{2CD5934B-4AC2-46F3-93FF-B91E699DBF61}" type="parTrans" cxnId="{FDDE68FD-62DC-4281-A147-3EB3D3935F47}">
      <dgm:prSet/>
      <dgm:spPr/>
      <dgm:t>
        <a:bodyPr/>
        <a:lstStyle/>
        <a:p>
          <a:endParaRPr lang="en-US"/>
        </a:p>
      </dgm:t>
    </dgm:pt>
    <dgm:pt modelId="{923D4A5A-F1F7-4600-99CA-A32D783AA67D}" type="sibTrans" cxnId="{FDDE68FD-62DC-4281-A147-3EB3D3935F47}">
      <dgm:prSet/>
      <dgm:spPr/>
    </dgm:pt>
    <dgm:pt modelId="{82B2C474-F018-4A32-B9A6-883046D53A29}" type="pres">
      <dgm:prSet presAssocID="{1053FC91-6CC3-4E70-916C-721BDDFFE027}" presName="root" presStyleCnt="0">
        <dgm:presLayoutVars>
          <dgm:dir/>
          <dgm:resizeHandles val="exact"/>
        </dgm:presLayoutVars>
      </dgm:prSet>
      <dgm:spPr/>
    </dgm:pt>
    <dgm:pt modelId="{796BF26E-2C29-46B5-B7BC-95A77680425B}" type="pres">
      <dgm:prSet presAssocID="{5A98C6DD-99D4-484A-85BC-E87CD9D34A51}" presName="compNode" presStyleCnt="0"/>
      <dgm:spPr/>
    </dgm:pt>
    <dgm:pt modelId="{15B97E8D-98FA-4C14-BFF5-875EE1BB861E}" type="pres">
      <dgm:prSet presAssocID="{5A98C6DD-99D4-484A-85BC-E87CD9D34A51}" presName="bgRect" presStyleLbl="bgShp" presStyleIdx="0" presStyleCnt="4"/>
      <dgm:spPr/>
    </dgm:pt>
    <dgm:pt modelId="{43E02A92-221D-4E26-9409-2DEB0ABB3D82}" type="pres">
      <dgm:prSet presAssocID="{5A98C6DD-99D4-484A-85BC-E87CD9D34A5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04C5A1FA-8E73-4927-96BA-D26FD7AAF688}" type="pres">
      <dgm:prSet presAssocID="{5A98C6DD-99D4-484A-85BC-E87CD9D34A51}" presName="spaceRect" presStyleCnt="0"/>
      <dgm:spPr/>
    </dgm:pt>
    <dgm:pt modelId="{68A60CB0-CB16-4B01-8481-D809995245DC}" type="pres">
      <dgm:prSet presAssocID="{5A98C6DD-99D4-484A-85BC-E87CD9D34A51}" presName="parTx" presStyleLbl="revTx" presStyleIdx="0" presStyleCnt="4">
        <dgm:presLayoutVars>
          <dgm:chMax val="0"/>
          <dgm:chPref val="0"/>
        </dgm:presLayoutVars>
      </dgm:prSet>
      <dgm:spPr/>
    </dgm:pt>
    <dgm:pt modelId="{42A0677F-79CD-4B03-B3FD-F18EA2361B55}" type="pres">
      <dgm:prSet presAssocID="{7A3A0311-15A9-42EC-8651-1B11DEADF5A1}" presName="sibTrans" presStyleCnt="0"/>
      <dgm:spPr/>
    </dgm:pt>
    <dgm:pt modelId="{6FC51DA9-5DA4-4A60-8305-4E8DA4E1E190}" type="pres">
      <dgm:prSet presAssocID="{5620E01B-2985-4620-A6F3-E316982DE436}" presName="compNode" presStyleCnt="0"/>
      <dgm:spPr/>
    </dgm:pt>
    <dgm:pt modelId="{787F82BE-7379-4244-A4CA-F46324A24383}" type="pres">
      <dgm:prSet presAssocID="{5620E01B-2985-4620-A6F3-E316982DE436}" presName="bgRect" presStyleLbl="bgShp" presStyleIdx="1" presStyleCnt="4"/>
      <dgm:spPr/>
    </dgm:pt>
    <dgm:pt modelId="{C207AB07-280C-497D-9F36-D68E811152C1}" type="pres">
      <dgm:prSet presAssocID="{5620E01B-2985-4620-A6F3-E316982DE43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BF96D1F-E7F6-4E95-A225-E56241FA8820}" type="pres">
      <dgm:prSet presAssocID="{5620E01B-2985-4620-A6F3-E316982DE436}" presName="spaceRect" presStyleCnt="0"/>
      <dgm:spPr/>
    </dgm:pt>
    <dgm:pt modelId="{F3683A68-FAC0-4EDB-97E8-34F8DAB57D00}" type="pres">
      <dgm:prSet presAssocID="{5620E01B-2985-4620-A6F3-E316982DE436}" presName="parTx" presStyleLbl="revTx" presStyleIdx="1" presStyleCnt="4">
        <dgm:presLayoutVars>
          <dgm:chMax val="0"/>
          <dgm:chPref val="0"/>
        </dgm:presLayoutVars>
      </dgm:prSet>
      <dgm:spPr/>
    </dgm:pt>
    <dgm:pt modelId="{3E777BA7-204A-407A-AB89-EED166BBCA94}" type="pres">
      <dgm:prSet presAssocID="{88C4B5F7-68A5-48A2-9068-2249ACA18F00}" presName="sibTrans" presStyleCnt="0"/>
      <dgm:spPr/>
    </dgm:pt>
    <dgm:pt modelId="{D11AC6B1-CBCD-4852-92BB-BE1ED5867F02}" type="pres">
      <dgm:prSet presAssocID="{9A8BE3DE-4EB2-48CA-88CA-67C13BC7DA13}" presName="compNode" presStyleCnt="0"/>
      <dgm:spPr/>
    </dgm:pt>
    <dgm:pt modelId="{673CB791-7BFD-44B0-9077-12B6F6B707A1}" type="pres">
      <dgm:prSet presAssocID="{9A8BE3DE-4EB2-48CA-88CA-67C13BC7DA13}" presName="bgRect" presStyleLbl="bgShp" presStyleIdx="2" presStyleCnt="4"/>
      <dgm:spPr/>
    </dgm:pt>
    <dgm:pt modelId="{202642F2-064E-4072-B39C-7EE4DAE23373}" type="pres">
      <dgm:prSet presAssocID="{9A8BE3DE-4EB2-48CA-88CA-67C13BC7DA1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1269796E-5D5D-4A06-B223-57CFC1C64F85}" type="pres">
      <dgm:prSet presAssocID="{9A8BE3DE-4EB2-48CA-88CA-67C13BC7DA13}" presName="spaceRect" presStyleCnt="0"/>
      <dgm:spPr/>
    </dgm:pt>
    <dgm:pt modelId="{4A278D47-E08F-44B9-AC10-3AA459AD9CC7}" type="pres">
      <dgm:prSet presAssocID="{9A8BE3DE-4EB2-48CA-88CA-67C13BC7DA13}" presName="parTx" presStyleLbl="revTx" presStyleIdx="2" presStyleCnt="4">
        <dgm:presLayoutVars>
          <dgm:chMax val="0"/>
          <dgm:chPref val="0"/>
        </dgm:presLayoutVars>
      </dgm:prSet>
      <dgm:spPr/>
    </dgm:pt>
    <dgm:pt modelId="{D23FBA9F-95D5-49A5-9652-6978D798E507}" type="pres">
      <dgm:prSet presAssocID="{8EC8AFAF-864B-4055-9E42-BBEEB7DB2919}" presName="sibTrans" presStyleCnt="0"/>
      <dgm:spPr/>
    </dgm:pt>
    <dgm:pt modelId="{FE11C0C0-D271-4D37-A175-6A24155A5E77}" type="pres">
      <dgm:prSet presAssocID="{FFFA52C7-E111-480F-BB08-D08AF989FBF3}" presName="compNode" presStyleCnt="0"/>
      <dgm:spPr/>
    </dgm:pt>
    <dgm:pt modelId="{F43B90B6-EDE3-4CD8-94BF-E87ED3B1D50E}" type="pres">
      <dgm:prSet presAssocID="{FFFA52C7-E111-480F-BB08-D08AF989FBF3}" presName="bgRect" presStyleLbl="bgShp" presStyleIdx="3" presStyleCnt="4"/>
      <dgm:spPr/>
    </dgm:pt>
    <dgm:pt modelId="{737CA62C-93A0-4B8B-A4C1-7711412A254A}" type="pres">
      <dgm:prSet presAssocID="{FFFA52C7-E111-480F-BB08-D08AF989FBF3}" presName="iconRect" presStyleLbl="node1" presStyleIdx="3" presStyleCnt="4"/>
      <dgm:spPr>
        <a:ln>
          <a:noFill/>
        </a:ln>
      </dgm:spPr>
    </dgm:pt>
    <dgm:pt modelId="{A38AB780-382D-40FA-86C6-BECDE346A617}" type="pres">
      <dgm:prSet presAssocID="{FFFA52C7-E111-480F-BB08-D08AF989FBF3}" presName="spaceRect" presStyleCnt="0"/>
      <dgm:spPr/>
    </dgm:pt>
    <dgm:pt modelId="{FBB1622C-2263-4C18-80B5-F733CD13FEDC}" type="pres">
      <dgm:prSet presAssocID="{FFFA52C7-E111-480F-BB08-D08AF989FBF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8BF7738-4BC4-4ECF-8601-BA0D2CE59A57}" type="presOf" srcId="{5620E01B-2985-4620-A6F3-E316982DE436}" destId="{F3683A68-FAC0-4EDB-97E8-34F8DAB57D00}" srcOrd="0" destOrd="0" presId="urn:microsoft.com/office/officeart/2018/2/layout/IconVerticalSolidList"/>
    <dgm:cxn modelId="{B64EFD67-3EFC-458F-A391-FDC239499F9B}" srcId="{1053FC91-6CC3-4E70-916C-721BDDFFE027}" destId="{5A98C6DD-99D4-484A-85BC-E87CD9D34A51}" srcOrd="0" destOrd="0" parTransId="{2D3D7212-5330-478A-ACBC-FD7788E0F837}" sibTransId="{7A3A0311-15A9-42EC-8651-1B11DEADF5A1}"/>
    <dgm:cxn modelId="{E8DAFF48-180E-4185-ADDF-2C7E7760D5DD}" srcId="{1053FC91-6CC3-4E70-916C-721BDDFFE027}" destId="{9A8BE3DE-4EB2-48CA-88CA-67C13BC7DA13}" srcOrd="2" destOrd="0" parTransId="{7B5631D5-A187-462D-840E-E60CD60AF826}" sibTransId="{8EC8AFAF-864B-4055-9E42-BBEEB7DB2919}"/>
    <dgm:cxn modelId="{09FB674A-FADB-4EB1-944F-84DAC65D5638}" type="presOf" srcId="{5A98C6DD-99D4-484A-85BC-E87CD9D34A51}" destId="{68A60CB0-CB16-4B01-8481-D809995245DC}" srcOrd="0" destOrd="0" presId="urn:microsoft.com/office/officeart/2018/2/layout/IconVerticalSolidList"/>
    <dgm:cxn modelId="{64613299-81FF-401D-AFFA-C03737EEAC2B}" type="presOf" srcId="{1053FC91-6CC3-4E70-916C-721BDDFFE027}" destId="{82B2C474-F018-4A32-B9A6-883046D53A29}" srcOrd="0" destOrd="0" presId="urn:microsoft.com/office/officeart/2018/2/layout/IconVerticalSolidList"/>
    <dgm:cxn modelId="{AD14019A-A9CE-4682-8085-780049AD7D30}" type="presOf" srcId="{9A8BE3DE-4EB2-48CA-88CA-67C13BC7DA13}" destId="{4A278D47-E08F-44B9-AC10-3AA459AD9CC7}" srcOrd="0" destOrd="0" presId="urn:microsoft.com/office/officeart/2018/2/layout/IconVerticalSolidList"/>
    <dgm:cxn modelId="{10BBA3E5-F707-4D30-A2CD-296EA97B50AE}" srcId="{1053FC91-6CC3-4E70-916C-721BDDFFE027}" destId="{5620E01B-2985-4620-A6F3-E316982DE436}" srcOrd="1" destOrd="0" parTransId="{9BDE62DD-5BD8-460F-9353-130412ABDBD3}" sibTransId="{88C4B5F7-68A5-48A2-9068-2249ACA18F00}"/>
    <dgm:cxn modelId="{327186F8-7EC4-4CD8-ACA4-096FCDBE432F}" type="presOf" srcId="{FFFA52C7-E111-480F-BB08-D08AF989FBF3}" destId="{FBB1622C-2263-4C18-80B5-F733CD13FEDC}" srcOrd="0" destOrd="0" presId="urn:microsoft.com/office/officeart/2018/2/layout/IconVerticalSolidList"/>
    <dgm:cxn modelId="{FDDE68FD-62DC-4281-A147-3EB3D3935F47}" srcId="{1053FC91-6CC3-4E70-916C-721BDDFFE027}" destId="{FFFA52C7-E111-480F-BB08-D08AF989FBF3}" srcOrd="3" destOrd="0" parTransId="{2CD5934B-4AC2-46F3-93FF-B91E699DBF61}" sibTransId="{923D4A5A-F1F7-4600-99CA-A32D783AA67D}"/>
    <dgm:cxn modelId="{42558E2A-41AC-4357-BF02-6F821D284F50}" type="presParOf" srcId="{82B2C474-F018-4A32-B9A6-883046D53A29}" destId="{796BF26E-2C29-46B5-B7BC-95A77680425B}" srcOrd="0" destOrd="0" presId="urn:microsoft.com/office/officeart/2018/2/layout/IconVerticalSolidList"/>
    <dgm:cxn modelId="{297B0D9F-9486-4256-9271-A8DBE9837CB8}" type="presParOf" srcId="{796BF26E-2C29-46B5-B7BC-95A77680425B}" destId="{15B97E8D-98FA-4C14-BFF5-875EE1BB861E}" srcOrd="0" destOrd="0" presId="urn:microsoft.com/office/officeart/2018/2/layout/IconVerticalSolidList"/>
    <dgm:cxn modelId="{41366381-2574-447D-9B5A-029B153E546F}" type="presParOf" srcId="{796BF26E-2C29-46B5-B7BC-95A77680425B}" destId="{43E02A92-221D-4E26-9409-2DEB0ABB3D82}" srcOrd="1" destOrd="0" presId="urn:microsoft.com/office/officeart/2018/2/layout/IconVerticalSolidList"/>
    <dgm:cxn modelId="{D0B3A806-8B39-49EE-8B70-5A16263049D9}" type="presParOf" srcId="{796BF26E-2C29-46B5-B7BC-95A77680425B}" destId="{04C5A1FA-8E73-4927-96BA-D26FD7AAF688}" srcOrd="2" destOrd="0" presId="urn:microsoft.com/office/officeart/2018/2/layout/IconVerticalSolidList"/>
    <dgm:cxn modelId="{8ADC8EC7-E10F-49C2-B45F-B4180A38F25C}" type="presParOf" srcId="{796BF26E-2C29-46B5-B7BC-95A77680425B}" destId="{68A60CB0-CB16-4B01-8481-D809995245DC}" srcOrd="3" destOrd="0" presId="urn:microsoft.com/office/officeart/2018/2/layout/IconVerticalSolidList"/>
    <dgm:cxn modelId="{6AEC501B-0950-4730-8DFE-ADCF677EFD9A}" type="presParOf" srcId="{82B2C474-F018-4A32-B9A6-883046D53A29}" destId="{42A0677F-79CD-4B03-B3FD-F18EA2361B55}" srcOrd="1" destOrd="0" presId="urn:microsoft.com/office/officeart/2018/2/layout/IconVerticalSolidList"/>
    <dgm:cxn modelId="{D1EA62E3-6649-4B51-B478-F3B8AE219027}" type="presParOf" srcId="{82B2C474-F018-4A32-B9A6-883046D53A29}" destId="{6FC51DA9-5DA4-4A60-8305-4E8DA4E1E190}" srcOrd="2" destOrd="0" presId="urn:microsoft.com/office/officeart/2018/2/layout/IconVerticalSolidList"/>
    <dgm:cxn modelId="{012827EC-335C-40A8-927C-88F0AB2424CE}" type="presParOf" srcId="{6FC51DA9-5DA4-4A60-8305-4E8DA4E1E190}" destId="{787F82BE-7379-4244-A4CA-F46324A24383}" srcOrd="0" destOrd="0" presId="urn:microsoft.com/office/officeart/2018/2/layout/IconVerticalSolidList"/>
    <dgm:cxn modelId="{D8332988-1A80-4940-B298-F9235E9D51E5}" type="presParOf" srcId="{6FC51DA9-5DA4-4A60-8305-4E8DA4E1E190}" destId="{C207AB07-280C-497D-9F36-D68E811152C1}" srcOrd="1" destOrd="0" presId="urn:microsoft.com/office/officeart/2018/2/layout/IconVerticalSolidList"/>
    <dgm:cxn modelId="{E23264AC-7FFC-4FDF-BC69-C3739FAFE13B}" type="presParOf" srcId="{6FC51DA9-5DA4-4A60-8305-4E8DA4E1E190}" destId="{EBF96D1F-E7F6-4E95-A225-E56241FA8820}" srcOrd="2" destOrd="0" presId="urn:microsoft.com/office/officeart/2018/2/layout/IconVerticalSolidList"/>
    <dgm:cxn modelId="{34BB065C-1FF8-477C-AD58-4B05D5EECF0F}" type="presParOf" srcId="{6FC51DA9-5DA4-4A60-8305-4E8DA4E1E190}" destId="{F3683A68-FAC0-4EDB-97E8-34F8DAB57D00}" srcOrd="3" destOrd="0" presId="urn:microsoft.com/office/officeart/2018/2/layout/IconVerticalSolidList"/>
    <dgm:cxn modelId="{76C5C341-997B-452B-A2B4-5FD4CDD78433}" type="presParOf" srcId="{82B2C474-F018-4A32-B9A6-883046D53A29}" destId="{3E777BA7-204A-407A-AB89-EED166BBCA94}" srcOrd="3" destOrd="0" presId="urn:microsoft.com/office/officeart/2018/2/layout/IconVerticalSolidList"/>
    <dgm:cxn modelId="{8D197F88-160F-448D-A9BA-1E519BBD2207}" type="presParOf" srcId="{82B2C474-F018-4A32-B9A6-883046D53A29}" destId="{D11AC6B1-CBCD-4852-92BB-BE1ED5867F02}" srcOrd="4" destOrd="0" presId="urn:microsoft.com/office/officeart/2018/2/layout/IconVerticalSolidList"/>
    <dgm:cxn modelId="{246C528E-CC7B-4827-8FED-B655C74773C0}" type="presParOf" srcId="{D11AC6B1-CBCD-4852-92BB-BE1ED5867F02}" destId="{673CB791-7BFD-44B0-9077-12B6F6B707A1}" srcOrd="0" destOrd="0" presId="urn:microsoft.com/office/officeart/2018/2/layout/IconVerticalSolidList"/>
    <dgm:cxn modelId="{FB861E6E-B2D4-4AFC-87FC-08AD21BE7297}" type="presParOf" srcId="{D11AC6B1-CBCD-4852-92BB-BE1ED5867F02}" destId="{202642F2-064E-4072-B39C-7EE4DAE23373}" srcOrd="1" destOrd="0" presId="urn:microsoft.com/office/officeart/2018/2/layout/IconVerticalSolidList"/>
    <dgm:cxn modelId="{EC1801CB-A397-4AC0-8A2B-AAAA6DB3579D}" type="presParOf" srcId="{D11AC6B1-CBCD-4852-92BB-BE1ED5867F02}" destId="{1269796E-5D5D-4A06-B223-57CFC1C64F85}" srcOrd="2" destOrd="0" presId="urn:microsoft.com/office/officeart/2018/2/layout/IconVerticalSolidList"/>
    <dgm:cxn modelId="{CD18E788-1FD1-41AA-BFF4-D4B4DE492847}" type="presParOf" srcId="{D11AC6B1-CBCD-4852-92BB-BE1ED5867F02}" destId="{4A278D47-E08F-44B9-AC10-3AA459AD9CC7}" srcOrd="3" destOrd="0" presId="urn:microsoft.com/office/officeart/2018/2/layout/IconVerticalSolidList"/>
    <dgm:cxn modelId="{E3884F85-123F-419D-8F19-99AAFDC6C0DA}" type="presParOf" srcId="{82B2C474-F018-4A32-B9A6-883046D53A29}" destId="{D23FBA9F-95D5-49A5-9652-6978D798E507}" srcOrd="5" destOrd="0" presId="urn:microsoft.com/office/officeart/2018/2/layout/IconVerticalSolidList"/>
    <dgm:cxn modelId="{B6D8B988-36D8-4FC6-BBF8-F91C8F07FF06}" type="presParOf" srcId="{82B2C474-F018-4A32-B9A6-883046D53A29}" destId="{FE11C0C0-D271-4D37-A175-6A24155A5E77}" srcOrd="6" destOrd="0" presId="urn:microsoft.com/office/officeart/2018/2/layout/IconVerticalSolidList"/>
    <dgm:cxn modelId="{FF90FBC2-927D-4844-8025-84EBC35482C5}" type="presParOf" srcId="{FE11C0C0-D271-4D37-A175-6A24155A5E77}" destId="{F43B90B6-EDE3-4CD8-94BF-E87ED3B1D50E}" srcOrd="0" destOrd="0" presId="urn:microsoft.com/office/officeart/2018/2/layout/IconVerticalSolidList"/>
    <dgm:cxn modelId="{07C7D991-6AA8-40A4-9C52-37B3ADC05184}" type="presParOf" srcId="{FE11C0C0-D271-4D37-A175-6A24155A5E77}" destId="{737CA62C-93A0-4B8B-A4C1-7711412A254A}" srcOrd="1" destOrd="0" presId="urn:microsoft.com/office/officeart/2018/2/layout/IconVerticalSolidList"/>
    <dgm:cxn modelId="{13B552B0-597C-4588-91A3-C19B0F35CA2B}" type="presParOf" srcId="{FE11C0C0-D271-4D37-A175-6A24155A5E77}" destId="{A38AB780-382D-40FA-86C6-BECDE346A617}" srcOrd="2" destOrd="0" presId="urn:microsoft.com/office/officeart/2018/2/layout/IconVerticalSolidList"/>
    <dgm:cxn modelId="{49D42730-4B78-4C52-8BA7-AAFDDA36F1E1}" type="presParOf" srcId="{FE11C0C0-D271-4D37-A175-6A24155A5E77}" destId="{FBB1622C-2263-4C18-80B5-F733CD13FE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5CBE384-586A-45C4-B732-8778870ABDAD}" type="doc">
      <dgm:prSet loTypeId="urn:microsoft.com/office/officeart/2005/8/layout/hierarchy3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62F6E38-AB08-4B46-A306-C846AB5E012E}">
      <dgm:prSet phldrT="[Text]" phldr="0"/>
      <dgm:spPr/>
      <dgm:t>
        <a:bodyPr/>
        <a:lstStyle/>
        <a:p>
          <a:r>
            <a:rPr lang="en-US">
              <a:latin typeface="Tenorite"/>
            </a:rPr>
            <a:t>ownrent_defowner</a:t>
          </a:r>
          <a:endParaRPr lang="en-US"/>
        </a:p>
      </dgm:t>
    </dgm:pt>
    <dgm:pt modelId="{CFE8D64B-F073-4393-85AA-887652DFB506}" type="parTrans" cxnId="{899DE537-9A46-4AA2-ABC0-DFD6C4D28D1B}">
      <dgm:prSet/>
      <dgm:spPr/>
      <dgm:t>
        <a:bodyPr/>
        <a:lstStyle/>
        <a:p>
          <a:endParaRPr lang="en-US"/>
        </a:p>
      </dgm:t>
    </dgm:pt>
    <dgm:pt modelId="{D86C178B-774A-44BE-8CB1-25B441191F2A}" type="sibTrans" cxnId="{899DE537-9A46-4AA2-ABC0-DFD6C4D28D1B}">
      <dgm:prSet/>
      <dgm:spPr/>
      <dgm:t>
        <a:bodyPr/>
        <a:lstStyle/>
        <a:p>
          <a:endParaRPr lang="en-US"/>
        </a:p>
      </dgm:t>
    </dgm:pt>
    <dgm:pt modelId="{473C2E74-1A51-4319-8080-7CD38AF87B2C}">
      <dgm:prSet phldr="0"/>
      <dgm:spPr/>
      <dgm:t>
        <a:bodyPr/>
        <a:lstStyle/>
        <a:p>
          <a:pPr rtl="0"/>
          <a:r>
            <a:rPr lang="en-US">
              <a:latin typeface="Tenorite"/>
            </a:rPr>
            <a:t>1</a:t>
          </a:r>
        </a:p>
      </dgm:t>
    </dgm:pt>
    <dgm:pt modelId="{6F3DDAE3-FAAC-40E1-907D-F0FD84BAF20E}" type="parTrans" cxnId="{EC35D8E0-2904-48E7-B8CA-AB8A0B6135EB}">
      <dgm:prSet/>
      <dgm:spPr/>
    </dgm:pt>
    <dgm:pt modelId="{E422F1E0-3E16-4744-852A-12C913391E45}" type="sibTrans" cxnId="{EC35D8E0-2904-48E7-B8CA-AB8A0B6135EB}">
      <dgm:prSet/>
      <dgm:spPr/>
    </dgm:pt>
    <dgm:pt modelId="{9F541D8F-5EFD-4C23-865C-F3502CAFE4E8}">
      <dgm:prSet phldr="0"/>
      <dgm:spPr/>
      <dgm:t>
        <a:bodyPr/>
        <a:lstStyle/>
        <a:p>
          <a:pPr rtl="0"/>
          <a:r>
            <a:rPr lang="en-US">
              <a:latin typeface="Tenorite"/>
            </a:rPr>
            <a:t>0</a:t>
          </a:r>
        </a:p>
      </dgm:t>
    </dgm:pt>
    <dgm:pt modelId="{327B706A-7DEF-416B-85A7-C7FBCDED1CE6}" type="parTrans" cxnId="{262CB888-6B04-4504-A6DF-0D0D9146A8BE}">
      <dgm:prSet/>
      <dgm:spPr/>
    </dgm:pt>
    <dgm:pt modelId="{6FBA69A3-427D-4B15-9702-D2289E3BB4D6}" type="sibTrans" cxnId="{262CB888-6B04-4504-A6DF-0D0D9146A8BE}">
      <dgm:prSet/>
      <dgm:spPr/>
    </dgm:pt>
    <dgm:pt modelId="{2BB3CCA1-CC2A-4868-8692-C90E05C0C2C3}">
      <dgm:prSet phldr="0"/>
      <dgm:spPr/>
      <dgm:t>
        <a:bodyPr/>
        <a:lstStyle/>
        <a:p>
          <a:r>
            <a:rPr lang="en-US">
              <a:latin typeface="Tenorite"/>
            </a:rPr>
            <a:t>0</a:t>
          </a:r>
        </a:p>
      </dgm:t>
    </dgm:pt>
    <dgm:pt modelId="{5F361E0A-68A6-4B91-96DF-67B30D8C789B}" type="parTrans" cxnId="{E9104A42-C11B-4E17-A6A5-5E8DB9219196}">
      <dgm:prSet/>
      <dgm:spPr/>
    </dgm:pt>
    <dgm:pt modelId="{22AEFDAB-BC72-4915-B06C-09A75237A6DF}" type="sibTrans" cxnId="{E9104A42-C11B-4E17-A6A5-5E8DB9219196}">
      <dgm:prSet/>
      <dgm:spPr/>
    </dgm:pt>
    <dgm:pt modelId="{32249F0D-F258-4C68-8383-B4E7BC9A8F16}">
      <dgm:prSet phldr="0"/>
      <dgm:spPr/>
      <dgm:t>
        <a:bodyPr/>
        <a:lstStyle/>
        <a:p>
          <a:r>
            <a:rPr lang="en-US">
              <a:latin typeface="Tenorite"/>
            </a:rPr>
            <a:t>0</a:t>
          </a:r>
        </a:p>
      </dgm:t>
    </dgm:pt>
    <dgm:pt modelId="{54614769-1041-483C-B6A2-2B54F72819FB}" type="parTrans" cxnId="{FD4E4717-F89F-43FD-8573-EFAAA14EB1A2}">
      <dgm:prSet/>
      <dgm:spPr/>
    </dgm:pt>
    <dgm:pt modelId="{784D2A04-3C47-4A44-8BD6-B5D8D63D54F7}" type="sibTrans" cxnId="{FD4E4717-F89F-43FD-8573-EFAAA14EB1A2}">
      <dgm:prSet/>
      <dgm:spPr/>
    </dgm:pt>
    <dgm:pt modelId="{0DAEA3D2-D76B-4802-A771-C86B056DCABB}">
      <dgm:prSet phldr="0"/>
      <dgm:spPr/>
      <dgm:t>
        <a:bodyPr/>
        <a:lstStyle/>
        <a:p>
          <a:r>
            <a:rPr lang="en-US">
              <a:latin typeface="Tenorite"/>
            </a:rPr>
            <a:t>ownrent_defrenter</a:t>
          </a:r>
        </a:p>
      </dgm:t>
    </dgm:pt>
    <dgm:pt modelId="{9DB78081-4B17-4C11-A2A8-39FB65F3532F}" type="parTrans" cxnId="{867FDD6C-0E36-4B45-864B-F9F70E1076C4}">
      <dgm:prSet/>
      <dgm:spPr/>
    </dgm:pt>
    <dgm:pt modelId="{3F82385C-F820-4BDB-B2BD-3C7FE9F7F8D6}" type="sibTrans" cxnId="{867FDD6C-0E36-4B45-864B-F9F70E1076C4}">
      <dgm:prSet/>
      <dgm:spPr/>
    </dgm:pt>
    <dgm:pt modelId="{D77A1FA8-DB86-43F3-B279-66945E75D9EF}">
      <dgm:prSet phldr="0"/>
      <dgm:spPr/>
      <dgm:t>
        <a:bodyPr/>
        <a:lstStyle/>
        <a:p>
          <a:r>
            <a:rPr lang="en-US">
              <a:latin typeface="Tenorite"/>
            </a:rPr>
            <a:t>0</a:t>
          </a:r>
        </a:p>
      </dgm:t>
    </dgm:pt>
    <dgm:pt modelId="{42390ED4-DEF0-4799-988C-01D4E3319BE4}" type="parTrans" cxnId="{3A35FC79-D9B2-4CBA-A553-372893BA49E5}">
      <dgm:prSet/>
      <dgm:spPr/>
    </dgm:pt>
    <dgm:pt modelId="{51B1896B-BD8D-4339-8CC6-0F35D74181B2}" type="sibTrans" cxnId="{3A35FC79-D9B2-4CBA-A553-372893BA49E5}">
      <dgm:prSet/>
      <dgm:spPr/>
    </dgm:pt>
    <dgm:pt modelId="{2E1E2EBC-B04C-492C-ABD6-6388FD1D7E65}">
      <dgm:prSet phldr="0"/>
      <dgm:spPr/>
      <dgm:t>
        <a:bodyPr/>
        <a:lstStyle/>
        <a:p>
          <a:r>
            <a:rPr lang="en-US">
              <a:latin typeface="Tenorite"/>
            </a:rPr>
            <a:t>1</a:t>
          </a:r>
        </a:p>
      </dgm:t>
    </dgm:pt>
    <dgm:pt modelId="{C299D920-9AF3-439F-893B-B518112B4A19}" type="parTrans" cxnId="{C4B5B9C2-7EFD-4EDB-B764-91D14A121328}">
      <dgm:prSet/>
      <dgm:spPr/>
    </dgm:pt>
    <dgm:pt modelId="{D21C0F8D-10B2-4E47-A82C-0762C574497A}" type="sibTrans" cxnId="{C4B5B9C2-7EFD-4EDB-B764-91D14A121328}">
      <dgm:prSet/>
      <dgm:spPr/>
    </dgm:pt>
    <dgm:pt modelId="{BA1AF009-47FD-41C4-87BA-FB8279F9D278}">
      <dgm:prSet phldr="0"/>
      <dgm:spPr/>
      <dgm:t>
        <a:bodyPr/>
        <a:lstStyle/>
        <a:p>
          <a:r>
            <a:rPr lang="en-US">
              <a:latin typeface="Tenorite"/>
            </a:rPr>
            <a:t>0</a:t>
          </a:r>
        </a:p>
      </dgm:t>
    </dgm:pt>
    <dgm:pt modelId="{138DB9C4-34CB-467E-A723-15670C122569}" type="parTrans" cxnId="{791C4AEF-9420-48B3-A1B0-70AE821C2CEC}">
      <dgm:prSet/>
      <dgm:spPr/>
    </dgm:pt>
    <dgm:pt modelId="{4C79E281-A747-45B7-857D-52369D3A8101}" type="sibTrans" cxnId="{791C4AEF-9420-48B3-A1B0-70AE821C2CEC}">
      <dgm:prSet/>
      <dgm:spPr/>
    </dgm:pt>
    <dgm:pt modelId="{7A30F466-8A50-44C5-8277-DDDDB827A8F5}">
      <dgm:prSet phldr="0"/>
      <dgm:spPr/>
      <dgm:t>
        <a:bodyPr/>
        <a:lstStyle/>
        <a:p>
          <a:r>
            <a:rPr lang="en-US">
              <a:latin typeface="Tenorite"/>
            </a:rPr>
            <a:t>0</a:t>
          </a:r>
        </a:p>
      </dgm:t>
    </dgm:pt>
    <dgm:pt modelId="{59C48A44-87D3-4A2A-9F58-4ECDC1240C6C}" type="parTrans" cxnId="{2AB46048-8250-4D74-B017-B16325E7D694}">
      <dgm:prSet/>
      <dgm:spPr/>
    </dgm:pt>
    <dgm:pt modelId="{4A549CEB-BF86-465A-B9B5-4CC1E50AB6A7}" type="sibTrans" cxnId="{2AB46048-8250-4D74-B017-B16325E7D694}">
      <dgm:prSet/>
      <dgm:spPr/>
    </dgm:pt>
    <dgm:pt modelId="{4954F8A0-858B-47BA-9A21-4E4C28B947C0}">
      <dgm:prSet phldr="0"/>
      <dgm:spPr/>
      <dgm:t>
        <a:bodyPr/>
        <a:lstStyle/>
        <a:p>
          <a:r>
            <a:rPr lang="en-US">
              <a:latin typeface="Tenorite"/>
            </a:rPr>
            <a:t>ownrent_probowner</a:t>
          </a:r>
        </a:p>
      </dgm:t>
    </dgm:pt>
    <dgm:pt modelId="{7201C97C-3EEE-44A6-AD97-C75D213FEB27}" type="parTrans" cxnId="{EF0C9108-4A3F-4B39-A471-3B9C27A72F85}">
      <dgm:prSet/>
      <dgm:spPr/>
    </dgm:pt>
    <dgm:pt modelId="{F271680C-AC22-46C6-AD3A-CF643E557871}" type="sibTrans" cxnId="{EF0C9108-4A3F-4B39-A471-3B9C27A72F85}">
      <dgm:prSet/>
      <dgm:spPr/>
    </dgm:pt>
    <dgm:pt modelId="{A07BCC8A-3CBB-4578-A79B-9F96BF514B33}">
      <dgm:prSet phldr="0"/>
      <dgm:spPr/>
      <dgm:t>
        <a:bodyPr/>
        <a:lstStyle/>
        <a:p>
          <a:r>
            <a:rPr lang="en-US">
              <a:latin typeface="Tenorite"/>
            </a:rPr>
            <a:t>0</a:t>
          </a:r>
        </a:p>
      </dgm:t>
    </dgm:pt>
    <dgm:pt modelId="{847E3203-8BBD-4FE7-A719-12CED7C23C00}" type="parTrans" cxnId="{2B4A0467-F41B-41CB-9044-F0354866423E}">
      <dgm:prSet/>
      <dgm:spPr/>
    </dgm:pt>
    <dgm:pt modelId="{351ACC93-2BFD-4DFB-A4A0-F9504BD0F139}" type="sibTrans" cxnId="{2B4A0467-F41B-41CB-9044-F0354866423E}">
      <dgm:prSet/>
      <dgm:spPr/>
    </dgm:pt>
    <dgm:pt modelId="{C8BC2281-642D-4101-8B91-748EA316C611}">
      <dgm:prSet phldr="0"/>
      <dgm:spPr/>
      <dgm:t>
        <a:bodyPr/>
        <a:lstStyle/>
        <a:p>
          <a:r>
            <a:rPr lang="en-US">
              <a:latin typeface="Tenorite"/>
            </a:rPr>
            <a:t>0</a:t>
          </a:r>
        </a:p>
      </dgm:t>
    </dgm:pt>
    <dgm:pt modelId="{3A264BA4-D30E-4BEE-9991-63A982B1F6EC}" type="parTrans" cxnId="{627A943E-5C6D-4FF2-B4E8-F95CB65FD3D2}">
      <dgm:prSet/>
      <dgm:spPr/>
    </dgm:pt>
    <dgm:pt modelId="{671929C7-492C-4502-A62E-29CB68C01232}" type="sibTrans" cxnId="{627A943E-5C6D-4FF2-B4E8-F95CB65FD3D2}">
      <dgm:prSet/>
      <dgm:spPr/>
    </dgm:pt>
    <dgm:pt modelId="{8ED98740-2228-4331-97ED-23C817B3CAE1}">
      <dgm:prSet phldr="0"/>
      <dgm:spPr/>
      <dgm:t>
        <a:bodyPr/>
        <a:lstStyle/>
        <a:p>
          <a:r>
            <a:rPr lang="en-US">
              <a:latin typeface="Tenorite"/>
            </a:rPr>
            <a:t>1</a:t>
          </a:r>
        </a:p>
      </dgm:t>
    </dgm:pt>
    <dgm:pt modelId="{2AE8FE9D-4C3A-4732-A103-483000F0D291}" type="parTrans" cxnId="{66D046E8-8F42-47B9-AD83-C15D19C9D1EC}">
      <dgm:prSet/>
      <dgm:spPr/>
    </dgm:pt>
    <dgm:pt modelId="{EE7C6924-3204-42C5-B7FD-76F1477112C4}" type="sibTrans" cxnId="{66D046E8-8F42-47B9-AD83-C15D19C9D1EC}">
      <dgm:prSet/>
      <dgm:spPr/>
    </dgm:pt>
    <dgm:pt modelId="{E0DF2156-85FC-4536-AE3A-EAA7EC3D5EF4}">
      <dgm:prSet phldr="0"/>
      <dgm:spPr/>
      <dgm:t>
        <a:bodyPr/>
        <a:lstStyle/>
        <a:p>
          <a:r>
            <a:rPr lang="en-US">
              <a:latin typeface="Tenorite"/>
            </a:rPr>
            <a:t>0</a:t>
          </a:r>
        </a:p>
      </dgm:t>
    </dgm:pt>
    <dgm:pt modelId="{657F29E8-9E99-4F5D-85B1-B8D3FDE3EF9E}" type="parTrans" cxnId="{51237388-3F7F-40F2-950D-27C24EE3A18D}">
      <dgm:prSet/>
      <dgm:spPr/>
    </dgm:pt>
    <dgm:pt modelId="{2A21BADB-D224-4748-914C-A085843DADD2}" type="sibTrans" cxnId="{51237388-3F7F-40F2-950D-27C24EE3A18D}">
      <dgm:prSet/>
      <dgm:spPr/>
    </dgm:pt>
    <dgm:pt modelId="{599F7985-FADE-40A6-947F-B8B55F52BB74}">
      <dgm:prSet phldr="0"/>
      <dgm:spPr/>
      <dgm:t>
        <a:bodyPr/>
        <a:lstStyle/>
        <a:p>
          <a:r>
            <a:rPr lang="en-US">
              <a:latin typeface="Tenorite"/>
            </a:rPr>
            <a:t>ownrent_probrenter</a:t>
          </a:r>
        </a:p>
      </dgm:t>
    </dgm:pt>
    <dgm:pt modelId="{A2FF9784-A7D1-404E-88F9-D18C1D7A360C}" type="parTrans" cxnId="{2C104D32-AA41-4012-8774-8E46AF8DF8FF}">
      <dgm:prSet/>
      <dgm:spPr/>
    </dgm:pt>
    <dgm:pt modelId="{9BF62076-4C0F-495D-A8EC-589EBB440FCE}" type="sibTrans" cxnId="{2C104D32-AA41-4012-8774-8E46AF8DF8FF}">
      <dgm:prSet/>
      <dgm:spPr/>
    </dgm:pt>
    <dgm:pt modelId="{21634C74-7644-4925-BC80-F0394C5E8ABA}">
      <dgm:prSet phldr="0"/>
      <dgm:spPr/>
      <dgm:t>
        <a:bodyPr/>
        <a:lstStyle/>
        <a:p>
          <a:r>
            <a:rPr lang="en-US">
              <a:latin typeface="Tenorite"/>
            </a:rPr>
            <a:t>0</a:t>
          </a:r>
        </a:p>
      </dgm:t>
    </dgm:pt>
    <dgm:pt modelId="{3A3FED22-5AF2-4FDA-8F64-5DC8DFAE6CEB}" type="parTrans" cxnId="{1774CC2F-113E-43E3-94C4-93322FACA908}">
      <dgm:prSet/>
      <dgm:spPr/>
    </dgm:pt>
    <dgm:pt modelId="{AB5292C3-DC00-4B53-A669-C3A8FB007DFF}" type="sibTrans" cxnId="{1774CC2F-113E-43E3-94C4-93322FACA908}">
      <dgm:prSet/>
      <dgm:spPr/>
    </dgm:pt>
    <dgm:pt modelId="{330A3A6A-BAE9-4DC3-89B5-8517AB99970E}">
      <dgm:prSet phldr="0"/>
      <dgm:spPr/>
      <dgm:t>
        <a:bodyPr/>
        <a:lstStyle/>
        <a:p>
          <a:r>
            <a:rPr lang="en-US">
              <a:latin typeface="Tenorite"/>
            </a:rPr>
            <a:t>0</a:t>
          </a:r>
        </a:p>
      </dgm:t>
    </dgm:pt>
    <dgm:pt modelId="{E889D0CB-0C92-443D-8300-2EA448E61C89}" type="parTrans" cxnId="{A92E1FA7-88A4-4D93-8371-F7D6B9ED9E2C}">
      <dgm:prSet/>
      <dgm:spPr/>
    </dgm:pt>
    <dgm:pt modelId="{11B8E317-9CE1-4265-B47C-3D472531C744}" type="sibTrans" cxnId="{A92E1FA7-88A4-4D93-8371-F7D6B9ED9E2C}">
      <dgm:prSet/>
      <dgm:spPr/>
    </dgm:pt>
    <dgm:pt modelId="{8CE7E179-4A03-48D3-BF03-C98E604E39BC}">
      <dgm:prSet phldr="0"/>
      <dgm:spPr/>
      <dgm:t>
        <a:bodyPr/>
        <a:lstStyle/>
        <a:p>
          <a:r>
            <a:rPr lang="en-US">
              <a:latin typeface="Tenorite"/>
            </a:rPr>
            <a:t>0</a:t>
          </a:r>
        </a:p>
      </dgm:t>
    </dgm:pt>
    <dgm:pt modelId="{7F5C6BD3-E4CA-4C3E-AD95-C67BA94261C2}" type="parTrans" cxnId="{7800A109-EE26-4ABB-9628-45E4B27A1BC0}">
      <dgm:prSet/>
      <dgm:spPr/>
    </dgm:pt>
    <dgm:pt modelId="{C11CAB54-1E88-4817-A263-B5130CB027E3}" type="sibTrans" cxnId="{7800A109-EE26-4ABB-9628-45E4B27A1BC0}">
      <dgm:prSet/>
      <dgm:spPr/>
    </dgm:pt>
    <dgm:pt modelId="{46E3AAF6-0652-4869-98FB-8B9F1E1DCE2B}">
      <dgm:prSet phldr="0"/>
      <dgm:spPr/>
      <dgm:t>
        <a:bodyPr/>
        <a:lstStyle/>
        <a:p>
          <a:r>
            <a:rPr lang="en-US">
              <a:latin typeface="Tenorite"/>
            </a:rPr>
            <a:t>1</a:t>
          </a:r>
        </a:p>
      </dgm:t>
    </dgm:pt>
    <dgm:pt modelId="{41082FBB-9CA7-41AC-8F7B-5FF31F6635A7}" type="parTrans" cxnId="{24FD0A72-78E1-46E0-A1F0-B4B0DF3C8540}">
      <dgm:prSet/>
      <dgm:spPr/>
    </dgm:pt>
    <dgm:pt modelId="{AF01EBED-5163-4FE3-9BA6-10B584196092}" type="sibTrans" cxnId="{24FD0A72-78E1-46E0-A1F0-B4B0DF3C8540}">
      <dgm:prSet/>
      <dgm:spPr/>
    </dgm:pt>
    <dgm:pt modelId="{FFF217BF-D3E1-4A8C-B345-6601E76EAE43}" type="pres">
      <dgm:prSet presAssocID="{05CBE384-586A-45C4-B732-8778870ABDA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C254DD-4981-483C-86A8-FF561CAA5B50}" type="pres">
      <dgm:prSet presAssocID="{962F6E38-AB08-4B46-A306-C846AB5E012E}" presName="root" presStyleCnt="0"/>
      <dgm:spPr/>
    </dgm:pt>
    <dgm:pt modelId="{8A85AA16-EBCB-4912-8BF0-8C262FE94226}" type="pres">
      <dgm:prSet presAssocID="{962F6E38-AB08-4B46-A306-C846AB5E012E}" presName="rootComposite" presStyleCnt="0"/>
      <dgm:spPr/>
    </dgm:pt>
    <dgm:pt modelId="{630D6903-36B1-47DE-A582-0BCFCCABD08E}" type="pres">
      <dgm:prSet presAssocID="{962F6E38-AB08-4B46-A306-C846AB5E012E}" presName="rootText" presStyleLbl="node1" presStyleIdx="0" presStyleCnt="4"/>
      <dgm:spPr/>
    </dgm:pt>
    <dgm:pt modelId="{DC469EA0-A17F-43DE-B565-47A9BA27DE94}" type="pres">
      <dgm:prSet presAssocID="{962F6E38-AB08-4B46-A306-C846AB5E012E}" presName="rootConnector" presStyleLbl="node1" presStyleIdx="0" presStyleCnt="4"/>
      <dgm:spPr/>
    </dgm:pt>
    <dgm:pt modelId="{D2DB3724-094C-423E-9D4F-37C3189F7C9C}" type="pres">
      <dgm:prSet presAssocID="{962F6E38-AB08-4B46-A306-C846AB5E012E}" presName="childShape" presStyleCnt="0"/>
      <dgm:spPr/>
    </dgm:pt>
    <dgm:pt modelId="{06BDDE3C-B2FF-4FC7-89A4-DAAE1E76C487}" type="pres">
      <dgm:prSet presAssocID="{6F3DDAE3-FAAC-40E1-907D-F0FD84BAF20E}" presName="Name13" presStyleLbl="parChTrans1D2" presStyleIdx="0" presStyleCnt="16"/>
      <dgm:spPr/>
    </dgm:pt>
    <dgm:pt modelId="{92E8C132-E0A9-4876-BE05-518233CE9CCE}" type="pres">
      <dgm:prSet presAssocID="{473C2E74-1A51-4319-8080-7CD38AF87B2C}" presName="childText" presStyleLbl="bgAcc1" presStyleIdx="0" presStyleCnt="16">
        <dgm:presLayoutVars>
          <dgm:bulletEnabled val="1"/>
        </dgm:presLayoutVars>
      </dgm:prSet>
      <dgm:spPr/>
    </dgm:pt>
    <dgm:pt modelId="{0C1147DF-A122-43CC-9B18-538BDAD21D7D}" type="pres">
      <dgm:prSet presAssocID="{327B706A-7DEF-416B-85A7-C7FBCDED1CE6}" presName="Name13" presStyleLbl="parChTrans1D2" presStyleIdx="1" presStyleCnt="16"/>
      <dgm:spPr/>
    </dgm:pt>
    <dgm:pt modelId="{7C4910C5-2EEA-49FE-9096-4B2A5691A18B}" type="pres">
      <dgm:prSet presAssocID="{9F541D8F-5EFD-4C23-865C-F3502CAFE4E8}" presName="childText" presStyleLbl="bgAcc1" presStyleIdx="1" presStyleCnt="16">
        <dgm:presLayoutVars>
          <dgm:bulletEnabled val="1"/>
        </dgm:presLayoutVars>
      </dgm:prSet>
      <dgm:spPr/>
    </dgm:pt>
    <dgm:pt modelId="{8B4EFBEE-5B1F-427A-B034-0A08C7195475}" type="pres">
      <dgm:prSet presAssocID="{5F361E0A-68A6-4B91-96DF-67B30D8C789B}" presName="Name13" presStyleLbl="parChTrans1D2" presStyleIdx="2" presStyleCnt="16"/>
      <dgm:spPr/>
    </dgm:pt>
    <dgm:pt modelId="{604CED9A-28AF-47A6-A397-669A48D176D0}" type="pres">
      <dgm:prSet presAssocID="{2BB3CCA1-CC2A-4868-8692-C90E05C0C2C3}" presName="childText" presStyleLbl="bgAcc1" presStyleIdx="2" presStyleCnt="16">
        <dgm:presLayoutVars>
          <dgm:bulletEnabled val="1"/>
        </dgm:presLayoutVars>
      </dgm:prSet>
      <dgm:spPr/>
    </dgm:pt>
    <dgm:pt modelId="{A1E4FAEC-3570-416E-8A02-917712174B51}" type="pres">
      <dgm:prSet presAssocID="{54614769-1041-483C-B6A2-2B54F72819FB}" presName="Name13" presStyleLbl="parChTrans1D2" presStyleIdx="3" presStyleCnt="16"/>
      <dgm:spPr/>
    </dgm:pt>
    <dgm:pt modelId="{02D05353-8DBB-46EE-9D87-393067F6740B}" type="pres">
      <dgm:prSet presAssocID="{32249F0D-F258-4C68-8383-B4E7BC9A8F16}" presName="childText" presStyleLbl="bgAcc1" presStyleIdx="3" presStyleCnt="16">
        <dgm:presLayoutVars>
          <dgm:bulletEnabled val="1"/>
        </dgm:presLayoutVars>
      </dgm:prSet>
      <dgm:spPr/>
    </dgm:pt>
    <dgm:pt modelId="{0EFFE169-EE2C-4104-9404-F54E500D89A7}" type="pres">
      <dgm:prSet presAssocID="{0DAEA3D2-D76B-4802-A771-C86B056DCABB}" presName="root" presStyleCnt="0"/>
      <dgm:spPr/>
    </dgm:pt>
    <dgm:pt modelId="{B0FA8A59-3737-4D63-9CEB-5B804251701E}" type="pres">
      <dgm:prSet presAssocID="{0DAEA3D2-D76B-4802-A771-C86B056DCABB}" presName="rootComposite" presStyleCnt="0"/>
      <dgm:spPr/>
    </dgm:pt>
    <dgm:pt modelId="{8FF22C55-B61F-4FDD-8A15-D43E5A05DE5F}" type="pres">
      <dgm:prSet presAssocID="{0DAEA3D2-D76B-4802-A771-C86B056DCABB}" presName="rootText" presStyleLbl="node1" presStyleIdx="1" presStyleCnt="4"/>
      <dgm:spPr/>
    </dgm:pt>
    <dgm:pt modelId="{BC759B00-4B4A-438E-AB96-2BDD5F524C4F}" type="pres">
      <dgm:prSet presAssocID="{0DAEA3D2-D76B-4802-A771-C86B056DCABB}" presName="rootConnector" presStyleLbl="node1" presStyleIdx="1" presStyleCnt="4"/>
      <dgm:spPr/>
    </dgm:pt>
    <dgm:pt modelId="{E272E3CE-B1B1-4AC6-A67A-AACF3B53BE1A}" type="pres">
      <dgm:prSet presAssocID="{0DAEA3D2-D76B-4802-A771-C86B056DCABB}" presName="childShape" presStyleCnt="0"/>
      <dgm:spPr/>
    </dgm:pt>
    <dgm:pt modelId="{CEE66B60-C04C-45C3-A42E-02E366E3C54E}" type="pres">
      <dgm:prSet presAssocID="{42390ED4-DEF0-4799-988C-01D4E3319BE4}" presName="Name13" presStyleLbl="parChTrans1D2" presStyleIdx="4" presStyleCnt="16"/>
      <dgm:spPr/>
    </dgm:pt>
    <dgm:pt modelId="{DCDD1764-38E7-4B95-A52D-F01155A84DA2}" type="pres">
      <dgm:prSet presAssocID="{D77A1FA8-DB86-43F3-B279-66945E75D9EF}" presName="childText" presStyleLbl="bgAcc1" presStyleIdx="4" presStyleCnt="16">
        <dgm:presLayoutVars>
          <dgm:bulletEnabled val="1"/>
        </dgm:presLayoutVars>
      </dgm:prSet>
      <dgm:spPr/>
    </dgm:pt>
    <dgm:pt modelId="{AB98F501-AA29-4E70-AF96-80785C97A9F9}" type="pres">
      <dgm:prSet presAssocID="{C299D920-9AF3-439F-893B-B518112B4A19}" presName="Name13" presStyleLbl="parChTrans1D2" presStyleIdx="5" presStyleCnt="16"/>
      <dgm:spPr/>
    </dgm:pt>
    <dgm:pt modelId="{8DBD3709-5147-4927-9B4D-1F5B487E6EC4}" type="pres">
      <dgm:prSet presAssocID="{2E1E2EBC-B04C-492C-ABD6-6388FD1D7E65}" presName="childText" presStyleLbl="bgAcc1" presStyleIdx="5" presStyleCnt="16">
        <dgm:presLayoutVars>
          <dgm:bulletEnabled val="1"/>
        </dgm:presLayoutVars>
      </dgm:prSet>
      <dgm:spPr/>
    </dgm:pt>
    <dgm:pt modelId="{C4B181EC-5EF7-4F3C-86B7-C40EFDA53FFB}" type="pres">
      <dgm:prSet presAssocID="{138DB9C4-34CB-467E-A723-15670C122569}" presName="Name13" presStyleLbl="parChTrans1D2" presStyleIdx="6" presStyleCnt="16"/>
      <dgm:spPr/>
    </dgm:pt>
    <dgm:pt modelId="{93A31B47-E8A4-4116-99A9-2F08305E8FB4}" type="pres">
      <dgm:prSet presAssocID="{BA1AF009-47FD-41C4-87BA-FB8279F9D278}" presName="childText" presStyleLbl="bgAcc1" presStyleIdx="6" presStyleCnt="16">
        <dgm:presLayoutVars>
          <dgm:bulletEnabled val="1"/>
        </dgm:presLayoutVars>
      </dgm:prSet>
      <dgm:spPr/>
    </dgm:pt>
    <dgm:pt modelId="{14DBBD97-EC56-4924-BEB7-D1C566547A39}" type="pres">
      <dgm:prSet presAssocID="{59C48A44-87D3-4A2A-9F58-4ECDC1240C6C}" presName="Name13" presStyleLbl="parChTrans1D2" presStyleIdx="7" presStyleCnt="16"/>
      <dgm:spPr/>
    </dgm:pt>
    <dgm:pt modelId="{A5947B77-7171-4190-910C-19ED23049968}" type="pres">
      <dgm:prSet presAssocID="{7A30F466-8A50-44C5-8277-DDDDB827A8F5}" presName="childText" presStyleLbl="bgAcc1" presStyleIdx="7" presStyleCnt="16">
        <dgm:presLayoutVars>
          <dgm:bulletEnabled val="1"/>
        </dgm:presLayoutVars>
      </dgm:prSet>
      <dgm:spPr/>
    </dgm:pt>
    <dgm:pt modelId="{37FE1E68-6270-40E7-B079-F7D54A7BA726}" type="pres">
      <dgm:prSet presAssocID="{4954F8A0-858B-47BA-9A21-4E4C28B947C0}" presName="root" presStyleCnt="0"/>
      <dgm:spPr/>
    </dgm:pt>
    <dgm:pt modelId="{60230E66-5DD3-4FF8-9C37-8CE7E6762C5A}" type="pres">
      <dgm:prSet presAssocID="{4954F8A0-858B-47BA-9A21-4E4C28B947C0}" presName="rootComposite" presStyleCnt="0"/>
      <dgm:spPr/>
    </dgm:pt>
    <dgm:pt modelId="{6E43B743-C606-4FB3-AF10-D36303DECE23}" type="pres">
      <dgm:prSet presAssocID="{4954F8A0-858B-47BA-9A21-4E4C28B947C0}" presName="rootText" presStyleLbl="node1" presStyleIdx="2" presStyleCnt="4"/>
      <dgm:spPr/>
    </dgm:pt>
    <dgm:pt modelId="{1B33FB6C-9812-4262-BA3B-4817B00ECFE4}" type="pres">
      <dgm:prSet presAssocID="{4954F8A0-858B-47BA-9A21-4E4C28B947C0}" presName="rootConnector" presStyleLbl="node1" presStyleIdx="2" presStyleCnt="4"/>
      <dgm:spPr/>
    </dgm:pt>
    <dgm:pt modelId="{C142F1A8-4ED9-4501-8F6C-794671D496A6}" type="pres">
      <dgm:prSet presAssocID="{4954F8A0-858B-47BA-9A21-4E4C28B947C0}" presName="childShape" presStyleCnt="0"/>
      <dgm:spPr/>
    </dgm:pt>
    <dgm:pt modelId="{586C7DE0-9DC0-4F23-B1BD-D4A2A25F8750}" type="pres">
      <dgm:prSet presAssocID="{847E3203-8BBD-4FE7-A719-12CED7C23C00}" presName="Name13" presStyleLbl="parChTrans1D2" presStyleIdx="8" presStyleCnt="16"/>
      <dgm:spPr/>
    </dgm:pt>
    <dgm:pt modelId="{E20F7E72-D143-46C7-94EA-24D33E4863F3}" type="pres">
      <dgm:prSet presAssocID="{A07BCC8A-3CBB-4578-A79B-9F96BF514B33}" presName="childText" presStyleLbl="bgAcc1" presStyleIdx="8" presStyleCnt="16">
        <dgm:presLayoutVars>
          <dgm:bulletEnabled val="1"/>
        </dgm:presLayoutVars>
      </dgm:prSet>
      <dgm:spPr/>
    </dgm:pt>
    <dgm:pt modelId="{FB57DEAC-3866-41A7-BD8A-E9EC838B22F2}" type="pres">
      <dgm:prSet presAssocID="{3A264BA4-D30E-4BEE-9991-63A982B1F6EC}" presName="Name13" presStyleLbl="parChTrans1D2" presStyleIdx="9" presStyleCnt="16"/>
      <dgm:spPr/>
    </dgm:pt>
    <dgm:pt modelId="{644D40FF-9E06-495A-9AD8-C6A1DB6DD194}" type="pres">
      <dgm:prSet presAssocID="{C8BC2281-642D-4101-8B91-748EA316C611}" presName="childText" presStyleLbl="bgAcc1" presStyleIdx="9" presStyleCnt="16">
        <dgm:presLayoutVars>
          <dgm:bulletEnabled val="1"/>
        </dgm:presLayoutVars>
      </dgm:prSet>
      <dgm:spPr/>
    </dgm:pt>
    <dgm:pt modelId="{8FECB767-6F56-43C0-8745-642FA24727E1}" type="pres">
      <dgm:prSet presAssocID="{2AE8FE9D-4C3A-4732-A103-483000F0D291}" presName="Name13" presStyleLbl="parChTrans1D2" presStyleIdx="10" presStyleCnt="16"/>
      <dgm:spPr/>
    </dgm:pt>
    <dgm:pt modelId="{245245FA-30AA-42F9-B5EF-DCAE47A380BA}" type="pres">
      <dgm:prSet presAssocID="{8ED98740-2228-4331-97ED-23C817B3CAE1}" presName="childText" presStyleLbl="bgAcc1" presStyleIdx="10" presStyleCnt="16">
        <dgm:presLayoutVars>
          <dgm:bulletEnabled val="1"/>
        </dgm:presLayoutVars>
      </dgm:prSet>
      <dgm:spPr/>
    </dgm:pt>
    <dgm:pt modelId="{AEC1B664-DC9A-45BE-BD93-3B21D320A565}" type="pres">
      <dgm:prSet presAssocID="{657F29E8-9E99-4F5D-85B1-B8D3FDE3EF9E}" presName="Name13" presStyleLbl="parChTrans1D2" presStyleIdx="11" presStyleCnt="16"/>
      <dgm:spPr/>
    </dgm:pt>
    <dgm:pt modelId="{4B473C83-03F5-4A3F-B9B0-9B0CA7878ACA}" type="pres">
      <dgm:prSet presAssocID="{E0DF2156-85FC-4536-AE3A-EAA7EC3D5EF4}" presName="childText" presStyleLbl="bgAcc1" presStyleIdx="11" presStyleCnt="16">
        <dgm:presLayoutVars>
          <dgm:bulletEnabled val="1"/>
        </dgm:presLayoutVars>
      </dgm:prSet>
      <dgm:spPr/>
    </dgm:pt>
    <dgm:pt modelId="{43A84CEF-17E1-46B1-9BFA-317F47D6E030}" type="pres">
      <dgm:prSet presAssocID="{599F7985-FADE-40A6-947F-B8B55F52BB74}" presName="root" presStyleCnt="0"/>
      <dgm:spPr/>
    </dgm:pt>
    <dgm:pt modelId="{77C9EBC6-7255-4ACB-BF86-427E47AB29A6}" type="pres">
      <dgm:prSet presAssocID="{599F7985-FADE-40A6-947F-B8B55F52BB74}" presName="rootComposite" presStyleCnt="0"/>
      <dgm:spPr/>
    </dgm:pt>
    <dgm:pt modelId="{8D975D01-2118-4AB4-B647-ED07156749D4}" type="pres">
      <dgm:prSet presAssocID="{599F7985-FADE-40A6-947F-B8B55F52BB74}" presName="rootText" presStyleLbl="node1" presStyleIdx="3" presStyleCnt="4"/>
      <dgm:spPr/>
    </dgm:pt>
    <dgm:pt modelId="{4C8A0128-C88A-44F3-9C40-4D22C60EEADE}" type="pres">
      <dgm:prSet presAssocID="{599F7985-FADE-40A6-947F-B8B55F52BB74}" presName="rootConnector" presStyleLbl="node1" presStyleIdx="3" presStyleCnt="4"/>
      <dgm:spPr/>
    </dgm:pt>
    <dgm:pt modelId="{5E13E309-E543-4DBD-8471-B8C53F1E053C}" type="pres">
      <dgm:prSet presAssocID="{599F7985-FADE-40A6-947F-B8B55F52BB74}" presName="childShape" presStyleCnt="0"/>
      <dgm:spPr/>
    </dgm:pt>
    <dgm:pt modelId="{56C9F066-B2A2-415B-AA06-F646FB2D2466}" type="pres">
      <dgm:prSet presAssocID="{3A3FED22-5AF2-4FDA-8F64-5DC8DFAE6CEB}" presName="Name13" presStyleLbl="parChTrans1D2" presStyleIdx="12" presStyleCnt="16"/>
      <dgm:spPr/>
    </dgm:pt>
    <dgm:pt modelId="{1E0B53DA-C452-4A69-B9CA-0CBD774A733F}" type="pres">
      <dgm:prSet presAssocID="{21634C74-7644-4925-BC80-F0394C5E8ABA}" presName="childText" presStyleLbl="bgAcc1" presStyleIdx="12" presStyleCnt="16">
        <dgm:presLayoutVars>
          <dgm:bulletEnabled val="1"/>
        </dgm:presLayoutVars>
      </dgm:prSet>
      <dgm:spPr/>
    </dgm:pt>
    <dgm:pt modelId="{EA562F36-2D00-49F6-AF5D-58146F1F7E64}" type="pres">
      <dgm:prSet presAssocID="{E889D0CB-0C92-443D-8300-2EA448E61C89}" presName="Name13" presStyleLbl="parChTrans1D2" presStyleIdx="13" presStyleCnt="16"/>
      <dgm:spPr/>
    </dgm:pt>
    <dgm:pt modelId="{AE2AE335-83C4-495E-8673-2E2A2D95BFAC}" type="pres">
      <dgm:prSet presAssocID="{330A3A6A-BAE9-4DC3-89B5-8517AB99970E}" presName="childText" presStyleLbl="bgAcc1" presStyleIdx="13" presStyleCnt="16">
        <dgm:presLayoutVars>
          <dgm:bulletEnabled val="1"/>
        </dgm:presLayoutVars>
      </dgm:prSet>
      <dgm:spPr/>
    </dgm:pt>
    <dgm:pt modelId="{29286AF9-301C-4EAB-A663-574F473CCB75}" type="pres">
      <dgm:prSet presAssocID="{7F5C6BD3-E4CA-4C3E-AD95-C67BA94261C2}" presName="Name13" presStyleLbl="parChTrans1D2" presStyleIdx="14" presStyleCnt="16"/>
      <dgm:spPr/>
    </dgm:pt>
    <dgm:pt modelId="{F65CAF5A-217A-48D2-AE7D-0E568CDCAF0A}" type="pres">
      <dgm:prSet presAssocID="{8CE7E179-4A03-48D3-BF03-C98E604E39BC}" presName="childText" presStyleLbl="bgAcc1" presStyleIdx="14" presStyleCnt="16">
        <dgm:presLayoutVars>
          <dgm:bulletEnabled val="1"/>
        </dgm:presLayoutVars>
      </dgm:prSet>
      <dgm:spPr/>
    </dgm:pt>
    <dgm:pt modelId="{7994E729-F35D-4A17-9FAB-5CFDF7AD6C2D}" type="pres">
      <dgm:prSet presAssocID="{41082FBB-9CA7-41AC-8F7B-5FF31F6635A7}" presName="Name13" presStyleLbl="parChTrans1D2" presStyleIdx="15" presStyleCnt="16"/>
      <dgm:spPr/>
    </dgm:pt>
    <dgm:pt modelId="{E57AD6D9-CC26-4052-9462-690F5C335B94}" type="pres">
      <dgm:prSet presAssocID="{46E3AAF6-0652-4869-98FB-8B9F1E1DCE2B}" presName="childText" presStyleLbl="bgAcc1" presStyleIdx="15" presStyleCnt="16">
        <dgm:presLayoutVars>
          <dgm:bulletEnabled val="1"/>
        </dgm:presLayoutVars>
      </dgm:prSet>
      <dgm:spPr/>
    </dgm:pt>
  </dgm:ptLst>
  <dgm:cxnLst>
    <dgm:cxn modelId="{3E257A02-5903-456C-A61C-E02A44EF6A81}" type="presOf" srcId="{0DAEA3D2-D76B-4802-A771-C86B056DCABB}" destId="{BC759B00-4B4A-438E-AB96-2BDD5F524C4F}" srcOrd="1" destOrd="0" presId="urn:microsoft.com/office/officeart/2005/8/layout/hierarchy3"/>
    <dgm:cxn modelId="{EF0C9108-4A3F-4B39-A471-3B9C27A72F85}" srcId="{05CBE384-586A-45C4-B732-8778870ABDAD}" destId="{4954F8A0-858B-47BA-9A21-4E4C28B947C0}" srcOrd="2" destOrd="0" parTransId="{7201C97C-3EEE-44A6-AD97-C75D213FEB27}" sibTransId="{F271680C-AC22-46C6-AD3A-CF643E557871}"/>
    <dgm:cxn modelId="{7800A109-EE26-4ABB-9628-45E4B27A1BC0}" srcId="{599F7985-FADE-40A6-947F-B8B55F52BB74}" destId="{8CE7E179-4A03-48D3-BF03-C98E604E39BC}" srcOrd="2" destOrd="0" parTransId="{7F5C6BD3-E4CA-4C3E-AD95-C67BA94261C2}" sibTransId="{C11CAB54-1E88-4817-A263-B5130CB027E3}"/>
    <dgm:cxn modelId="{6DACF40A-6C66-4B56-A138-E140CF28252D}" type="presOf" srcId="{C299D920-9AF3-439F-893B-B518112B4A19}" destId="{AB98F501-AA29-4E70-AF96-80785C97A9F9}" srcOrd="0" destOrd="0" presId="urn:microsoft.com/office/officeart/2005/8/layout/hierarchy3"/>
    <dgm:cxn modelId="{731F360F-5FA7-436E-991B-8504099474B7}" type="presOf" srcId="{32249F0D-F258-4C68-8383-B4E7BC9A8F16}" destId="{02D05353-8DBB-46EE-9D87-393067F6740B}" srcOrd="0" destOrd="0" presId="urn:microsoft.com/office/officeart/2005/8/layout/hierarchy3"/>
    <dgm:cxn modelId="{9C882415-7EB5-404F-B327-0F656E36AE24}" type="presOf" srcId="{0DAEA3D2-D76B-4802-A771-C86B056DCABB}" destId="{8FF22C55-B61F-4FDD-8A15-D43E5A05DE5F}" srcOrd="0" destOrd="0" presId="urn:microsoft.com/office/officeart/2005/8/layout/hierarchy3"/>
    <dgm:cxn modelId="{FD4E4717-F89F-43FD-8573-EFAAA14EB1A2}" srcId="{962F6E38-AB08-4B46-A306-C846AB5E012E}" destId="{32249F0D-F258-4C68-8383-B4E7BC9A8F16}" srcOrd="3" destOrd="0" parTransId="{54614769-1041-483C-B6A2-2B54F72819FB}" sibTransId="{784D2A04-3C47-4A44-8BD6-B5D8D63D54F7}"/>
    <dgm:cxn modelId="{1774CC2F-113E-43E3-94C4-93322FACA908}" srcId="{599F7985-FADE-40A6-947F-B8B55F52BB74}" destId="{21634C74-7644-4925-BC80-F0394C5E8ABA}" srcOrd="0" destOrd="0" parTransId="{3A3FED22-5AF2-4FDA-8F64-5DC8DFAE6CEB}" sibTransId="{AB5292C3-DC00-4B53-A669-C3A8FB007DFF}"/>
    <dgm:cxn modelId="{2C104D32-AA41-4012-8774-8E46AF8DF8FF}" srcId="{05CBE384-586A-45C4-B732-8778870ABDAD}" destId="{599F7985-FADE-40A6-947F-B8B55F52BB74}" srcOrd="3" destOrd="0" parTransId="{A2FF9784-A7D1-404E-88F9-D18C1D7A360C}" sibTransId="{9BF62076-4C0F-495D-A8EC-589EBB440FCE}"/>
    <dgm:cxn modelId="{899DE537-9A46-4AA2-ABC0-DFD6C4D28D1B}" srcId="{05CBE384-586A-45C4-B732-8778870ABDAD}" destId="{962F6E38-AB08-4B46-A306-C846AB5E012E}" srcOrd="0" destOrd="0" parTransId="{CFE8D64B-F073-4393-85AA-887652DFB506}" sibTransId="{D86C178B-774A-44BE-8CB1-25B441191F2A}"/>
    <dgm:cxn modelId="{627A943E-5C6D-4FF2-B4E8-F95CB65FD3D2}" srcId="{4954F8A0-858B-47BA-9A21-4E4C28B947C0}" destId="{C8BC2281-642D-4101-8B91-748EA316C611}" srcOrd="1" destOrd="0" parTransId="{3A264BA4-D30E-4BEE-9991-63A982B1F6EC}" sibTransId="{671929C7-492C-4502-A62E-29CB68C01232}"/>
    <dgm:cxn modelId="{7BC3D05E-6563-4CD7-8341-704E26603D64}" type="presOf" srcId="{3A264BA4-D30E-4BEE-9991-63A982B1F6EC}" destId="{FB57DEAC-3866-41A7-BD8A-E9EC838B22F2}" srcOrd="0" destOrd="0" presId="urn:microsoft.com/office/officeart/2005/8/layout/hierarchy3"/>
    <dgm:cxn modelId="{4EE42141-5D50-46BA-8843-DEA1D0058FE0}" type="presOf" srcId="{4954F8A0-858B-47BA-9A21-4E4C28B947C0}" destId="{6E43B743-C606-4FB3-AF10-D36303DECE23}" srcOrd="0" destOrd="0" presId="urn:microsoft.com/office/officeart/2005/8/layout/hierarchy3"/>
    <dgm:cxn modelId="{E9104A42-C11B-4E17-A6A5-5E8DB9219196}" srcId="{962F6E38-AB08-4B46-A306-C846AB5E012E}" destId="{2BB3CCA1-CC2A-4868-8692-C90E05C0C2C3}" srcOrd="2" destOrd="0" parTransId="{5F361E0A-68A6-4B91-96DF-67B30D8C789B}" sibTransId="{22AEFDAB-BC72-4915-B06C-09A75237A6DF}"/>
    <dgm:cxn modelId="{547AB842-05CC-4915-9F7F-51026AF69CD4}" type="presOf" srcId="{D77A1FA8-DB86-43F3-B279-66945E75D9EF}" destId="{DCDD1764-38E7-4B95-A52D-F01155A84DA2}" srcOrd="0" destOrd="0" presId="urn:microsoft.com/office/officeart/2005/8/layout/hierarchy3"/>
    <dgm:cxn modelId="{795A7543-6CED-4864-84C4-925303A2774C}" type="presOf" srcId="{42390ED4-DEF0-4799-988C-01D4E3319BE4}" destId="{CEE66B60-C04C-45C3-A42E-02E366E3C54E}" srcOrd="0" destOrd="0" presId="urn:microsoft.com/office/officeart/2005/8/layout/hierarchy3"/>
    <dgm:cxn modelId="{3DDA3664-04F6-49D1-A51B-4DC6A2FB240B}" type="presOf" srcId="{59C48A44-87D3-4A2A-9F58-4ECDC1240C6C}" destId="{14DBBD97-EC56-4924-BEB7-D1C566547A39}" srcOrd="0" destOrd="0" presId="urn:microsoft.com/office/officeart/2005/8/layout/hierarchy3"/>
    <dgm:cxn modelId="{94051866-BF61-4E29-9E3B-B241243B77F4}" type="presOf" srcId="{2BB3CCA1-CC2A-4868-8692-C90E05C0C2C3}" destId="{604CED9A-28AF-47A6-A397-669A48D176D0}" srcOrd="0" destOrd="0" presId="urn:microsoft.com/office/officeart/2005/8/layout/hierarchy3"/>
    <dgm:cxn modelId="{2B4A0467-F41B-41CB-9044-F0354866423E}" srcId="{4954F8A0-858B-47BA-9A21-4E4C28B947C0}" destId="{A07BCC8A-3CBB-4578-A79B-9F96BF514B33}" srcOrd="0" destOrd="0" parTransId="{847E3203-8BBD-4FE7-A719-12CED7C23C00}" sibTransId="{351ACC93-2BFD-4DFB-A4A0-F9504BD0F139}"/>
    <dgm:cxn modelId="{75816667-6802-439D-BAAD-2CECF5BF89CF}" type="presOf" srcId="{657F29E8-9E99-4F5D-85B1-B8D3FDE3EF9E}" destId="{AEC1B664-DC9A-45BE-BD93-3B21D320A565}" srcOrd="0" destOrd="0" presId="urn:microsoft.com/office/officeart/2005/8/layout/hierarchy3"/>
    <dgm:cxn modelId="{ECDDC367-4F9D-4400-93CB-8781F10A354A}" type="presOf" srcId="{7A30F466-8A50-44C5-8277-DDDDB827A8F5}" destId="{A5947B77-7171-4190-910C-19ED23049968}" srcOrd="0" destOrd="0" presId="urn:microsoft.com/office/officeart/2005/8/layout/hierarchy3"/>
    <dgm:cxn modelId="{2AB46048-8250-4D74-B017-B16325E7D694}" srcId="{0DAEA3D2-D76B-4802-A771-C86B056DCABB}" destId="{7A30F466-8A50-44C5-8277-DDDDB827A8F5}" srcOrd="3" destOrd="0" parTransId="{59C48A44-87D3-4A2A-9F58-4ECDC1240C6C}" sibTransId="{4A549CEB-BF86-465A-B9B5-4CC1E50AB6A7}"/>
    <dgm:cxn modelId="{BD7CA96A-76A6-4075-BCA2-F25AA9F0F10D}" type="presOf" srcId="{599F7985-FADE-40A6-947F-B8B55F52BB74}" destId="{4C8A0128-C88A-44F3-9C40-4D22C60EEADE}" srcOrd="1" destOrd="0" presId="urn:microsoft.com/office/officeart/2005/8/layout/hierarchy3"/>
    <dgm:cxn modelId="{867FDD6C-0E36-4B45-864B-F9F70E1076C4}" srcId="{05CBE384-586A-45C4-B732-8778870ABDAD}" destId="{0DAEA3D2-D76B-4802-A771-C86B056DCABB}" srcOrd="1" destOrd="0" parTransId="{9DB78081-4B17-4C11-A2A8-39FB65F3532F}" sibTransId="{3F82385C-F820-4BDB-B2BD-3C7FE9F7F8D6}"/>
    <dgm:cxn modelId="{2EC3626D-915C-481B-93EE-00BC3A9AAC2B}" type="presOf" srcId="{8CE7E179-4A03-48D3-BF03-C98E604E39BC}" destId="{F65CAF5A-217A-48D2-AE7D-0E568CDCAF0A}" srcOrd="0" destOrd="0" presId="urn:microsoft.com/office/officeart/2005/8/layout/hierarchy3"/>
    <dgm:cxn modelId="{50F31B6E-225E-4A79-8F37-E1785CBA7862}" type="presOf" srcId="{5F361E0A-68A6-4B91-96DF-67B30D8C789B}" destId="{8B4EFBEE-5B1F-427A-B034-0A08C7195475}" srcOrd="0" destOrd="0" presId="urn:microsoft.com/office/officeart/2005/8/layout/hierarchy3"/>
    <dgm:cxn modelId="{24FD0A72-78E1-46E0-A1F0-B4B0DF3C8540}" srcId="{599F7985-FADE-40A6-947F-B8B55F52BB74}" destId="{46E3AAF6-0652-4869-98FB-8B9F1E1DCE2B}" srcOrd="3" destOrd="0" parTransId="{41082FBB-9CA7-41AC-8F7B-5FF31F6635A7}" sibTransId="{AF01EBED-5163-4FE3-9BA6-10B584196092}"/>
    <dgm:cxn modelId="{7DD84D74-EAE7-43DD-A490-217752DCD6C6}" type="presOf" srcId="{847E3203-8BBD-4FE7-A719-12CED7C23C00}" destId="{586C7DE0-9DC0-4F23-B1BD-D4A2A25F8750}" srcOrd="0" destOrd="0" presId="urn:microsoft.com/office/officeart/2005/8/layout/hierarchy3"/>
    <dgm:cxn modelId="{2DA4E354-618B-4571-860E-3D2E360223FD}" type="presOf" srcId="{138DB9C4-34CB-467E-A723-15670C122569}" destId="{C4B181EC-5EF7-4F3C-86B7-C40EFDA53FFB}" srcOrd="0" destOrd="0" presId="urn:microsoft.com/office/officeart/2005/8/layout/hierarchy3"/>
    <dgm:cxn modelId="{0F34D558-6BC3-4044-AF1F-775696ACA09B}" type="presOf" srcId="{E0DF2156-85FC-4536-AE3A-EAA7EC3D5EF4}" destId="{4B473C83-03F5-4A3F-B9B0-9B0CA7878ACA}" srcOrd="0" destOrd="0" presId="urn:microsoft.com/office/officeart/2005/8/layout/hierarchy3"/>
    <dgm:cxn modelId="{3A35FC79-D9B2-4CBA-A553-372893BA49E5}" srcId="{0DAEA3D2-D76B-4802-A771-C86B056DCABB}" destId="{D77A1FA8-DB86-43F3-B279-66945E75D9EF}" srcOrd="0" destOrd="0" parTransId="{42390ED4-DEF0-4799-988C-01D4E3319BE4}" sibTransId="{51B1896B-BD8D-4339-8CC6-0F35D74181B2}"/>
    <dgm:cxn modelId="{D684545A-11D4-44AB-8086-F1B7B323D2FE}" type="presOf" srcId="{9F541D8F-5EFD-4C23-865C-F3502CAFE4E8}" destId="{7C4910C5-2EEA-49FE-9096-4B2A5691A18B}" srcOrd="0" destOrd="0" presId="urn:microsoft.com/office/officeart/2005/8/layout/hierarchy3"/>
    <dgm:cxn modelId="{51237388-3F7F-40F2-950D-27C24EE3A18D}" srcId="{4954F8A0-858B-47BA-9A21-4E4C28B947C0}" destId="{E0DF2156-85FC-4536-AE3A-EAA7EC3D5EF4}" srcOrd="3" destOrd="0" parTransId="{657F29E8-9E99-4F5D-85B1-B8D3FDE3EF9E}" sibTransId="{2A21BADB-D224-4748-914C-A085843DADD2}"/>
    <dgm:cxn modelId="{262CB888-6B04-4504-A6DF-0D0D9146A8BE}" srcId="{962F6E38-AB08-4B46-A306-C846AB5E012E}" destId="{9F541D8F-5EFD-4C23-865C-F3502CAFE4E8}" srcOrd="1" destOrd="0" parTransId="{327B706A-7DEF-416B-85A7-C7FBCDED1CE6}" sibTransId="{6FBA69A3-427D-4B15-9702-D2289E3BB4D6}"/>
    <dgm:cxn modelId="{DAD7408B-8C32-42AF-B178-8D0060C92B07}" type="presOf" srcId="{41082FBB-9CA7-41AC-8F7B-5FF31F6635A7}" destId="{7994E729-F35D-4A17-9FAB-5CFDF7AD6C2D}" srcOrd="0" destOrd="0" presId="urn:microsoft.com/office/officeart/2005/8/layout/hierarchy3"/>
    <dgm:cxn modelId="{D91D688B-59D1-4339-A57C-5B56A1599FB0}" type="presOf" srcId="{3A3FED22-5AF2-4FDA-8F64-5DC8DFAE6CEB}" destId="{56C9F066-B2A2-415B-AA06-F646FB2D2466}" srcOrd="0" destOrd="0" presId="urn:microsoft.com/office/officeart/2005/8/layout/hierarchy3"/>
    <dgm:cxn modelId="{1C84948E-EBC4-4075-861E-A407C4DECC5D}" type="presOf" srcId="{21634C74-7644-4925-BC80-F0394C5E8ABA}" destId="{1E0B53DA-C452-4A69-B9CA-0CBD774A733F}" srcOrd="0" destOrd="0" presId="urn:microsoft.com/office/officeart/2005/8/layout/hierarchy3"/>
    <dgm:cxn modelId="{CA27F190-6FA2-44BF-AB46-A79FDF164A6B}" type="presOf" srcId="{05CBE384-586A-45C4-B732-8778870ABDAD}" destId="{FFF217BF-D3E1-4A8C-B345-6601E76EAE43}" srcOrd="0" destOrd="0" presId="urn:microsoft.com/office/officeart/2005/8/layout/hierarchy3"/>
    <dgm:cxn modelId="{5DFD6199-545C-4541-BBAC-84CDE9F40A4A}" type="presOf" srcId="{8ED98740-2228-4331-97ED-23C817B3CAE1}" destId="{245245FA-30AA-42F9-B5EF-DCAE47A380BA}" srcOrd="0" destOrd="0" presId="urn:microsoft.com/office/officeart/2005/8/layout/hierarchy3"/>
    <dgm:cxn modelId="{6915159B-64CF-4C81-B8D1-772B6480C506}" type="presOf" srcId="{962F6E38-AB08-4B46-A306-C846AB5E012E}" destId="{630D6903-36B1-47DE-A582-0BCFCCABD08E}" srcOrd="0" destOrd="0" presId="urn:microsoft.com/office/officeart/2005/8/layout/hierarchy3"/>
    <dgm:cxn modelId="{D561C89F-54D8-4DDD-A0CC-282B2E3684AB}" type="presOf" srcId="{2AE8FE9D-4C3A-4732-A103-483000F0D291}" destId="{8FECB767-6F56-43C0-8745-642FA24727E1}" srcOrd="0" destOrd="0" presId="urn:microsoft.com/office/officeart/2005/8/layout/hierarchy3"/>
    <dgm:cxn modelId="{F7B5FBA1-06D5-4CCE-81A7-C4343FA3C9D5}" type="presOf" srcId="{330A3A6A-BAE9-4DC3-89B5-8517AB99970E}" destId="{AE2AE335-83C4-495E-8673-2E2A2D95BFAC}" srcOrd="0" destOrd="0" presId="urn:microsoft.com/office/officeart/2005/8/layout/hierarchy3"/>
    <dgm:cxn modelId="{907866A5-1BCB-48EE-BAF9-86A34832C108}" type="presOf" srcId="{962F6E38-AB08-4B46-A306-C846AB5E012E}" destId="{DC469EA0-A17F-43DE-B565-47A9BA27DE94}" srcOrd="1" destOrd="0" presId="urn:microsoft.com/office/officeart/2005/8/layout/hierarchy3"/>
    <dgm:cxn modelId="{A92E1FA7-88A4-4D93-8371-F7D6B9ED9E2C}" srcId="{599F7985-FADE-40A6-947F-B8B55F52BB74}" destId="{330A3A6A-BAE9-4DC3-89B5-8517AB99970E}" srcOrd="1" destOrd="0" parTransId="{E889D0CB-0C92-443D-8300-2EA448E61C89}" sibTransId="{11B8E317-9CE1-4265-B47C-3D472531C744}"/>
    <dgm:cxn modelId="{5DB2E4A7-5F1D-47DB-9D75-B29C1A1899A8}" type="presOf" srcId="{54614769-1041-483C-B6A2-2B54F72819FB}" destId="{A1E4FAEC-3570-416E-8A02-917712174B51}" srcOrd="0" destOrd="0" presId="urn:microsoft.com/office/officeart/2005/8/layout/hierarchy3"/>
    <dgm:cxn modelId="{B83F3DAB-F35C-4376-B153-2B24F10B9FDE}" type="presOf" srcId="{BA1AF009-47FD-41C4-87BA-FB8279F9D278}" destId="{93A31B47-E8A4-4116-99A9-2F08305E8FB4}" srcOrd="0" destOrd="0" presId="urn:microsoft.com/office/officeart/2005/8/layout/hierarchy3"/>
    <dgm:cxn modelId="{1DE280AF-0C65-40F5-A4C0-D9E64EA9E52B}" type="presOf" srcId="{A07BCC8A-3CBB-4578-A79B-9F96BF514B33}" destId="{E20F7E72-D143-46C7-94EA-24D33E4863F3}" srcOrd="0" destOrd="0" presId="urn:microsoft.com/office/officeart/2005/8/layout/hierarchy3"/>
    <dgm:cxn modelId="{F0A7F8B4-5A5D-4FEF-B1CE-5E225AB0E376}" type="presOf" srcId="{599F7985-FADE-40A6-947F-B8B55F52BB74}" destId="{8D975D01-2118-4AB4-B647-ED07156749D4}" srcOrd="0" destOrd="0" presId="urn:microsoft.com/office/officeart/2005/8/layout/hierarchy3"/>
    <dgm:cxn modelId="{FB6E75BF-0D07-427C-81D2-1BB9E015695E}" type="presOf" srcId="{C8BC2281-642D-4101-8B91-748EA316C611}" destId="{644D40FF-9E06-495A-9AD8-C6A1DB6DD194}" srcOrd="0" destOrd="0" presId="urn:microsoft.com/office/officeart/2005/8/layout/hierarchy3"/>
    <dgm:cxn modelId="{A0B287BF-AFCA-426F-ABBB-3472B5699356}" type="presOf" srcId="{2E1E2EBC-B04C-492C-ABD6-6388FD1D7E65}" destId="{8DBD3709-5147-4927-9B4D-1F5B487E6EC4}" srcOrd="0" destOrd="0" presId="urn:microsoft.com/office/officeart/2005/8/layout/hierarchy3"/>
    <dgm:cxn modelId="{9EA91EC2-9FA8-4217-AB6E-99EAF3114337}" type="presOf" srcId="{473C2E74-1A51-4319-8080-7CD38AF87B2C}" destId="{92E8C132-E0A9-4876-BE05-518233CE9CCE}" srcOrd="0" destOrd="0" presId="urn:microsoft.com/office/officeart/2005/8/layout/hierarchy3"/>
    <dgm:cxn modelId="{C4B5B9C2-7EFD-4EDB-B764-91D14A121328}" srcId="{0DAEA3D2-D76B-4802-A771-C86B056DCABB}" destId="{2E1E2EBC-B04C-492C-ABD6-6388FD1D7E65}" srcOrd="1" destOrd="0" parTransId="{C299D920-9AF3-439F-893B-B518112B4A19}" sibTransId="{D21C0F8D-10B2-4E47-A82C-0762C574497A}"/>
    <dgm:cxn modelId="{23994DCF-E45E-446E-BF36-C3BF79992D70}" type="presOf" srcId="{E889D0CB-0C92-443D-8300-2EA448E61C89}" destId="{EA562F36-2D00-49F6-AF5D-58146F1F7E64}" srcOrd="0" destOrd="0" presId="urn:microsoft.com/office/officeart/2005/8/layout/hierarchy3"/>
    <dgm:cxn modelId="{25CB30DD-911D-49BD-87A9-37E20A103B7B}" type="presOf" srcId="{46E3AAF6-0652-4869-98FB-8B9F1E1DCE2B}" destId="{E57AD6D9-CC26-4052-9462-690F5C335B94}" srcOrd="0" destOrd="0" presId="urn:microsoft.com/office/officeart/2005/8/layout/hierarchy3"/>
    <dgm:cxn modelId="{EC35D8E0-2904-48E7-B8CA-AB8A0B6135EB}" srcId="{962F6E38-AB08-4B46-A306-C846AB5E012E}" destId="{473C2E74-1A51-4319-8080-7CD38AF87B2C}" srcOrd="0" destOrd="0" parTransId="{6F3DDAE3-FAAC-40E1-907D-F0FD84BAF20E}" sibTransId="{E422F1E0-3E16-4744-852A-12C913391E45}"/>
    <dgm:cxn modelId="{66D046E8-8F42-47B9-AD83-C15D19C9D1EC}" srcId="{4954F8A0-858B-47BA-9A21-4E4C28B947C0}" destId="{8ED98740-2228-4331-97ED-23C817B3CAE1}" srcOrd="2" destOrd="0" parTransId="{2AE8FE9D-4C3A-4732-A103-483000F0D291}" sibTransId="{EE7C6924-3204-42C5-B7FD-76F1477112C4}"/>
    <dgm:cxn modelId="{8FF928E9-F8C1-41F3-B624-E64CB550AADA}" type="presOf" srcId="{7F5C6BD3-E4CA-4C3E-AD95-C67BA94261C2}" destId="{29286AF9-301C-4EAB-A663-574F473CCB75}" srcOrd="0" destOrd="0" presId="urn:microsoft.com/office/officeart/2005/8/layout/hierarchy3"/>
    <dgm:cxn modelId="{D55F5EEA-29EC-4E52-BBCE-FDA9C08E0A52}" type="presOf" srcId="{6F3DDAE3-FAAC-40E1-907D-F0FD84BAF20E}" destId="{06BDDE3C-B2FF-4FC7-89A4-DAAE1E76C487}" srcOrd="0" destOrd="0" presId="urn:microsoft.com/office/officeart/2005/8/layout/hierarchy3"/>
    <dgm:cxn modelId="{791C4AEF-9420-48B3-A1B0-70AE821C2CEC}" srcId="{0DAEA3D2-D76B-4802-A771-C86B056DCABB}" destId="{BA1AF009-47FD-41C4-87BA-FB8279F9D278}" srcOrd="2" destOrd="0" parTransId="{138DB9C4-34CB-467E-A723-15670C122569}" sibTransId="{4C79E281-A747-45B7-857D-52369D3A8101}"/>
    <dgm:cxn modelId="{E886F2F3-EA27-4B9B-97DD-828A1051EC6B}" type="presOf" srcId="{327B706A-7DEF-416B-85A7-C7FBCDED1CE6}" destId="{0C1147DF-A122-43CC-9B18-538BDAD21D7D}" srcOrd="0" destOrd="0" presId="urn:microsoft.com/office/officeart/2005/8/layout/hierarchy3"/>
    <dgm:cxn modelId="{509B3CF9-44DF-4E94-992C-C62452D6F345}" type="presOf" srcId="{4954F8A0-858B-47BA-9A21-4E4C28B947C0}" destId="{1B33FB6C-9812-4262-BA3B-4817B00ECFE4}" srcOrd="1" destOrd="0" presId="urn:microsoft.com/office/officeart/2005/8/layout/hierarchy3"/>
    <dgm:cxn modelId="{EBF2ACF3-E1C4-4581-8D77-61CB3967EC7E}" type="presParOf" srcId="{FFF217BF-D3E1-4A8C-B345-6601E76EAE43}" destId="{41C254DD-4981-483C-86A8-FF561CAA5B50}" srcOrd="0" destOrd="0" presId="urn:microsoft.com/office/officeart/2005/8/layout/hierarchy3"/>
    <dgm:cxn modelId="{6C507FC5-0308-48F3-9604-584C44D23C14}" type="presParOf" srcId="{41C254DD-4981-483C-86A8-FF561CAA5B50}" destId="{8A85AA16-EBCB-4912-8BF0-8C262FE94226}" srcOrd="0" destOrd="0" presId="urn:microsoft.com/office/officeart/2005/8/layout/hierarchy3"/>
    <dgm:cxn modelId="{B96FE5FE-1D84-42E0-836A-B3A8967150F2}" type="presParOf" srcId="{8A85AA16-EBCB-4912-8BF0-8C262FE94226}" destId="{630D6903-36B1-47DE-A582-0BCFCCABD08E}" srcOrd="0" destOrd="0" presId="urn:microsoft.com/office/officeart/2005/8/layout/hierarchy3"/>
    <dgm:cxn modelId="{0F6285DD-6C42-4C8B-BEA3-E097ADDC3E4B}" type="presParOf" srcId="{8A85AA16-EBCB-4912-8BF0-8C262FE94226}" destId="{DC469EA0-A17F-43DE-B565-47A9BA27DE94}" srcOrd="1" destOrd="0" presId="urn:microsoft.com/office/officeart/2005/8/layout/hierarchy3"/>
    <dgm:cxn modelId="{AF9AC56C-D3B2-4201-B6C5-933186935570}" type="presParOf" srcId="{41C254DD-4981-483C-86A8-FF561CAA5B50}" destId="{D2DB3724-094C-423E-9D4F-37C3189F7C9C}" srcOrd="1" destOrd="0" presId="urn:microsoft.com/office/officeart/2005/8/layout/hierarchy3"/>
    <dgm:cxn modelId="{8E76EA61-3668-4757-B455-8F4AA76BB86F}" type="presParOf" srcId="{D2DB3724-094C-423E-9D4F-37C3189F7C9C}" destId="{06BDDE3C-B2FF-4FC7-89A4-DAAE1E76C487}" srcOrd="0" destOrd="0" presId="urn:microsoft.com/office/officeart/2005/8/layout/hierarchy3"/>
    <dgm:cxn modelId="{7E5E679D-F55C-4215-B1D9-2A3DB4B5B3DF}" type="presParOf" srcId="{D2DB3724-094C-423E-9D4F-37C3189F7C9C}" destId="{92E8C132-E0A9-4876-BE05-518233CE9CCE}" srcOrd="1" destOrd="0" presId="urn:microsoft.com/office/officeart/2005/8/layout/hierarchy3"/>
    <dgm:cxn modelId="{23751AB0-919E-4778-A518-E453012CF135}" type="presParOf" srcId="{D2DB3724-094C-423E-9D4F-37C3189F7C9C}" destId="{0C1147DF-A122-43CC-9B18-538BDAD21D7D}" srcOrd="2" destOrd="0" presId="urn:microsoft.com/office/officeart/2005/8/layout/hierarchy3"/>
    <dgm:cxn modelId="{00BF69EF-9486-49D3-8D8C-053AD4D175C7}" type="presParOf" srcId="{D2DB3724-094C-423E-9D4F-37C3189F7C9C}" destId="{7C4910C5-2EEA-49FE-9096-4B2A5691A18B}" srcOrd="3" destOrd="0" presId="urn:microsoft.com/office/officeart/2005/8/layout/hierarchy3"/>
    <dgm:cxn modelId="{6EABD187-7FA9-4F35-BCF8-EA6B499EA271}" type="presParOf" srcId="{D2DB3724-094C-423E-9D4F-37C3189F7C9C}" destId="{8B4EFBEE-5B1F-427A-B034-0A08C7195475}" srcOrd="4" destOrd="0" presId="urn:microsoft.com/office/officeart/2005/8/layout/hierarchy3"/>
    <dgm:cxn modelId="{C2C66B62-D84E-43DA-97E2-510BCAA6770D}" type="presParOf" srcId="{D2DB3724-094C-423E-9D4F-37C3189F7C9C}" destId="{604CED9A-28AF-47A6-A397-669A48D176D0}" srcOrd="5" destOrd="0" presId="urn:microsoft.com/office/officeart/2005/8/layout/hierarchy3"/>
    <dgm:cxn modelId="{25A91EA1-2684-4A72-86D1-5D30DAC86D60}" type="presParOf" srcId="{D2DB3724-094C-423E-9D4F-37C3189F7C9C}" destId="{A1E4FAEC-3570-416E-8A02-917712174B51}" srcOrd="6" destOrd="0" presId="urn:microsoft.com/office/officeart/2005/8/layout/hierarchy3"/>
    <dgm:cxn modelId="{89FDFDF0-AD4C-4467-B5FA-42FEDF4F71E3}" type="presParOf" srcId="{D2DB3724-094C-423E-9D4F-37C3189F7C9C}" destId="{02D05353-8DBB-46EE-9D87-393067F6740B}" srcOrd="7" destOrd="0" presId="urn:microsoft.com/office/officeart/2005/8/layout/hierarchy3"/>
    <dgm:cxn modelId="{1E0D2185-41AE-416E-AA68-1940EE6DA9B9}" type="presParOf" srcId="{FFF217BF-D3E1-4A8C-B345-6601E76EAE43}" destId="{0EFFE169-EE2C-4104-9404-F54E500D89A7}" srcOrd="1" destOrd="0" presId="urn:microsoft.com/office/officeart/2005/8/layout/hierarchy3"/>
    <dgm:cxn modelId="{20757876-2A34-495B-BA7F-B944F0F0EFDD}" type="presParOf" srcId="{0EFFE169-EE2C-4104-9404-F54E500D89A7}" destId="{B0FA8A59-3737-4D63-9CEB-5B804251701E}" srcOrd="0" destOrd="0" presId="urn:microsoft.com/office/officeart/2005/8/layout/hierarchy3"/>
    <dgm:cxn modelId="{1355A3E4-B156-4BB1-A23C-04D28B4866F4}" type="presParOf" srcId="{B0FA8A59-3737-4D63-9CEB-5B804251701E}" destId="{8FF22C55-B61F-4FDD-8A15-D43E5A05DE5F}" srcOrd="0" destOrd="0" presId="urn:microsoft.com/office/officeart/2005/8/layout/hierarchy3"/>
    <dgm:cxn modelId="{DD147B48-FC0F-4B47-A4E7-BF029F988836}" type="presParOf" srcId="{B0FA8A59-3737-4D63-9CEB-5B804251701E}" destId="{BC759B00-4B4A-438E-AB96-2BDD5F524C4F}" srcOrd="1" destOrd="0" presId="urn:microsoft.com/office/officeart/2005/8/layout/hierarchy3"/>
    <dgm:cxn modelId="{BF26BD9F-DBC8-4A6F-A098-D22CC8B1918F}" type="presParOf" srcId="{0EFFE169-EE2C-4104-9404-F54E500D89A7}" destId="{E272E3CE-B1B1-4AC6-A67A-AACF3B53BE1A}" srcOrd="1" destOrd="0" presId="urn:microsoft.com/office/officeart/2005/8/layout/hierarchy3"/>
    <dgm:cxn modelId="{8BFCFCAB-35FA-402E-A02B-9AC8540FBC80}" type="presParOf" srcId="{E272E3CE-B1B1-4AC6-A67A-AACF3B53BE1A}" destId="{CEE66B60-C04C-45C3-A42E-02E366E3C54E}" srcOrd="0" destOrd="0" presId="urn:microsoft.com/office/officeart/2005/8/layout/hierarchy3"/>
    <dgm:cxn modelId="{F5B761CE-51AF-4165-B032-675DA2C8E24F}" type="presParOf" srcId="{E272E3CE-B1B1-4AC6-A67A-AACF3B53BE1A}" destId="{DCDD1764-38E7-4B95-A52D-F01155A84DA2}" srcOrd="1" destOrd="0" presId="urn:microsoft.com/office/officeart/2005/8/layout/hierarchy3"/>
    <dgm:cxn modelId="{05DCF004-852E-4720-B825-585BC913993E}" type="presParOf" srcId="{E272E3CE-B1B1-4AC6-A67A-AACF3B53BE1A}" destId="{AB98F501-AA29-4E70-AF96-80785C97A9F9}" srcOrd="2" destOrd="0" presId="urn:microsoft.com/office/officeart/2005/8/layout/hierarchy3"/>
    <dgm:cxn modelId="{E3A034B4-7A2A-4FFE-A1F2-28EAAC805A55}" type="presParOf" srcId="{E272E3CE-B1B1-4AC6-A67A-AACF3B53BE1A}" destId="{8DBD3709-5147-4927-9B4D-1F5B487E6EC4}" srcOrd="3" destOrd="0" presId="urn:microsoft.com/office/officeart/2005/8/layout/hierarchy3"/>
    <dgm:cxn modelId="{72D2B7E3-59AB-49A8-96CA-575C150AEC0F}" type="presParOf" srcId="{E272E3CE-B1B1-4AC6-A67A-AACF3B53BE1A}" destId="{C4B181EC-5EF7-4F3C-86B7-C40EFDA53FFB}" srcOrd="4" destOrd="0" presId="urn:microsoft.com/office/officeart/2005/8/layout/hierarchy3"/>
    <dgm:cxn modelId="{DCBECA3D-55C9-4F40-B6A0-445A0A1CCD34}" type="presParOf" srcId="{E272E3CE-B1B1-4AC6-A67A-AACF3B53BE1A}" destId="{93A31B47-E8A4-4116-99A9-2F08305E8FB4}" srcOrd="5" destOrd="0" presId="urn:microsoft.com/office/officeart/2005/8/layout/hierarchy3"/>
    <dgm:cxn modelId="{C0314518-9893-41D6-BB62-20922C0017FB}" type="presParOf" srcId="{E272E3CE-B1B1-4AC6-A67A-AACF3B53BE1A}" destId="{14DBBD97-EC56-4924-BEB7-D1C566547A39}" srcOrd="6" destOrd="0" presId="urn:microsoft.com/office/officeart/2005/8/layout/hierarchy3"/>
    <dgm:cxn modelId="{1201D90D-E3C8-4544-95CE-E177BDEFF321}" type="presParOf" srcId="{E272E3CE-B1B1-4AC6-A67A-AACF3B53BE1A}" destId="{A5947B77-7171-4190-910C-19ED23049968}" srcOrd="7" destOrd="0" presId="urn:microsoft.com/office/officeart/2005/8/layout/hierarchy3"/>
    <dgm:cxn modelId="{5E35B139-46CC-44DC-A67C-0E28B2442C15}" type="presParOf" srcId="{FFF217BF-D3E1-4A8C-B345-6601E76EAE43}" destId="{37FE1E68-6270-40E7-B079-F7D54A7BA726}" srcOrd="2" destOrd="0" presId="urn:microsoft.com/office/officeart/2005/8/layout/hierarchy3"/>
    <dgm:cxn modelId="{5592B0A8-773E-49C8-8C97-072183B1326E}" type="presParOf" srcId="{37FE1E68-6270-40E7-B079-F7D54A7BA726}" destId="{60230E66-5DD3-4FF8-9C37-8CE7E6762C5A}" srcOrd="0" destOrd="0" presId="urn:microsoft.com/office/officeart/2005/8/layout/hierarchy3"/>
    <dgm:cxn modelId="{E9548FC2-8AE3-460F-A7F4-10FAEF593DF5}" type="presParOf" srcId="{60230E66-5DD3-4FF8-9C37-8CE7E6762C5A}" destId="{6E43B743-C606-4FB3-AF10-D36303DECE23}" srcOrd="0" destOrd="0" presId="urn:microsoft.com/office/officeart/2005/8/layout/hierarchy3"/>
    <dgm:cxn modelId="{672FB5CC-9B08-4F5C-92AD-13DDBBF0DE8F}" type="presParOf" srcId="{60230E66-5DD3-4FF8-9C37-8CE7E6762C5A}" destId="{1B33FB6C-9812-4262-BA3B-4817B00ECFE4}" srcOrd="1" destOrd="0" presId="urn:microsoft.com/office/officeart/2005/8/layout/hierarchy3"/>
    <dgm:cxn modelId="{FBC02A83-FA02-4ADF-A6FF-59D89AC9BA0C}" type="presParOf" srcId="{37FE1E68-6270-40E7-B079-F7D54A7BA726}" destId="{C142F1A8-4ED9-4501-8F6C-794671D496A6}" srcOrd="1" destOrd="0" presId="urn:microsoft.com/office/officeart/2005/8/layout/hierarchy3"/>
    <dgm:cxn modelId="{E18819F8-A98C-40AA-8141-9C053916C0CC}" type="presParOf" srcId="{C142F1A8-4ED9-4501-8F6C-794671D496A6}" destId="{586C7DE0-9DC0-4F23-B1BD-D4A2A25F8750}" srcOrd="0" destOrd="0" presId="urn:microsoft.com/office/officeart/2005/8/layout/hierarchy3"/>
    <dgm:cxn modelId="{011FB95C-3EC5-420B-A3B7-C46F3C20961F}" type="presParOf" srcId="{C142F1A8-4ED9-4501-8F6C-794671D496A6}" destId="{E20F7E72-D143-46C7-94EA-24D33E4863F3}" srcOrd="1" destOrd="0" presId="urn:microsoft.com/office/officeart/2005/8/layout/hierarchy3"/>
    <dgm:cxn modelId="{B6B33CBF-4DC5-498A-B7E9-A13649931EDE}" type="presParOf" srcId="{C142F1A8-4ED9-4501-8F6C-794671D496A6}" destId="{FB57DEAC-3866-41A7-BD8A-E9EC838B22F2}" srcOrd="2" destOrd="0" presId="urn:microsoft.com/office/officeart/2005/8/layout/hierarchy3"/>
    <dgm:cxn modelId="{9D66FDE6-9ADE-4824-8AF7-D73ED58C8169}" type="presParOf" srcId="{C142F1A8-4ED9-4501-8F6C-794671D496A6}" destId="{644D40FF-9E06-495A-9AD8-C6A1DB6DD194}" srcOrd="3" destOrd="0" presId="urn:microsoft.com/office/officeart/2005/8/layout/hierarchy3"/>
    <dgm:cxn modelId="{F007D7C1-C3BF-4CAC-8B45-E0DE7362C14C}" type="presParOf" srcId="{C142F1A8-4ED9-4501-8F6C-794671D496A6}" destId="{8FECB767-6F56-43C0-8745-642FA24727E1}" srcOrd="4" destOrd="0" presId="urn:microsoft.com/office/officeart/2005/8/layout/hierarchy3"/>
    <dgm:cxn modelId="{7C7FAD31-2C81-4FDD-A647-EB416D031122}" type="presParOf" srcId="{C142F1A8-4ED9-4501-8F6C-794671D496A6}" destId="{245245FA-30AA-42F9-B5EF-DCAE47A380BA}" srcOrd="5" destOrd="0" presId="urn:microsoft.com/office/officeart/2005/8/layout/hierarchy3"/>
    <dgm:cxn modelId="{DC32E514-7E23-4ED8-91C6-879B6CBA1665}" type="presParOf" srcId="{C142F1A8-4ED9-4501-8F6C-794671D496A6}" destId="{AEC1B664-DC9A-45BE-BD93-3B21D320A565}" srcOrd="6" destOrd="0" presId="urn:microsoft.com/office/officeart/2005/8/layout/hierarchy3"/>
    <dgm:cxn modelId="{F0102411-EEEB-4992-849D-FE3788A52457}" type="presParOf" srcId="{C142F1A8-4ED9-4501-8F6C-794671D496A6}" destId="{4B473C83-03F5-4A3F-B9B0-9B0CA7878ACA}" srcOrd="7" destOrd="0" presId="urn:microsoft.com/office/officeart/2005/8/layout/hierarchy3"/>
    <dgm:cxn modelId="{39CA0F0A-7935-4344-8E30-9DA3F98503E9}" type="presParOf" srcId="{FFF217BF-D3E1-4A8C-B345-6601E76EAE43}" destId="{43A84CEF-17E1-46B1-9BFA-317F47D6E030}" srcOrd="3" destOrd="0" presId="urn:microsoft.com/office/officeart/2005/8/layout/hierarchy3"/>
    <dgm:cxn modelId="{B8BC0136-951C-4004-99C6-557A9A430D95}" type="presParOf" srcId="{43A84CEF-17E1-46B1-9BFA-317F47D6E030}" destId="{77C9EBC6-7255-4ACB-BF86-427E47AB29A6}" srcOrd="0" destOrd="0" presId="urn:microsoft.com/office/officeart/2005/8/layout/hierarchy3"/>
    <dgm:cxn modelId="{A1ECBD61-E3AC-4905-AD08-48EE800215EB}" type="presParOf" srcId="{77C9EBC6-7255-4ACB-BF86-427E47AB29A6}" destId="{8D975D01-2118-4AB4-B647-ED07156749D4}" srcOrd="0" destOrd="0" presId="urn:microsoft.com/office/officeart/2005/8/layout/hierarchy3"/>
    <dgm:cxn modelId="{7CD2830D-0AB8-4D0E-ACB8-1EFA7C62F84C}" type="presParOf" srcId="{77C9EBC6-7255-4ACB-BF86-427E47AB29A6}" destId="{4C8A0128-C88A-44F3-9C40-4D22C60EEADE}" srcOrd="1" destOrd="0" presId="urn:microsoft.com/office/officeart/2005/8/layout/hierarchy3"/>
    <dgm:cxn modelId="{9A9FE2D0-7585-4144-B47C-0A7C5771678A}" type="presParOf" srcId="{43A84CEF-17E1-46B1-9BFA-317F47D6E030}" destId="{5E13E309-E543-4DBD-8471-B8C53F1E053C}" srcOrd="1" destOrd="0" presId="urn:microsoft.com/office/officeart/2005/8/layout/hierarchy3"/>
    <dgm:cxn modelId="{A8AB3380-184A-4AF8-B472-B4273480F161}" type="presParOf" srcId="{5E13E309-E543-4DBD-8471-B8C53F1E053C}" destId="{56C9F066-B2A2-415B-AA06-F646FB2D2466}" srcOrd="0" destOrd="0" presId="urn:microsoft.com/office/officeart/2005/8/layout/hierarchy3"/>
    <dgm:cxn modelId="{82C4E0A7-B72A-4113-9C15-E5093D1A7A98}" type="presParOf" srcId="{5E13E309-E543-4DBD-8471-B8C53F1E053C}" destId="{1E0B53DA-C452-4A69-B9CA-0CBD774A733F}" srcOrd="1" destOrd="0" presId="urn:microsoft.com/office/officeart/2005/8/layout/hierarchy3"/>
    <dgm:cxn modelId="{7115B70E-E7DD-442A-A80F-FDA068F59AC9}" type="presParOf" srcId="{5E13E309-E543-4DBD-8471-B8C53F1E053C}" destId="{EA562F36-2D00-49F6-AF5D-58146F1F7E64}" srcOrd="2" destOrd="0" presId="urn:microsoft.com/office/officeart/2005/8/layout/hierarchy3"/>
    <dgm:cxn modelId="{916A6A70-78CC-41E9-82A6-482864E39D73}" type="presParOf" srcId="{5E13E309-E543-4DBD-8471-B8C53F1E053C}" destId="{AE2AE335-83C4-495E-8673-2E2A2D95BFAC}" srcOrd="3" destOrd="0" presId="urn:microsoft.com/office/officeart/2005/8/layout/hierarchy3"/>
    <dgm:cxn modelId="{898DFE0B-DA42-4B91-A123-AE2ED27342E4}" type="presParOf" srcId="{5E13E309-E543-4DBD-8471-B8C53F1E053C}" destId="{29286AF9-301C-4EAB-A663-574F473CCB75}" srcOrd="4" destOrd="0" presId="urn:microsoft.com/office/officeart/2005/8/layout/hierarchy3"/>
    <dgm:cxn modelId="{7167D97A-A3DF-4581-BD9B-1B01CC3FBF4C}" type="presParOf" srcId="{5E13E309-E543-4DBD-8471-B8C53F1E053C}" destId="{F65CAF5A-217A-48D2-AE7D-0E568CDCAF0A}" srcOrd="5" destOrd="0" presId="urn:microsoft.com/office/officeart/2005/8/layout/hierarchy3"/>
    <dgm:cxn modelId="{886C34D9-7957-4E00-8150-7D9B104B412C}" type="presParOf" srcId="{5E13E309-E543-4DBD-8471-B8C53F1E053C}" destId="{7994E729-F35D-4A17-9FAB-5CFDF7AD6C2D}" srcOrd="6" destOrd="0" presId="urn:microsoft.com/office/officeart/2005/8/layout/hierarchy3"/>
    <dgm:cxn modelId="{572E3D04-7E8B-4A62-94D5-6C0E0637693E}" type="presParOf" srcId="{5E13E309-E543-4DBD-8471-B8C53F1E053C}" destId="{E57AD6D9-CC26-4052-9462-690F5C335B94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5CBE384-586A-45C4-B732-8778870ABDAD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B44997A-1CB8-4338-96FF-504DDC217685}">
      <dgm:prSet phldrT="[Text]" phldr="0"/>
      <dgm:spPr/>
      <dgm:t>
        <a:bodyPr/>
        <a:lstStyle/>
        <a:p>
          <a:pPr rtl="0"/>
          <a:r>
            <a:rPr lang="en-US">
              <a:latin typeface="Tenorite"/>
            </a:rPr>
            <a:t>Definite Owner</a:t>
          </a:r>
          <a:endParaRPr lang="en-US"/>
        </a:p>
      </dgm:t>
    </dgm:pt>
    <dgm:pt modelId="{5BD461BF-D37B-4134-BD4C-4AC37955A194}" type="parTrans" cxnId="{5B66B197-2BA8-49FB-9FD6-F97F12569238}">
      <dgm:prSet/>
      <dgm:spPr/>
      <dgm:t>
        <a:bodyPr/>
        <a:lstStyle/>
        <a:p>
          <a:endParaRPr lang="en-US"/>
        </a:p>
      </dgm:t>
    </dgm:pt>
    <dgm:pt modelId="{B1F7AACA-A24C-4B84-9069-6C0A5A4911FF}" type="sibTrans" cxnId="{5B66B197-2BA8-49FB-9FD6-F97F12569238}">
      <dgm:prSet/>
      <dgm:spPr/>
      <dgm:t>
        <a:bodyPr/>
        <a:lstStyle/>
        <a:p>
          <a:endParaRPr lang="en-US"/>
        </a:p>
      </dgm:t>
    </dgm:pt>
    <dgm:pt modelId="{8F281D7B-37CD-48CB-9EA1-1AE4EBA387A6}">
      <dgm:prSet phldrT="[Text]" phldr="0"/>
      <dgm:spPr/>
      <dgm:t>
        <a:bodyPr/>
        <a:lstStyle/>
        <a:p>
          <a:pPr rtl="0"/>
          <a:r>
            <a:rPr lang="en-US">
              <a:latin typeface="Tenorite"/>
            </a:rPr>
            <a:t>Definite Renter</a:t>
          </a:r>
          <a:endParaRPr lang="en-US"/>
        </a:p>
      </dgm:t>
    </dgm:pt>
    <dgm:pt modelId="{B60AC981-DBF8-4C17-84AA-26480F2E151A}" type="parTrans" cxnId="{7E3E51C3-3222-4A7F-925F-F45FA07B3190}">
      <dgm:prSet/>
      <dgm:spPr/>
      <dgm:t>
        <a:bodyPr/>
        <a:lstStyle/>
        <a:p>
          <a:endParaRPr lang="en-US"/>
        </a:p>
      </dgm:t>
    </dgm:pt>
    <dgm:pt modelId="{634A0D69-22C3-45A7-A00A-66B4D4A099BD}" type="sibTrans" cxnId="{7E3E51C3-3222-4A7F-925F-F45FA07B3190}">
      <dgm:prSet/>
      <dgm:spPr/>
      <dgm:t>
        <a:bodyPr/>
        <a:lstStyle/>
        <a:p>
          <a:endParaRPr lang="en-US"/>
        </a:p>
      </dgm:t>
    </dgm:pt>
    <dgm:pt modelId="{C15B21DE-36BC-4970-97B3-4B5116D7F31D}">
      <dgm:prSet phldrT="[Text]" phldr="0"/>
      <dgm:spPr/>
      <dgm:t>
        <a:bodyPr/>
        <a:lstStyle/>
        <a:p>
          <a:pPr rtl="0"/>
          <a:r>
            <a:rPr lang="en-US">
              <a:latin typeface="Tenorite"/>
            </a:rPr>
            <a:t>Probable Owner</a:t>
          </a:r>
          <a:endParaRPr lang="en-US"/>
        </a:p>
      </dgm:t>
    </dgm:pt>
    <dgm:pt modelId="{3850486F-DD56-406A-9D9F-278AD4481F92}" type="parTrans" cxnId="{83A9F672-5010-4D7B-8E61-C537C882FB89}">
      <dgm:prSet/>
      <dgm:spPr/>
      <dgm:t>
        <a:bodyPr/>
        <a:lstStyle/>
        <a:p>
          <a:endParaRPr lang="en-US"/>
        </a:p>
      </dgm:t>
    </dgm:pt>
    <dgm:pt modelId="{6D8EF629-2CDA-4F00-925E-04113A1F4E79}" type="sibTrans" cxnId="{83A9F672-5010-4D7B-8E61-C537C882FB89}">
      <dgm:prSet/>
      <dgm:spPr/>
      <dgm:t>
        <a:bodyPr/>
        <a:lstStyle/>
        <a:p>
          <a:endParaRPr lang="en-US"/>
        </a:p>
      </dgm:t>
    </dgm:pt>
    <dgm:pt modelId="{7764D7F2-7155-4A85-B57D-DF63ED086E89}">
      <dgm:prSet phldrT="[Text]" phldr="0"/>
      <dgm:spPr/>
      <dgm:t>
        <a:bodyPr/>
        <a:lstStyle/>
        <a:p>
          <a:pPr rtl="0"/>
          <a:r>
            <a:rPr lang="en-US">
              <a:latin typeface="Tenorite"/>
            </a:rPr>
            <a:t>Probable Renter</a:t>
          </a:r>
          <a:endParaRPr lang="en-US"/>
        </a:p>
      </dgm:t>
    </dgm:pt>
    <dgm:pt modelId="{02EB004A-9C4E-47BC-AFC6-CE4AC5E8C8C4}" type="parTrans" cxnId="{75EE9647-7753-451E-B568-CB7E098FE753}">
      <dgm:prSet/>
      <dgm:spPr/>
      <dgm:t>
        <a:bodyPr/>
        <a:lstStyle/>
        <a:p>
          <a:endParaRPr lang="en-US"/>
        </a:p>
      </dgm:t>
    </dgm:pt>
    <dgm:pt modelId="{4201377E-5C85-4DA7-BE50-9D8EBADE1962}" type="sibTrans" cxnId="{75EE9647-7753-451E-B568-CB7E098FE753}">
      <dgm:prSet/>
      <dgm:spPr/>
      <dgm:t>
        <a:bodyPr/>
        <a:lstStyle/>
        <a:p>
          <a:endParaRPr lang="en-US"/>
        </a:p>
      </dgm:t>
    </dgm:pt>
    <dgm:pt modelId="{412B0469-483C-4696-AB06-75A1F28D3275}">
      <dgm:prSet phldr="0"/>
      <dgm:spPr/>
      <dgm:t>
        <a:bodyPr/>
        <a:lstStyle/>
        <a:p>
          <a:pPr rtl="0"/>
          <a:r>
            <a:rPr lang="en-US">
              <a:latin typeface="Consolas"/>
            </a:rPr>
            <a:t>demog_ownrent</a:t>
          </a:r>
          <a:endParaRPr lang="en-US">
            <a:latin typeface="Tenorite"/>
          </a:endParaRPr>
        </a:p>
      </dgm:t>
    </dgm:pt>
    <dgm:pt modelId="{BAF0B065-9F4E-44FA-8CE5-1C801175ACFA}" type="parTrans" cxnId="{159769B4-8D46-4AF1-9105-D642129A1F69}">
      <dgm:prSet/>
      <dgm:spPr/>
    </dgm:pt>
    <dgm:pt modelId="{F5A89547-504E-409D-BBAE-CC92DEFFBDA9}" type="sibTrans" cxnId="{159769B4-8D46-4AF1-9105-D642129A1F69}">
      <dgm:prSet/>
      <dgm:spPr/>
    </dgm:pt>
    <dgm:pt modelId="{FFF217BF-D3E1-4A8C-B345-6601E76EAE43}" type="pres">
      <dgm:prSet presAssocID="{05CBE384-586A-45C4-B732-8778870ABDA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93412F-7744-4829-AC74-617EDA686D61}" type="pres">
      <dgm:prSet presAssocID="{412B0469-483C-4696-AB06-75A1F28D3275}" presName="root" presStyleCnt="0"/>
      <dgm:spPr/>
    </dgm:pt>
    <dgm:pt modelId="{3F6CBAA8-5D9D-4E63-89DA-336C2E70CD37}" type="pres">
      <dgm:prSet presAssocID="{412B0469-483C-4696-AB06-75A1F28D3275}" presName="rootComposite" presStyleCnt="0"/>
      <dgm:spPr/>
    </dgm:pt>
    <dgm:pt modelId="{EFDAF23A-C45C-4539-9CBF-B274E640586D}" type="pres">
      <dgm:prSet presAssocID="{412B0469-483C-4696-AB06-75A1F28D3275}" presName="rootText" presStyleLbl="node1" presStyleIdx="0" presStyleCnt="1"/>
      <dgm:spPr/>
    </dgm:pt>
    <dgm:pt modelId="{500BA59E-F2FD-476F-8530-C6201B9DEA3D}" type="pres">
      <dgm:prSet presAssocID="{412B0469-483C-4696-AB06-75A1F28D3275}" presName="rootConnector" presStyleLbl="node1" presStyleIdx="0" presStyleCnt="1"/>
      <dgm:spPr/>
    </dgm:pt>
    <dgm:pt modelId="{DDFF4462-1C0A-46F5-BAD0-051FA588BA83}" type="pres">
      <dgm:prSet presAssocID="{412B0469-483C-4696-AB06-75A1F28D3275}" presName="childShape" presStyleCnt="0"/>
      <dgm:spPr/>
    </dgm:pt>
    <dgm:pt modelId="{EDFE9724-0B55-4B37-8404-31B76F51E347}" type="pres">
      <dgm:prSet presAssocID="{5BD461BF-D37B-4134-BD4C-4AC37955A194}" presName="Name13" presStyleLbl="parChTrans1D2" presStyleIdx="0" presStyleCnt="4"/>
      <dgm:spPr/>
    </dgm:pt>
    <dgm:pt modelId="{71AF8452-54D9-49A9-8D4B-F88368EAA2B6}" type="pres">
      <dgm:prSet presAssocID="{DB44997A-1CB8-4338-96FF-504DDC217685}" presName="childText" presStyleLbl="bgAcc1" presStyleIdx="0" presStyleCnt="4">
        <dgm:presLayoutVars>
          <dgm:bulletEnabled val="1"/>
        </dgm:presLayoutVars>
      </dgm:prSet>
      <dgm:spPr/>
    </dgm:pt>
    <dgm:pt modelId="{07C7C8CF-AB0A-4EB7-A349-4419DC1199EA}" type="pres">
      <dgm:prSet presAssocID="{B60AC981-DBF8-4C17-84AA-26480F2E151A}" presName="Name13" presStyleLbl="parChTrans1D2" presStyleIdx="1" presStyleCnt="4"/>
      <dgm:spPr/>
    </dgm:pt>
    <dgm:pt modelId="{A9B47071-1A07-4717-98E2-03D9E061566A}" type="pres">
      <dgm:prSet presAssocID="{8F281D7B-37CD-48CB-9EA1-1AE4EBA387A6}" presName="childText" presStyleLbl="bgAcc1" presStyleIdx="1" presStyleCnt="4">
        <dgm:presLayoutVars>
          <dgm:bulletEnabled val="1"/>
        </dgm:presLayoutVars>
      </dgm:prSet>
      <dgm:spPr/>
    </dgm:pt>
    <dgm:pt modelId="{67C5977B-DEC6-490D-9306-C2AC51B9AA30}" type="pres">
      <dgm:prSet presAssocID="{3850486F-DD56-406A-9D9F-278AD4481F92}" presName="Name13" presStyleLbl="parChTrans1D2" presStyleIdx="2" presStyleCnt="4"/>
      <dgm:spPr/>
    </dgm:pt>
    <dgm:pt modelId="{4DE90BC4-0E94-4FE1-87F2-4BDC6F8FE7CA}" type="pres">
      <dgm:prSet presAssocID="{C15B21DE-36BC-4970-97B3-4B5116D7F31D}" presName="childText" presStyleLbl="bgAcc1" presStyleIdx="2" presStyleCnt="4">
        <dgm:presLayoutVars>
          <dgm:bulletEnabled val="1"/>
        </dgm:presLayoutVars>
      </dgm:prSet>
      <dgm:spPr/>
    </dgm:pt>
    <dgm:pt modelId="{9FDEC563-926A-4C5F-98F0-C2264C324B42}" type="pres">
      <dgm:prSet presAssocID="{02EB004A-9C4E-47BC-AFC6-CE4AC5E8C8C4}" presName="Name13" presStyleLbl="parChTrans1D2" presStyleIdx="3" presStyleCnt="4"/>
      <dgm:spPr/>
    </dgm:pt>
    <dgm:pt modelId="{721F1900-492E-4675-8257-4330E4BE6F44}" type="pres">
      <dgm:prSet presAssocID="{7764D7F2-7155-4A85-B57D-DF63ED086E89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17BD7603-2EC2-4F97-BFF7-3AA33E484B6C}" type="presOf" srcId="{3850486F-DD56-406A-9D9F-278AD4481F92}" destId="{67C5977B-DEC6-490D-9306-C2AC51B9AA30}" srcOrd="0" destOrd="0" presId="urn:microsoft.com/office/officeart/2005/8/layout/hierarchy3"/>
    <dgm:cxn modelId="{7180730A-3E12-48A3-9D42-A182E0A5D3D8}" type="presOf" srcId="{02EB004A-9C4E-47BC-AFC6-CE4AC5E8C8C4}" destId="{9FDEC563-926A-4C5F-98F0-C2264C324B42}" srcOrd="0" destOrd="0" presId="urn:microsoft.com/office/officeart/2005/8/layout/hierarchy3"/>
    <dgm:cxn modelId="{75EE9647-7753-451E-B568-CB7E098FE753}" srcId="{412B0469-483C-4696-AB06-75A1F28D3275}" destId="{7764D7F2-7155-4A85-B57D-DF63ED086E89}" srcOrd="3" destOrd="0" parTransId="{02EB004A-9C4E-47BC-AFC6-CE4AC5E8C8C4}" sibTransId="{4201377E-5C85-4DA7-BE50-9D8EBADE1962}"/>
    <dgm:cxn modelId="{5AEDF568-00F5-4E59-80B9-A719B22939DC}" type="presOf" srcId="{C15B21DE-36BC-4970-97B3-4B5116D7F31D}" destId="{4DE90BC4-0E94-4FE1-87F2-4BDC6F8FE7CA}" srcOrd="0" destOrd="0" presId="urn:microsoft.com/office/officeart/2005/8/layout/hierarchy3"/>
    <dgm:cxn modelId="{83A9F672-5010-4D7B-8E61-C537C882FB89}" srcId="{412B0469-483C-4696-AB06-75A1F28D3275}" destId="{C15B21DE-36BC-4970-97B3-4B5116D7F31D}" srcOrd="2" destOrd="0" parTransId="{3850486F-DD56-406A-9D9F-278AD4481F92}" sibTransId="{6D8EF629-2CDA-4F00-925E-04113A1F4E79}"/>
    <dgm:cxn modelId="{0A39F874-7D91-4258-ABC2-17D0930D6F55}" type="presOf" srcId="{412B0469-483C-4696-AB06-75A1F28D3275}" destId="{EFDAF23A-C45C-4539-9CBF-B274E640586D}" srcOrd="0" destOrd="0" presId="urn:microsoft.com/office/officeart/2005/8/layout/hierarchy3"/>
    <dgm:cxn modelId="{73122F78-F96F-43F3-B348-DF5E785414D7}" type="presOf" srcId="{DB44997A-1CB8-4338-96FF-504DDC217685}" destId="{71AF8452-54D9-49A9-8D4B-F88368EAA2B6}" srcOrd="0" destOrd="0" presId="urn:microsoft.com/office/officeart/2005/8/layout/hierarchy3"/>
    <dgm:cxn modelId="{FD14D959-D851-4724-AC70-7EBC06112A18}" type="presOf" srcId="{412B0469-483C-4696-AB06-75A1F28D3275}" destId="{500BA59E-F2FD-476F-8530-C6201B9DEA3D}" srcOrd="1" destOrd="0" presId="urn:microsoft.com/office/officeart/2005/8/layout/hierarchy3"/>
    <dgm:cxn modelId="{CA27F190-6FA2-44BF-AB46-A79FDF164A6B}" type="presOf" srcId="{05CBE384-586A-45C4-B732-8778870ABDAD}" destId="{FFF217BF-D3E1-4A8C-B345-6601E76EAE43}" srcOrd="0" destOrd="0" presId="urn:microsoft.com/office/officeart/2005/8/layout/hierarchy3"/>
    <dgm:cxn modelId="{5B66B197-2BA8-49FB-9FD6-F97F12569238}" srcId="{412B0469-483C-4696-AB06-75A1F28D3275}" destId="{DB44997A-1CB8-4338-96FF-504DDC217685}" srcOrd="0" destOrd="0" parTransId="{5BD461BF-D37B-4134-BD4C-4AC37955A194}" sibTransId="{B1F7AACA-A24C-4B84-9069-6C0A5A4911FF}"/>
    <dgm:cxn modelId="{4BE6B4A8-B124-433B-BC38-37707695EFD0}" type="presOf" srcId="{7764D7F2-7155-4A85-B57D-DF63ED086E89}" destId="{721F1900-492E-4675-8257-4330E4BE6F44}" srcOrd="0" destOrd="0" presId="urn:microsoft.com/office/officeart/2005/8/layout/hierarchy3"/>
    <dgm:cxn modelId="{159769B4-8D46-4AF1-9105-D642129A1F69}" srcId="{05CBE384-586A-45C4-B732-8778870ABDAD}" destId="{412B0469-483C-4696-AB06-75A1F28D3275}" srcOrd="0" destOrd="0" parTransId="{BAF0B065-9F4E-44FA-8CE5-1C801175ACFA}" sibTransId="{F5A89547-504E-409D-BBAE-CC92DEFFBDA9}"/>
    <dgm:cxn modelId="{7E3E51C3-3222-4A7F-925F-F45FA07B3190}" srcId="{412B0469-483C-4696-AB06-75A1F28D3275}" destId="{8F281D7B-37CD-48CB-9EA1-1AE4EBA387A6}" srcOrd="1" destOrd="0" parTransId="{B60AC981-DBF8-4C17-84AA-26480F2E151A}" sibTransId="{634A0D69-22C3-45A7-A00A-66B4D4A099BD}"/>
    <dgm:cxn modelId="{308736D4-D322-4500-B3E0-6CDD0ED5B42B}" type="presOf" srcId="{B60AC981-DBF8-4C17-84AA-26480F2E151A}" destId="{07C7C8CF-AB0A-4EB7-A349-4419DC1199EA}" srcOrd="0" destOrd="0" presId="urn:microsoft.com/office/officeart/2005/8/layout/hierarchy3"/>
    <dgm:cxn modelId="{35F51FE7-055C-4CC1-A3CE-F1ADC722132C}" type="presOf" srcId="{5BD461BF-D37B-4134-BD4C-4AC37955A194}" destId="{EDFE9724-0B55-4B37-8404-31B76F51E347}" srcOrd="0" destOrd="0" presId="urn:microsoft.com/office/officeart/2005/8/layout/hierarchy3"/>
    <dgm:cxn modelId="{EE1336F9-F362-45DD-832E-2D51748997C0}" type="presOf" srcId="{8F281D7B-37CD-48CB-9EA1-1AE4EBA387A6}" destId="{A9B47071-1A07-4717-98E2-03D9E061566A}" srcOrd="0" destOrd="0" presId="urn:microsoft.com/office/officeart/2005/8/layout/hierarchy3"/>
    <dgm:cxn modelId="{CA36DECD-12A7-4D47-A81B-5D3177E30CFA}" type="presParOf" srcId="{FFF217BF-D3E1-4A8C-B345-6601E76EAE43}" destId="{F393412F-7744-4829-AC74-617EDA686D61}" srcOrd="0" destOrd="0" presId="urn:microsoft.com/office/officeart/2005/8/layout/hierarchy3"/>
    <dgm:cxn modelId="{204834E0-785C-43AD-8CAD-94DB8BEB90E5}" type="presParOf" srcId="{F393412F-7744-4829-AC74-617EDA686D61}" destId="{3F6CBAA8-5D9D-4E63-89DA-336C2E70CD37}" srcOrd="0" destOrd="0" presId="urn:microsoft.com/office/officeart/2005/8/layout/hierarchy3"/>
    <dgm:cxn modelId="{8E0F5968-E820-43F3-A1B0-BA4FCD23869C}" type="presParOf" srcId="{3F6CBAA8-5D9D-4E63-89DA-336C2E70CD37}" destId="{EFDAF23A-C45C-4539-9CBF-B274E640586D}" srcOrd="0" destOrd="0" presId="urn:microsoft.com/office/officeart/2005/8/layout/hierarchy3"/>
    <dgm:cxn modelId="{7FF7655E-B07B-403A-9C05-6E97B108B205}" type="presParOf" srcId="{3F6CBAA8-5D9D-4E63-89DA-336C2E70CD37}" destId="{500BA59E-F2FD-476F-8530-C6201B9DEA3D}" srcOrd="1" destOrd="0" presId="urn:microsoft.com/office/officeart/2005/8/layout/hierarchy3"/>
    <dgm:cxn modelId="{ED50F66F-6D09-40DC-816A-943076501882}" type="presParOf" srcId="{F393412F-7744-4829-AC74-617EDA686D61}" destId="{DDFF4462-1C0A-46F5-BAD0-051FA588BA83}" srcOrd="1" destOrd="0" presId="urn:microsoft.com/office/officeart/2005/8/layout/hierarchy3"/>
    <dgm:cxn modelId="{75833896-5002-42EA-9B0E-E8F3F66ABFE4}" type="presParOf" srcId="{DDFF4462-1C0A-46F5-BAD0-051FA588BA83}" destId="{EDFE9724-0B55-4B37-8404-31B76F51E347}" srcOrd="0" destOrd="0" presId="urn:microsoft.com/office/officeart/2005/8/layout/hierarchy3"/>
    <dgm:cxn modelId="{F3309D99-E007-4E72-A1F0-877390933E83}" type="presParOf" srcId="{DDFF4462-1C0A-46F5-BAD0-051FA588BA83}" destId="{71AF8452-54D9-49A9-8D4B-F88368EAA2B6}" srcOrd="1" destOrd="0" presId="urn:microsoft.com/office/officeart/2005/8/layout/hierarchy3"/>
    <dgm:cxn modelId="{86E3DB15-AF98-4098-AA34-061477245C6D}" type="presParOf" srcId="{DDFF4462-1C0A-46F5-BAD0-051FA588BA83}" destId="{07C7C8CF-AB0A-4EB7-A349-4419DC1199EA}" srcOrd="2" destOrd="0" presId="urn:microsoft.com/office/officeart/2005/8/layout/hierarchy3"/>
    <dgm:cxn modelId="{86E59F5F-36A8-4E6A-BF68-846594DF8A67}" type="presParOf" srcId="{DDFF4462-1C0A-46F5-BAD0-051FA588BA83}" destId="{A9B47071-1A07-4717-98E2-03D9E061566A}" srcOrd="3" destOrd="0" presId="urn:microsoft.com/office/officeart/2005/8/layout/hierarchy3"/>
    <dgm:cxn modelId="{58D71902-2498-46A5-AF9E-319E337AB449}" type="presParOf" srcId="{DDFF4462-1C0A-46F5-BAD0-051FA588BA83}" destId="{67C5977B-DEC6-490D-9306-C2AC51B9AA30}" srcOrd="4" destOrd="0" presId="urn:microsoft.com/office/officeart/2005/8/layout/hierarchy3"/>
    <dgm:cxn modelId="{BDBB4C92-D5B7-4A74-9FF6-46E5C5917A25}" type="presParOf" srcId="{DDFF4462-1C0A-46F5-BAD0-051FA588BA83}" destId="{4DE90BC4-0E94-4FE1-87F2-4BDC6F8FE7CA}" srcOrd="5" destOrd="0" presId="urn:microsoft.com/office/officeart/2005/8/layout/hierarchy3"/>
    <dgm:cxn modelId="{72F8C9A1-9C04-448E-B240-18E102CEA391}" type="presParOf" srcId="{DDFF4462-1C0A-46F5-BAD0-051FA588BA83}" destId="{9FDEC563-926A-4C5F-98F0-C2264C324B42}" srcOrd="6" destOrd="0" presId="urn:microsoft.com/office/officeart/2005/8/layout/hierarchy3"/>
    <dgm:cxn modelId="{4FF4313F-FE65-402C-B435-EF3CEFF95DA1}" type="presParOf" srcId="{DDFF4462-1C0A-46F5-BAD0-051FA588BA83}" destId="{721F1900-492E-4675-8257-4330E4BE6F44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01C470C-DAE8-47E8-A692-C9CF9DB13B3B}" type="doc">
      <dgm:prSet loTypeId="urn:microsoft.com/office/officeart/2005/8/layout/hList9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166F51A-C624-488F-A0AB-10917B5F8174}">
      <dgm:prSet phldrT="[Text]" phldr="0"/>
      <dgm:spPr/>
      <dgm:t>
        <a:bodyPr/>
        <a:lstStyle/>
        <a:p>
          <a:pPr rtl="0"/>
          <a:r>
            <a:rPr lang="en-US" dirty="0">
              <a:latin typeface="Tenorite"/>
            </a:rPr>
            <a:t>Margin Model Results</a:t>
          </a:r>
          <a:endParaRPr lang="en-US" dirty="0"/>
        </a:p>
      </dgm:t>
    </dgm:pt>
    <dgm:pt modelId="{2198175D-A321-4EC0-9CAC-3E6B5A02979F}" type="parTrans" cxnId="{3DF89CC6-0C9B-412C-82FB-78B167B82D5D}">
      <dgm:prSet/>
      <dgm:spPr/>
      <dgm:t>
        <a:bodyPr/>
        <a:lstStyle/>
        <a:p>
          <a:endParaRPr lang="en-US"/>
        </a:p>
      </dgm:t>
    </dgm:pt>
    <dgm:pt modelId="{EDE4F99D-05AD-4643-91EA-7E71C38F41AE}" type="sibTrans" cxnId="{3DF89CC6-0C9B-412C-82FB-78B167B82D5D}">
      <dgm:prSet/>
      <dgm:spPr/>
      <dgm:t>
        <a:bodyPr/>
        <a:lstStyle/>
        <a:p>
          <a:endParaRPr lang="en-US"/>
        </a:p>
      </dgm:t>
    </dgm:pt>
    <dgm:pt modelId="{A363B28B-18B1-4794-83C2-6C68FB85AD49}">
      <dgm:prSet phldrT="[Text]" phldr="0"/>
      <dgm:spPr/>
      <dgm:t>
        <a:bodyPr/>
        <a:lstStyle/>
        <a:p>
          <a:pPr rtl="0"/>
          <a:r>
            <a:rPr lang="en-US" dirty="0">
              <a:latin typeface="Tenorite"/>
            </a:rPr>
            <a:t>Mean Accuracy: .732</a:t>
          </a:r>
          <a:endParaRPr lang="en-US" dirty="0"/>
        </a:p>
      </dgm:t>
    </dgm:pt>
    <dgm:pt modelId="{E92E607E-8C21-4DA8-B631-6CEE21137EC5}" type="parTrans" cxnId="{39B78A31-8F1E-4273-A963-A07116A07D3F}">
      <dgm:prSet/>
      <dgm:spPr/>
      <dgm:t>
        <a:bodyPr/>
        <a:lstStyle/>
        <a:p>
          <a:endParaRPr lang="en-US"/>
        </a:p>
      </dgm:t>
    </dgm:pt>
    <dgm:pt modelId="{C62926B0-2529-490B-8F07-35678006878D}" type="sibTrans" cxnId="{39B78A31-8F1E-4273-A963-A07116A07D3F}">
      <dgm:prSet/>
      <dgm:spPr/>
      <dgm:t>
        <a:bodyPr/>
        <a:lstStyle/>
        <a:p>
          <a:endParaRPr lang="en-US"/>
        </a:p>
      </dgm:t>
    </dgm:pt>
    <dgm:pt modelId="{4AA6DDE7-B362-4616-A3AD-D9DA7DDFF751}">
      <dgm:prSet phldrT="[Text]" phldr="0"/>
      <dgm:spPr/>
      <dgm:t>
        <a:bodyPr/>
        <a:lstStyle/>
        <a:p>
          <a:pPr rtl="0"/>
          <a:r>
            <a:rPr lang="en-US" dirty="0">
              <a:latin typeface="Tenorite"/>
            </a:rPr>
            <a:t>MSE: 2,129,394</a:t>
          </a:r>
          <a:endParaRPr lang="en-US" dirty="0"/>
        </a:p>
      </dgm:t>
    </dgm:pt>
    <dgm:pt modelId="{13D56104-A277-475B-834B-C8CC36D2B755}" type="parTrans" cxnId="{A4F62D7D-41FF-4428-8F79-FEFE2084AA7A}">
      <dgm:prSet/>
      <dgm:spPr/>
      <dgm:t>
        <a:bodyPr/>
        <a:lstStyle/>
        <a:p>
          <a:endParaRPr lang="en-US"/>
        </a:p>
      </dgm:t>
    </dgm:pt>
    <dgm:pt modelId="{50532297-B266-41A2-B7A8-F74BC8137895}" type="sibTrans" cxnId="{A4F62D7D-41FF-4428-8F79-FEFE2084AA7A}">
      <dgm:prSet/>
      <dgm:spPr/>
      <dgm:t>
        <a:bodyPr/>
        <a:lstStyle/>
        <a:p>
          <a:endParaRPr lang="en-US"/>
        </a:p>
      </dgm:t>
    </dgm:pt>
    <dgm:pt modelId="{752E271A-E4C3-4C2C-AEBA-975F9D98F262}">
      <dgm:prSet phldrT="[Text]" phldr="0"/>
      <dgm:spPr/>
      <dgm:t>
        <a:bodyPr/>
        <a:lstStyle/>
        <a:p>
          <a:pPr rtl="0"/>
          <a:r>
            <a:rPr lang="en-US" dirty="0">
              <a:latin typeface="Tenorite"/>
            </a:rPr>
            <a:t>Churn Model Results</a:t>
          </a:r>
          <a:endParaRPr lang="en-US" dirty="0"/>
        </a:p>
      </dgm:t>
    </dgm:pt>
    <dgm:pt modelId="{B4CC9D25-1925-422E-BBD7-3D6A2955C492}" type="parTrans" cxnId="{2DC48B8C-E2D7-4C5C-9D9F-AF9C51469618}">
      <dgm:prSet/>
      <dgm:spPr/>
      <dgm:t>
        <a:bodyPr/>
        <a:lstStyle/>
        <a:p>
          <a:endParaRPr lang="en-US"/>
        </a:p>
      </dgm:t>
    </dgm:pt>
    <dgm:pt modelId="{F489AF26-E014-4450-AF25-0455B9DDC0E7}" type="sibTrans" cxnId="{2DC48B8C-E2D7-4C5C-9D9F-AF9C51469618}">
      <dgm:prSet/>
      <dgm:spPr/>
      <dgm:t>
        <a:bodyPr/>
        <a:lstStyle/>
        <a:p>
          <a:endParaRPr lang="en-US"/>
        </a:p>
      </dgm:t>
    </dgm:pt>
    <dgm:pt modelId="{7EEB0E3E-587A-4BF0-A126-7EC341C2B77A}">
      <dgm:prSet phldrT="[Text]" phldr="0"/>
      <dgm:spPr/>
      <dgm:t>
        <a:bodyPr/>
        <a:lstStyle/>
        <a:p>
          <a:pPr rtl="0"/>
          <a:r>
            <a:rPr lang="en-US" dirty="0">
              <a:latin typeface="Tenorite"/>
            </a:rPr>
            <a:t>Mean Accuracy: .876</a:t>
          </a:r>
          <a:endParaRPr lang="en-US" dirty="0"/>
        </a:p>
      </dgm:t>
    </dgm:pt>
    <dgm:pt modelId="{EF5366B5-4773-41AB-A067-E5A3CA94CF9D}" type="parTrans" cxnId="{29695310-86FD-435F-AA35-7EFE962123A6}">
      <dgm:prSet/>
      <dgm:spPr/>
      <dgm:t>
        <a:bodyPr/>
        <a:lstStyle/>
        <a:p>
          <a:endParaRPr lang="en-US"/>
        </a:p>
      </dgm:t>
    </dgm:pt>
    <dgm:pt modelId="{D14C7C51-52E9-4896-9366-1BF65CAC359C}" type="sibTrans" cxnId="{29695310-86FD-435F-AA35-7EFE962123A6}">
      <dgm:prSet/>
      <dgm:spPr/>
      <dgm:t>
        <a:bodyPr/>
        <a:lstStyle/>
        <a:p>
          <a:endParaRPr lang="en-US"/>
        </a:p>
      </dgm:t>
    </dgm:pt>
    <dgm:pt modelId="{72EED39E-589A-4C86-955E-46476D5B0F10}">
      <dgm:prSet phldrT="[Text]" phldr="0"/>
      <dgm:spPr/>
      <dgm:t>
        <a:bodyPr/>
        <a:lstStyle/>
        <a:p>
          <a:pPr rtl="0"/>
          <a:r>
            <a:rPr lang="en-US" dirty="0">
              <a:latin typeface="Tenorite"/>
            </a:rPr>
            <a:t>AUC_ROC: .933</a:t>
          </a:r>
          <a:endParaRPr lang="en-US" dirty="0"/>
        </a:p>
      </dgm:t>
    </dgm:pt>
    <dgm:pt modelId="{18E1E0C4-8FF1-432D-8379-AAF8D06431B4}" type="parTrans" cxnId="{188351F2-387B-469B-9013-AE23401A4BB7}">
      <dgm:prSet/>
      <dgm:spPr/>
      <dgm:t>
        <a:bodyPr/>
        <a:lstStyle/>
        <a:p>
          <a:endParaRPr lang="en-US"/>
        </a:p>
      </dgm:t>
    </dgm:pt>
    <dgm:pt modelId="{19E457A0-7B6D-4F44-BB5E-5765C5A19F4A}" type="sibTrans" cxnId="{188351F2-387B-469B-9013-AE23401A4BB7}">
      <dgm:prSet/>
      <dgm:spPr/>
      <dgm:t>
        <a:bodyPr/>
        <a:lstStyle/>
        <a:p>
          <a:endParaRPr lang="en-US"/>
        </a:p>
      </dgm:t>
    </dgm:pt>
    <dgm:pt modelId="{ABCC9ADE-3881-492C-942C-E75DEE3AFA55}" type="pres">
      <dgm:prSet presAssocID="{C01C470C-DAE8-47E8-A692-C9CF9DB13B3B}" presName="list" presStyleCnt="0">
        <dgm:presLayoutVars>
          <dgm:dir/>
          <dgm:animLvl val="lvl"/>
        </dgm:presLayoutVars>
      </dgm:prSet>
      <dgm:spPr/>
    </dgm:pt>
    <dgm:pt modelId="{DDA0372C-0C3B-41D4-A284-16C8D35AA9C6}" type="pres">
      <dgm:prSet presAssocID="{0166F51A-C624-488F-A0AB-10917B5F8174}" presName="posSpace" presStyleCnt="0"/>
      <dgm:spPr/>
    </dgm:pt>
    <dgm:pt modelId="{E255EC96-5C45-49F8-8C56-480BFAF67CA5}" type="pres">
      <dgm:prSet presAssocID="{0166F51A-C624-488F-A0AB-10917B5F8174}" presName="vertFlow" presStyleCnt="0"/>
      <dgm:spPr/>
    </dgm:pt>
    <dgm:pt modelId="{39FF7550-161F-4C34-8891-03C0687C2FBE}" type="pres">
      <dgm:prSet presAssocID="{0166F51A-C624-488F-A0AB-10917B5F8174}" presName="topSpace" presStyleCnt="0"/>
      <dgm:spPr/>
    </dgm:pt>
    <dgm:pt modelId="{59A626CE-6D11-4CB8-AF43-E3EA8B8FFDD3}" type="pres">
      <dgm:prSet presAssocID="{0166F51A-C624-488F-A0AB-10917B5F8174}" presName="firstComp" presStyleCnt="0"/>
      <dgm:spPr/>
    </dgm:pt>
    <dgm:pt modelId="{86A0C4D2-812F-46D1-B6A6-CCD47867B5B9}" type="pres">
      <dgm:prSet presAssocID="{0166F51A-C624-488F-A0AB-10917B5F8174}" presName="firstChild" presStyleLbl="bgAccFollowNode1" presStyleIdx="0" presStyleCnt="4"/>
      <dgm:spPr/>
    </dgm:pt>
    <dgm:pt modelId="{9BCD88BC-BDAE-4BAE-854E-1364247DD138}" type="pres">
      <dgm:prSet presAssocID="{0166F51A-C624-488F-A0AB-10917B5F8174}" presName="firstChildTx" presStyleLbl="bgAccFollowNode1" presStyleIdx="0" presStyleCnt="4">
        <dgm:presLayoutVars>
          <dgm:bulletEnabled val="1"/>
        </dgm:presLayoutVars>
      </dgm:prSet>
      <dgm:spPr/>
    </dgm:pt>
    <dgm:pt modelId="{6AD1242A-7B6E-425D-A390-CEAC165D6E1B}" type="pres">
      <dgm:prSet presAssocID="{4AA6DDE7-B362-4616-A3AD-D9DA7DDFF751}" presName="comp" presStyleCnt="0"/>
      <dgm:spPr/>
    </dgm:pt>
    <dgm:pt modelId="{B43CD8BA-F394-4CD5-8028-AF15E6708C12}" type="pres">
      <dgm:prSet presAssocID="{4AA6DDE7-B362-4616-A3AD-D9DA7DDFF751}" presName="child" presStyleLbl="bgAccFollowNode1" presStyleIdx="1" presStyleCnt="4"/>
      <dgm:spPr/>
    </dgm:pt>
    <dgm:pt modelId="{8236515A-B58A-4680-9A5A-57374A0E859B}" type="pres">
      <dgm:prSet presAssocID="{4AA6DDE7-B362-4616-A3AD-D9DA7DDFF751}" presName="childTx" presStyleLbl="bgAccFollowNode1" presStyleIdx="1" presStyleCnt="4">
        <dgm:presLayoutVars>
          <dgm:bulletEnabled val="1"/>
        </dgm:presLayoutVars>
      </dgm:prSet>
      <dgm:spPr/>
    </dgm:pt>
    <dgm:pt modelId="{E57D2DB7-333F-4406-BE25-AB3C39F1B33E}" type="pres">
      <dgm:prSet presAssocID="{0166F51A-C624-488F-A0AB-10917B5F8174}" presName="negSpace" presStyleCnt="0"/>
      <dgm:spPr/>
    </dgm:pt>
    <dgm:pt modelId="{30478E5B-4F7B-42AF-B205-F0EB11E01752}" type="pres">
      <dgm:prSet presAssocID="{0166F51A-C624-488F-A0AB-10917B5F8174}" presName="circle" presStyleLbl="node1" presStyleIdx="0" presStyleCnt="2"/>
      <dgm:spPr/>
    </dgm:pt>
    <dgm:pt modelId="{CFA5F1D5-CC7A-49BD-A5F5-58488FF205A1}" type="pres">
      <dgm:prSet presAssocID="{EDE4F99D-05AD-4643-91EA-7E71C38F41AE}" presName="transSpace" presStyleCnt="0"/>
      <dgm:spPr/>
    </dgm:pt>
    <dgm:pt modelId="{986062BF-ECD8-47C3-9249-8ADD7339A158}" type="pres">
      <dgm:prSet presAssocID="{752E271A-E4C3-4C2C-AEBA-975F9D98F262}" presName="posSpace" presStyleCnt="0"/>
      <dgm:spPr/>
    </dgm:pt>
    <dgm:pt modelId="{A7A830AE-F122-4353-BE41-74EF5F87F4E1}" type="pres">
      <dgm:prSet presAssocID="{752E271A-E4C3-4C2C-AEBA-975F9D98F262}" presName="vertFlow" presStyleCnt="0"/>
      <dgm:spPr/>
    </dgm:pt>
    <dgm:pt modelId="{4F1053B6-A850-4E1A-B5D7-1D549C0464E3}" type="pres">
      <dgm:prSet presAssocID="{752E271A-E4C3-4C2C-AEBA-975F9D98F262}" presName="topSpace" presStyleCnt="0"/>
      <dgm:spPr/>
    </dgm:pt>
    <dgm:pt modelId="{A1CA67B7-B6D7-4626-95E6-E220CA296614}" type="pres">
      <dgm:prSet presAssocID="{752E271A-E4C3-4C2C-AEBA-975F9D98F262}" presName="firstComp" presStyleCnt="0"/>
      <dgm:spPr/>
    </dgm:pt>
    <dgm:pt modelId="{4E0C61F2-212C-47BB-B0FA-A26CF7378840}" type="pres">
      <dgm:prSet presAssocID="{752E271A-E4C3-4C2C-AEBA-975F9D98F262}" presName="firstChild" presStyleLbl="bgAccFollowNode1" presStyleIdx="2" presStyleCnt="4"/>
      <dgm:spPr/>
    </dgm:pt>
    <dgm:pt modelId="{A4F2E2B1-277C-4F55-8CFA-C58F3F7C2757}" type="pres">
      <dgm:prSet presAssocID="{752E271A-E4C3-4C2C-AEBA-975F9D98F262}" presName="firstChildTx" presStyleLbl="bgAccFollowNode1" presStyleIdx="2" presStyleCnt="4">
        <dgm:presLayoutVars>
          <dgm:bulletEnabled val="1"/>
        </dgm:presLayoutVars>
      </dgm:prSet>
      <dgm:spPr/>
    </dgm:pt>
    <dgm:pt modelId="{8DAE9378-52FA-41A5-93B0-FD7B30E6004F}" type="pres">
      <dgm:prSet presAssocID="{72EED39E-589A-4C86-955E-46476D5B0F10}" presName="comp" presStyleCnt="0"/>
      <dgm:spPr/>
    </dgm:pt>
    <dgm:pt modelId="{36D897AC-64ED-434D-8D24-2CFD4F9E0DF3}" type="pres">
      <dgm:prSet presAssocID="{72EED39E-589A-4C86-955E-46476D5B0F10}" presName="child" presStyleLbl="bgAccFollowNode1" presStyleIdx="3" presStyleCnt="4"/>
      <dgm:spPr/>
    </dgm:pt>
    <dgm:pt modelId="{879ABFC7-C153-471F-B6D2-53A80B242289}" type="pres">
      <dgm:prSet presAssocID="{72EED39E-589A-4C86-955E-46476D5B0F10}" presName="childTx" presStyleLbl="bgAccFollowNode1" presStyleIdx="3" presStyleCnt="4">
        <dgm:presLayoutVars>
          <dgm:bulletEnabled val="1"/>
        </dgm:presLayoutVars>
      </dgm:prSet>
      <dgm:spPr/>
    </dgm:pt>
    <dgm:pt modelId="{A1033876-BB58-4ECA-81E8-089395844BAB}" type="pres">
      <dgm:prSet presAssocID="{752E271A-E4C3-4C2C-AEBA-975F9D98F262}" presName="negSpace" presStyleCnt="0"/>
      <dgm:spPr/>
    </dgm:pt>
    <dgm:pt modelId="{22B95E4A-1C74-4838-B0C7-09F0A70CF1A1}" type="pres">
      <dgm:prSet presAssocID="{752E271A-E4C3-4C2C-AEBA-975F9D98F262}" presName="circle" presStyleLbl="node1" presStyleIdx="1" presStyleCnt="2"/>
      <dgm:spPr/>
    </dgm:pt>
  </dgm:ptLst>
  <dgm:cxnLst>
    <dgm:cxn modelId="{B25E7C04-CC09-47BC-A5A6-85933DD2EFB3}" type="presOf" srcId="{C01C470C-DAE8-47E8-A692-C9CF9DB13B3B}" destId="{ABCC9ADE-3881-492C-942C-E75DEE3AFA55}" srcOrd="0" destOrd="0" presId="urn:microsoft.com/office/officeart/2005/8/layout/hList9"/>
    <dgm:cxn modelId="{29695310-86FD-435F-AA35-7EFE962123A6}" srcId="{752E271A-E4C3-4C2C-AEBA-975F9D98F262}" destId="{7EEB0E3E-587A-4BF0-A126-7EC341C2B77A}" srcOrd="0" destOrd="0" parTransId="{EF5366B5-4773-41AB-A067-E5A3CA94CF9D}" sibTransId="{D14C7C51-52E9-4896-9366-1BF65CAC359C}"/>
    <dgm:cxn modelId="{39B78A31-8F1E-4273-A963-A07116A07D3F}" srcId="{0166F51A-C624-488F-A0AB-10917B5F8174}" destId="{A363B28B-18B1-4794-83C2-6C68FB85AD49}" srcOrd="0" destOrd="0" parTransId="{E92E607E-8C21-4DA8-B631-6CEE21137EC5}" sibTransId="{C62926B0-2529-490B-8F07-35678006878D}"/>
    <dgm:cxn modelId="{4A18C439-32EB-4A9B-88D9-12A9AC7E8556}" type="presOf" srcId="{4AA6DDE7-B362-4616-A3AD-D9DA7DDFF751}" destId="{8236515A-B58A-4680-9A5A-57374A0E859B}" srcOrd="1" destOrd="0" presId="urn:microsoft.com/office/officeart/2005/8/layout/hList9"/>
    <dgm:cxn modelId="{0389423D-EBB6-4FBD-89F3-578DAB682E06}" type="presOf" srcId="{752E271A-E4C3-4C2C-AEBA-975F9D98F262}" destId="{22B95E4A-1C74-4838-B0C7-09F0A70CF1A1}" srcOrd="0" destOrd="0" presId="urn:microsoft.com/office/officeart/2005/8/layout/hList9"/>
    <dgm:cxn modelId="{CDB16565-C4A9-464E-B637-059AB52FA828}" type="presOf" srcId="{A363B28B-18B1-4794-83C2-6C68FB85AD49}" destId="{86A0C4D2-812F-46D1-B6A6-CCD47867B5B9}" srcOrd="0" destOrd="0" presId="urn:microsoft.com/office/officeart/2005/8/layout/hList9"/>
    <dgm:cxn modelId="{A0EC416B-62A2-4821-9C6B-F185BB665571}" type="presOf" srcId="{A363B28B-18B1-4794-83C2-6C68FB85AD49}" destId="{9BCD88BC-BDAE-4BAE-854E-1364247DD138}" srcOrd="1" destOrd="0" presId="urn:microsoft.com/office/officeart/2005/8/layout/hList9"/>
    <dgm:cxn modelId="{7C69A676-F504-4DC1-B6DF-D7E8C2C82862}" type="presOf" srcId="{72EED39E-589A-4C86-955E-46476D5B0F10}" destId="{36D897AC-64ED-434D-8D24-2CFD4F9E0DF3}" srcOrd="0" destOrd="0" presId="urn:microsoft.com/office/officeart/2005/8/layout/hList9"/>
    <dgm:cxn modelId="{A4F62D7D-41FF-4428-8F79-FEFE2084AA7A}" srcId="{0166F51A-C624-488F-A0AB-10917B5F8174}" destId="{4AA6DDE7-B362-4616-A3AD-D9DA7DDFF751}" srcOrd="1" destOrd="0" parTransId="{13D56104-A277-475B-834B-C8CC36D2B755}" sibTransId="{50532297-B266-41A2-B7A8-F74BC8137895}"/>
    <dgm:cxn modelId="{2DC48B8C-E2D7-4C5C-9D9F-AF9C51469618}" srcId="{C01C470C-DAE8-47E8-A692-C9CF9DB13B3B}" destId="{752E271A-E4C3-4C2C-AEBA-975F9D98F262}" srcOrd="1" destOrd="0" parTransId="{B4CC9D25-1925-422E-BBD7-3D6A2955C492}" sibTransId="{F489AF26-E014-4450-AF25-0455B9DDC0E7}"/>
    <dgm:cxn modelId="{40AAEFB5-2986-42AB-A639-A5D6417EFED5}" type="presOf" srcId="{7EEB0E3E-587A-4BF0-A126-7EC341C2B77A}" destId="{4E0C61F2-212C-47BB-B0FA-A26CF7378840}" srcOrd="0" destOrd="0" presId="urn:microsoft.com/office/officeart/2005/8/layout/hList9"/>
    <dgm:cxn modelId="{B8EAD1BF-8409-4DF4-AD73-1B877BBEBF65}" type="presOf" srcId="{4AA6DDE7-B362-4616-A3AD-D9DA7DDFF751}" destId="{B43CD8BA-F394-4CD5-8028-AF15E6708C12}" srcOrd="0" destOrd="0" presId="urn:microsoft.com/office/officeart/2005/8/layout/hList9"/>
    <dgm:cxn modelId="{3DF89CC6-0C9B-412C-82FB-78B167B82D5D}" srcId="{C01C470C-DAE8-47E8-A692-C9CF9DB13B3B}" destId="{0166F51A-C624-488F-A0AB-10917B5F8174}" srcOrd="0" destOrd="0" parTransId="{2198175D-A321-4EC0-9CAC-3E6B5A02979F}" sibTransId="{EDE4F99D-05AD-4643-91EA-7E71C38F41AE}"/>
    <dgm:cxn modelId="{215E2AD4-A098-48FA-A3CB-8FFCC847700B}" type="presOf" srcId="{72EED39E-589A-4C86-955E-46476D5B0F10}" destId="{879ABFC7-C153-471F-B6D2-53A80B242289}" srcOrd="1" destOrd="0" presId="urn:microsoft.com/office/officeart/2005/8/layout/hList9"/>
    <dgm:cxn modelId="{774455DF-6DA8-493F-B631-619046AADF90}" type="presOf" srcId="{0166F51A-C624-488F-A0AB-10917B5F8174}" destId="{30478E5B-4F7B-42AF-B205-F0EB11E01752}" srcOrd="0" destOrd="0" presId="urn:microsoft.com/office/officeart/2005/8/layout/hList9"/>
    <dgm:cxn modelId="{188351F2-387B-469B-9013-AE23401A4BB7}" srcId="{752E271A-E4C3-4C2C-AEBA-975F9D98F262}" destId="{72EED39E-589A-4C86-955E-46476D5B0F10}" srcOrd="1" destOrd="0" parTransId="{18E1E0C4-8FF1-432D-8379-AAF8D06431B4}" sibTransId="{19E457A0-7B6D-4F44-BB5E-5765C5A19F4A}"/>
    <dgm:cxn modelId="{304F5DFE-6502-4BA2-BC6E-445659AFC494}" type="presOf" srcId="{7EEB0E3E-587A-4BF0-A126-7EC341C2B77A}" destId="{A4F2E2B1-277C-4F55-8CFA-C58F3F7C2757}" srcOrd="1" destOrd="0" presId="urn:microsoft.com/office/officeart/2005/8/layout/hList9"/>
    <dgm:cxn modelId="{E12D150B-F473-4360-96DE-2A2515BA6E8C}" type="presParOf" srcId="{ABCC9ADE-3881-492C-942C-E75DEE3AFA55}" destId="{DDA0372C-0C3B-41D4-A284-16C8D35AA9C6}" srcOrd="0" destOrd="0" presId="urn:microsoft.com/office/officeart/2005/8/layout/hList9"/>
    <dgm:cxn modelId="{14F0C5E5-0A5C-45E7-9E49-A8AF990EB3EE}" type="presParOf" srcId="{ABCC9ADE-3881-492C-942C-E75DEE3AFA55}" destId="{E255EC96-5C45-49F8-8C56-480BFAF67CA5}" srcOrd="1" destOrd="0" presId="urn:microsoft.com/office/officeart/2005/8/layout/hList9"/>
    <dgm:cxn modelId="{BAB0AA09-5470-4C6A-8DEF-71CA09E1ED2B}" type="presParOf" srcId="{E255EC96-5C45-49F8-8C56-480BFAF67CA5}" destId="{39FF7550-161F-4C34-8891-03C0687C2FBE}" srcOrd="0" destOrd="0" presId="urn:microsoft.com/office/officeart/2005/8/layout/hList9"/>
    <dgm:cxn modelId="{02BE6CD7-4A6A-4679-BBBE-9FC07BA0E553}" type="presParOf" srcId="{E255EC96-5C45-49F8-8C56-480BFAF67CA5}" destId="{59A626CE-6D11-4CB8-AF43-E3EA8B8FFDD3}" srcOrd="1" destOrd="0" presId="urn:microsoft.com/office/officeart/2005/8/layout/hList9"/>
    <dgm:cxn modelId="{B72E0C51-B2D0-44B7-AED1-97C2F7F28ACE}" type="presParOf" srcId="{59A626CE-6D11-4CB8-AF43-E3EA8B8FFDD3}" destId="{86A0C4D2-812F-46D1-B6A6-CCD47867B5B9}" srcOrd="0" destOrd="0" presId="urn:microsoft.com/office/officeart/2005/8/layout/hList9"/>
    <dgm:cxn modelId="{20E050B0-5550-4A19-BCE0-4547D94EC159}" type="presParOf" srcId="{59A626CE-6D11-4CB8-AF43-E3EA8B8FFDD3}" destId="{9BCD88BC-BDAE-4BAE-854E-1364247DD138}" srcOrd="1" destOrd="0" presId="urn:microsoft.com/office/officeart/2005/8/layout/hList9"/>
    <dgm:cxn modelId="{C682CE0F-A18D-4088-8C85-871C3E4EAA39}" type="presParOf" srcId="{E255EC96-5C45-49F8-8C56-480BFAF67CA5}" destId="{6AD1242A-7B6E-425D-A390-CEAC165D6E1B}" srcOrd="2" destOrd="0" presId="urn:microsoft.com/office/officeart/2005/8/layout/hList9"/>
    <dgm:cxn modelId="{B80CEDC4-ACA8-4FB3-831C-8FBB71D034B9}" type="presParOf" srcId="{6AD1242A-7B6E-425D-A390-CEAC165D6E1B}" destId="{B43CD8BA-F394-4CD5-8028-AF15E6708C12}" srcOrd="0" destOrd="0" presId="urn:microsoft.com/office/officeart/2005/8/layout/hList9"/>
    <dgm:cxn modelId="{2B7170F5-5805-4E97-8596-BD278106DC61}" type="presParOf" srcId="{6AD1242A-7B6E-425D-A390-CEAC165D6E1B}" destId="{8236515A-B58A-4680-9A5A-57374A0E859B}" srcOrd="1" destOrd="0" presId="urn:microsoft.com/office/officeart/2005/8/layout/hList9"/>
    <dgm:cxn modelId="{B83B7F4A-3C22-45BA-AE52-554D661CF967}" type="presParOf" srcId="{ABCC9ADE-3881-492C-942C-E75DEE3AFA55}" destId="{E57D2DB7-333F-4406-BE25-AB3C39F1B33E}" srcOrd="2" destOrd="0" presId="urn:microsoft.com/office/officeart/2005/8/layout/hList9"/>
    <dgm:cxn modelId="{1CC8EC7B-1172-46DB-A40D-E29D3CFDE833}" type="presParOf" srcId="{ABCC9ADE-3881-492C-942C-E75DEE3AFA55}" destId="{30478E5B-4F7B-42AF-B205-F0EB11E01752}" srcOrd="3" destOrd="0" presId="urn:microsoft.com/office/officeart/2005/8/layout/hList9"/>
    <dgm:cxn modelId="{9A2FCB69-A41C-4F1A-9D36-E6C4EE0357B8}" type="presParOf" srcId="{ABCC9ADE-3881-492C-942C-E75DEE3AFA55}" destId="{CFA5F1D5-CC7A-49BD-A5F5-58488FF205A1}" srcOrd="4" destOrd="0" presId="urn:microsoft.com/office/officeart/2005/8/layout/hList9"/>
    <dgm:cxn modelId="{060A9F86-4065-4455-93D2-6A5049589802}" type="presParOf" srcId="{ABCC9ADE-3881-492C-942C-E75DEE3AFA55}" destId="{986062BF-ECD8-47C3-9249-8ADD7339A158}" srcOrd="5" destOrd="0" presId="urn:microsoft.com/office/officeart/2005/8/layout/hList9"/>
    <dgm:cxn modelId="{532D173C-D57A-4A08-ABEC-7C021F518B24}" type="presParOf" srcId="{ABCC9ADE-3881-492C-942C-E75DEE3AFA55}" destId="{A7A830AE-F122-4353-BE41-74EF5F87F4E1}" srcOrd="6" destOrd="0" presId="urn:microsoft.com/office/officeart/2005/8/layout/hList9"/>
    <dgm:cxn modelId="{79664A8F-5B5C-4CBB-9683-F107213909D2}" type="presParOf" srcId="{A7A830AE-F122-4353-BE41-74EF5F87F4E1}" destId="{4F1053B6-A850-4E1A-B5D7-1D549C0464E3}" srcOrd="0" destOrd="0" presId="urn:microsoft.com/office/officeart/2005/8/layout/hList9"/>
    <dgm:cxn modelId="{EC1CD814-3A1B-40C3-A955-8BDA577435FA}" type="presParOf" srcId="{A7A830AE-F122-4353-BE41-74EF5F87F4E1}" destId="{A1CA67B7-B6D7-4626-95E6-E220CA296614}" srcOrd="1" destOrd="0" presId="urn:microsoft.com/office/officeart/2005/8/layout/hList9"/>
    <dgm:cxn modelId="{076E4653-96EA-4F90-9D00-A88A8B8A84A5}" type="presParOf" srcId="{A1CA67B7-B6D7-4626-95E6-E220CA296614}" destId="{4E0C61F2-212C-47BB-B0FA-A26CF7378840}" srcOrd="0" destOrd="0" presId="urn:microsoft.com/office/officeart/2005/8/layout/hList9"/>
    <dgm:cxn modelId="{B2AC7FD9-DBD0-44FD-8802-FEC22D111A70}" type="presParOf" srcId="{A1CA67B7-B6D7-4626-95E6-E220CA296614}" destId="{A4F2E2B1-277C-4F55-8CFA-C58F3F7C2757}" srcOrd="1" destOrd="0" presId="urn:microsoft.com/office/officeart/2005/8/layout/hList9"/>
    <dgm:cxn modelId="{B03C01DF-A531-4B7F-B013-655C16E6C696}" type="presParOf" srcId="{A7A830AE-F122-4353-BE41-74EF5F87F4E1}" destId="{8DAE9378-52FA-41A5-93B0-FD7B30E6004F}" srcOrd="2" destOrd="0" presId="urn:microsoft.com/office/officeart/2005/8/layout/hList9"/>
    <dgm:cxn modelId="{1EF14930-82C7-4DFE-98DD-AEA066208302}" type="presParOf" srcId="{8DAE9378-52FA-41A5-93B0-FD7B30E6004F}" destId="{36D897AC-64ED-434D-8D24-2CFD4F9E0DF3}" srcOrd="0" destOrd="0" presId="urn:microsoft.com/office/officeart/2005/8/layout/hList9"/>
    <dgm:cxn modelId="{2D6D2EAD-457F-4ACE-88DF-29E465731531}" type="presParOf" srcId="{8DAE9378-52FA-41A5-93B0-FD7B30E6004F}" destId="{879ABFC7-C153-471F-B6D2-53A80B242289}" srcOrd="1" destOrd="0" presId="urn:microsoft.com/office/officeart/2005/8/layout/hList9"/>
    <dgm:cxn modelId="{AE6E820C-05C0-4A59-A5DD-69DDA0E251D7}" type="presParOf" srcId="{ABCC9ADE-3881-492C-942C-E75DEE3AFA55}" destId="{A1033876-BB58-4ECA-81E8-089395844BAB}" srcOrd="7" destOrd="0" presId="urn:microsoft.com/office/officeart/2005/8/layout/hList9"/>
    <dgm:cxn modelId="{7E08FEE2-7546-4190-962B-62E6F192584D}" type="presParOf" srcId="{ABCC9ADE-3881-492C-942C-E75DEE3AFA55}" destId="{22B95E4A-1C74-4838-B0C7-09F0A70CF1A1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8573BA-B96F-4FD6-880A-6CD5B3635B6B}" type="doc">
      <dgm:prSet loTypeId="urn:microsoft.com/office/officeart/2018/2/layout/IconCircle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F187E85-4E58-422C-8514-9836268078E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i="0"/>
            <a:t>"The Prediction Paradox"</a:t>
          </a:r>
          <a:r>
            <a:rPr lang="en-US" sz="1600" b="0" i="0"/>
            <a:t>: Inability to foresee churn risks customer relationships.</a:t>
          </a:r>
          <a:endParaRPr lang="en-US" sz="1600"/>
        </a:p>
      </dgm:t>
    </dgm:pt>
    <dgm:pt modelId="{7A7D5B46-74D7-40D0-8280-04851B853BA8}" type="parTrans" cxnId="{1044F28E-9723-4B58-BAE2-6DB17F98EBD7}">
      <dgm:prSet/>
      <dgm:spPr/>
      <dgm:t>
        <a:bodyPr/>
        <a:lstStyle/>
        <a:p>
          <a:endParaRPr lang="en-US"/>
        </a:p>
      </dgm:t>
    </dgm:pt>
    <dgm:pt modelId="{A5BE781B-D01A-49AF-AA25-99C781F54477}" type="sibTrans" cxnId="{1044F28E-9723-4B58-BAE2-6DB17F98EBD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364D454-60D2-434A-9FE7-8CC856ADFA3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i="0"/>
            <a:t>“Profit Margin Mysteries"</a:t>
          </a:r>
          <a:r>
            <a:rPr lang="en-US" sz="1600" b="0" i="0"/>
            <a:t>: Without deep insights into customer profit margins we're missing out on good investments</a:t>
          </a:r>
          <a:endParaRPr lang="en-US" sz="1600"/>
        </a:p>
      </dgm:t>
    </dgm:pt>
    <dgm:pt modelId="{98B00CBE-81F1-4BC9-A4F1-3F636261D4A5}" type="parTrans" cxnId="{76833BAD-D42A-45BD-8F86-8195D8C477DD}">
      <dgm:prSet/>
      <dgm:spPr/>
      <dgm:t>
        <a:bodyPr/>
        <a:lstStyle/>
        <a:p>
          <a:endParaRPr lang="en-US"/>
        </a:p>
      </dgm:t>
    </dgm:pt>
    <dgm:pt modelId="{5B78C721-2E56-4695-942A-EBDA43E44A74}" type="sibTrans" cxnId="{76833BAD-D42A-45BD-8F86-8195D8C477D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88E52D-196D-4696-9A5D-7B729E3A8E5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i="0"/>
            <a:t>“LTV's Untapped Potential"</a:t>
          </a:r>
          <a:r>
            <a:rPr lang="en-US" sz="1600" b="0" i="0"/>
            <a:t>: Undermining Lifetime Value means devaluing customer relationships and losing money on acquisition.</a:t>
          </a:r>
          <a:endParaRPr lang="en-US" sz="1600"/>
        </a:p>
      </dgm:t>
    </dgm:pt>
    <dgm:pt modelId="{2EE7655A-F72B-449D-9A2F-D548F67038E7}" type="parTrans" cxnId="{B64F5983-0EAF-44E7-9151-8648F8EFABEE}">
      <dgm:prSet/>
      <dgm:spPr/>
      <dgm:t>
        <a:bodyPr/>
        <a:lstStyle/>
        <a:p>
          <a:endParaRPr lang="en-US"/>
        </a:p>
      </dgm:t>
    </dgm:pt>
    <dgm:pt modelId="{9626EDC3-DF86-46C1-9AA7-5B20F027495C}" type="sibTrans" cxnId="{B64F5983-0EAF-44E7-9151-8648F8EFAB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8C3AF61-4BA6-4018-AF47-C90DF62606D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i="0"/>
            <a:t>"Data Rich, Insight Poor"</a:t>
          </a:r>
          <a:r>
            <a:rPr lang="en-US" sz="1600" b="0" i="0"/>
            <a:t>: Lacking the tools to analyze data can’t personalize experiences or anticipate needs effectively.</a:t>
          </a:r>
          <a:endParaRPr lang="en-US" sz="1600"/>
        </a:p>
      </dgm:t>
    </dgm:pt>
    <dgm:pt modelId="{0CDC9E81-8E10-415A-A0ED-F85D8189428D}" type="parTrans" cxnId="{976E9428-523C-483E-84C1-C5F0273FF54E}">
      <dgm:prSet/>
      <dgm:spPr/>
      <dgm:t>
        <a:bodyPr/>
        <a:lstStyle/>
        <a:p>
          <a:endParaRPr lang="en-US"/>
        </a:p>
      </dgm:t>
    </dgm:pt>
    <dgm:pt modelId="{4B93FD2E-AFD0-408E-A94A-B6E165DC293E}" type="sibTrans" cxnId="{976E9428-523C-483E-84C1-C5F0273FF54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2E9FC2F-8132-4B56-87D3-6F08B672910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i="0"/>
            <a:t>"One Size Misfits All"</a:t>
          </a:r>
          <a:r>
            <a:rPr lang="en-US" sz="1600" b="0" i="0"/>
            <a:t>: Without churn prediction and margin analysis, it’s hard to retain a diverse customer base.</a:t>
          </a:r>
          <a:endParaRPr lang="en-US" sz="1600"/>
        </a:p>
      </dgm:t>
    </dgm:pt>
    <dgm:pt modelId="{7A60D946-70F9-4020-AAC9-99782711E503}" type="parTrans" cxnId="{1F5B8638-2A2E-4FE5-8708-1FF2ACB85AA2}">
      <dgm:prSet/>
      <dgm:spPr/>
      <dgm:t>
        <a:bodyPr/>
        <a:lstStyle/>
        <a:p>
          <a:endParaRPr lang="en-US"/>
        </a:p>
      </dgm:t>
    </dgm:pt>
    <dgm:pt modelId="{ECC6C37F-FD7D-473A-B8EA-9F4AEB7F6575}" type="sibTrans" cxnId="{1F5B8638-2A2E-4FE5-8708-1FF2ACB85AA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5B47DBB-4F3A-4E3F-ACBE-4EFCD5B7BD0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F4F84F-A081-4165-9B62-9A1737ECCDE7}" type="parTrans" cxnId="{0E10A8C9-4539-4CE7-8D69-1E16DE66B372}">
      <dgm:prSet/>
      <dgm:spPr/>
      <dgm:t>
        <a:bodyPr/>
        <a:lstStyle/>
        <a:p>
          <a:endParaRPr lang="en-US"/>
        </a:p>
      </dgm:t>
    </dgm:pt>
    <dgm:pt modelId="{DF9C52CA-71D6-4007-BD63-044C334FEAD7}" type="sibTrans" cxnId="{0E10A8C9-4539-4CE7-8D69-1E16DE66B372}">
      <dgm:prSet/>
      <dgm:spPr/>
      <dgm:t>
        <a:bodyPr/>
        <a:lstStyle/>
        <a:p>
          <a:endParaRPr lang="en-US"/>
        </a:p>
      </dgm:t>
    </dgm:pt>
    <dgm:pt modelId="{431B68AB-2939-4092-BAB5-405C79490150}" type="pres">
      <dgm:prSet presAssocID="{AF8573BA-B96F-4FD6-880A-6CD5B3635B6B}" presName="root" presStyleCnt="0">
        <dgm:presLayoutVars>
          <dgm:dir/>
          <dgm:resizeHandles val="exact"/>
        </dgm:presLayoutVars>
      </dgm:prSet>
      <dgm:spPr/>
    </dgm:pt>
    <dgm:pt modelId="{F2711283-F8DF-4C97-9BF1-D16CD2348B47}" type="pres">
      <dgm:prSet presAssocID="{AF8573BA-B96F-4FD6-880A-6CD5B3635B6B}" presName="container" presStyleCnt="0">
        <dgm:presLayoutVars>
          <dgm:dir/>
          <dgm:resizeHandles val="exact"/>
        </dgm:presLayoutVars>
      </dgm:prSet>
      <dgm:spPr/>
    </dgm:pt>
    <dgm:pt modelId="{4352206C-4DE4-49CC-AA71-318DE429A810}" type="pres">
      <dgm:prSet presAssocID="{DF187E85-4E58-422C-8514-9836268078E9}" presName="compNode" presStyleCnt="0"/>
      <dgm:spPr/>
    </dgm:pt>
    <dgm:pt modelId="{F60BBC16-81ED-4C4B-AE9C-E80822A05F13}" type="pres">
      <dgm:prSet presAssocID="{DF187E85-4E58-422C-8514-9836268078E9}" presName="iconBgRect" presStyleLbl="bgShp" presStyleIdx="0" presStyleCnt="6"/>
      <dgm:spPr/>
    </dgm:pt>
    <dgm:pt modelId="{B1F58D7A-2596-48AB-88F9-6D9FC66A6AAE}" type="pres">
      <dgm:prSet presAssocID="{DF187E85-4E58-422C-8514-9836268078E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7CBC95F2-8720-4192-910C-62805CF08E51}" type="pres">
      <dgm:prSet presAssocID="{DF187E85-4E58-422C-8514-9836268078E9}" presName="spaceRect" presStyleCnt="0"/>
      <dgm:spPr/>
    </dgm:pt>
    <dgm:pt modelId="{697BE458-4AD7-48A5-9EC2-CCFF7EE206F6}" type="pres">
      <dgm:prSet presAssocID="{DF187E85-4E58-422C-8514-9836268078E9}" presName="textRect" presStyleLbl="revTx" presStyleIdx="0" presStyleCnt="6">
        <dgm:presLayoutVars>
          <dgm:chMax val="1"/>
          <dgm:chPref val="1"/>
        </dgm:presLayoutVars>
      </dgm:prSet>
      <dgm:spPr/>
    </dgm:pt>
    <dgm:pt modelId="{620C6CB0-A87E-4EB6-8241-EDB9597FE84F}" type="pres">
      <dgm:prSet presAssocID="{A5BE781B-D01A-49AF-AA25-99C781F54477}" presName="sibTrans" presStyleLbl="sibTrans2D1" presStyleIdx="0" presStyleCnt="0"/>
      <dgm:spPr/>
    </dgm:pt>
    <dgm:pt modelId="{98C963AF-D005-475F-8BA6-FAE3B132FB5B}" type="pres">
      <dgm:prSet presAssocID="{8364D454-60D2-434A-9FE7-8CC856ADFA32}" presName="compNode" presStyleCnt="0"/>
      <dgm:spPr/>
    </dgm:pt>
    <dgm:pt modelId="{845B2630-1740-4A88-A45E-DE7428F5CAF4}" type="pres">
      <dgm:prSet presAssocID="{8364D454-60D2-434A-9FE7-8CC856ADFA32}" presName="iconBgRect" presStyleLbl="bgShp" presStyleIdx="1" presStyleCnt="6"/>
      <dgm:spPr/>
    </dgm:pt>
    <dgm:pt modelId="{12AF70CB-85B5-410D-AF09-33FBA625E21A}" type="pres">
      <dgm:prSet presAssocID="{8364D454-60D2-434A-9FE7-8CC856ADFA3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DE350B18-DAB6-4369-8413-A5F2E14E1481}" type="pres">
      <dgm:prSet presAssocID="{8364D454-60D2-434A-9FE7-8CC856ADFA32}" presName="spaceRect" presStyleCnt="0"/>
      <dgm:spPr/>
    </dgm:pt>
    <dgm:pt modelId="{A14BD081-94D5-4664-B32E-1A1D1A32D404}" type="pres">
      <dgm:prSet presAssocID="{8364D454-60D2-434A-9FE7-8CC856ADFA32}" presName="textRect" presStyleLbl="revTx" presStyleIdx="1" presStyleCnt="6">
        <dgm:presLayoutVars>
          <dgm:chMax val="1"/>
          <dgm:chPref val="1"/>
        </dgm:presLayoutVars>
      </dgm:prSet>
      <dgm:spPr/>
    </dgm:pt>
    <dgm:pt modelId="{0DF80E06-6E49-4778-99AB-33448AB85C9B}" type="pres">
      <dgm:prSet presAssocID="{5B78C721-2E56-4695-942A-EBDA43E44A74}" presName="sibTrans" presStyleLbl="sibTrans2D1" presStyleIdx="0" presStyleCnt="0"/>
      <dgm:spPr/>
    </dgm:pt>
    <dgm:pt modelId="{B7E75AB5-CFFA-4F5F-841C-42CB7CA506E8}" type="pres">
      <dgm:prSet presAssocID="{8488E52D-196D-4696-9A5D-7B729E3A8E50}" presName="compNode" presStyleCnt="0"/>
      <dgm:spPr/>
    </dgm:pt>
    <dgm:pt modelId="{6AAF2A06-314D-49F6-BD1B-2A5DA587902F}" type="pres">
      <dgm:prSet presAssocID="{8488E52D-196D-4696-9A5D-7B729E3A8E50}" presName="iconBgRect" presStyleLbl="bgShp" presStyleIdx="2" presStyleCnt="6"/>
      <dgm:spPr/>
    </dgm:pt>
    <dgm:pt modelId="{81F242C7-2841-4430-AB0F-C2FBB5D2EE90}" type="pres">
      <dgm:prSet presAssocID="{8488E52D-196D-4696-9A5D-7B729E3A8E5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F0C436C9-DCCE-49A0-BB00-1B4FCD1715E2}" type="pres">
      <dgm:prSet presAssocID="{8488E52D-196D-4696-9A5D-7B729E3A8E50}" presName="spaceRect" presStyleCnt="0"/>
      <dgm:spPr/>
    </dgm:pt>
    <dgm:pt modelId="{C237B3F8-5E37-4C82-8C07-4151A80EA239}" type="pres">
      <dgm:prSet presAssocID="{8488E52D-196D-4696-9A5D-7B729E3A8E50}" presName="textRect" presStyleLbl="revTx" presStyleIdx="2" presStyleCnt="6">
        <dgm:presLayoutVars>
          <dgm:chMax val="1"/>
          <dgm:chPref val="1"/>
        </dgm:presLayoutVars>
      </dgm:prSet>
      <dgm:spPr/>
    </dgm:pt>
    <dgm:pt modelId="{11029B6F-C6BF-4F78-BB35-27AC60FFC9AF}" type="pres">
      <dgm:prSet presAssocID="{9626EDC3-DF86-46C1-9AA7-5B20F027495C}" presName="sibTrans" presStyleLbl="sibTrans2D1" presStyleIdx="0" presStyleCnt="0"/>
      <dgm:spPr/>
    </dgm:pt>
    <dgm:pt modelId="{1D0BFA1B-FE60-47CF-9B5F-02B38D64C567}" type="pres">
      <dgm:prSet presAssocID="{68C3AF61-4BA6-4018-AF47-C90DF62606D2}" presName="compNode" presStyleCnt="0"/>
      <dgm:spPr/>
    </dgm:pt>
    <dgm:pt modelId="{ECE24A50-811F-4F93-A6A0-F89064C642F2}" type="pres">
      <dgm:prSet presAssocID="{68C3AF61-4BA6-4018-AF47-C90DF62606D2}" presName="iconBgRect" presStyleLbl="bgShp" presStyleIdx="3" presStyleCnt="6" custLinFactX="54704" custLinFactNeighborX="100000" custLinFactNeighborY="80867"/>
      <dgm:spPr/>
    </dgm:pt>
    <dgm:pt modelId="{9E7775ED-EF67-49F7-B4FD-EF85F4191ECD}" type="pres">
      <dgm:prSet presAssocID="{68C3AF61-4BA6-4018-AF47-C90DF62606D2}" presName="iconRect" presStyleLbl="node1" presStyleIdx="3" presStyleCnt="6" custLinFactX="100000" custLinFactY="36228" custLinFactNeighborX="168094" custLinFactNeighborY="1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5B81E90A-F004-42A8-B6F2-EEB1C889BE89}" type="pres">
      <dgm:prSet presAssocID="{68C3AF61-4BA6-4018-AF47-C90DF62606D2}" presName="spaceRect" presStyleCnt="0"/>
      <dgm:spPr/>
    </dgm:pt>
    <dgm:pt modelId="{13686044-1DBA-4513-A123-8D75A1A92CF4}" type="pres">
      <dgm:prSet presAssocID="{68C3AF61-4BA6-4018-AF47-C90DF62606D2}" presName="textRect" presStyleLbl="revTx" presStyleIdx="3" presStyleCnt="6" custLinFactNeighborX="69657" custLinFactNeighborY="70904">
        <dgm:presLayoutVars>
          <dgm:chMax val="1"/>
          <dgm:chPref val="1"/>
        </dgm:presLayoutVars>
      </dgm:prSet>
      <dgm:spPr/>
    </dgm:pt>
    <dgm:pt modelId="{00426E06-FC13-4A3C-AEB7-C446FAB22DAE}" type="pres">
      <dgm:prSet presAssocID="{4B93FD2E-AFD0-408E-A94A-B6E165DC293E}" presName="sibTrans" presStyleLbl="sibTrans2D1" presStyleIdx="0" presStyleCnt="0"/>
      <dgm:spPr/>
    </dgm:pt>
    <dgm:pt modelId="{5BF06901-C2D7-4676-91A6-F8AF85CA9033}" type="pres">
      <dgm:prSet presAssocID="{B2E9FC2F-8132-4B56-87D3-6F08B6729103}" presName="compNode" presStyleCnt="0"/>
      <dgm:spPr/>
    </dgm:pt>
    <dgm:pt modelId="{B589E361-9596-4BED-8293-AF243E5BB342}" type="pres">
      <dgm:prSet presAssocID="{B2E9FC2F-8132-4B56-87D3-6F08B6729103}" presName="iconBgRect" presStyleLbl="bgShp" presStyleIdx="4" presStyleCnt="6" custLinFactX="100000" custLinFactNeighborX="149267" custLinFactNeighborY="76277"/>
      <dgm:spPr/>
    </dgm:pt>
    <dgm:pt modelId="{8F6032D4-A488-4465-9AB5-D469232BADF4}" type="pres">
      <dgm:prSet presAssocID="{B2E9FC2F-8132-4B56-87D3-6F08B6729103}" presName="iconRect" presStyleLbl="node1" presStyleIdx="4" presStyleCnt="6" custLinFactX="200000" custLinFactY="25276" custLinFactNeighborX="231507" custLinFactNeighborY="10000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9828D35-28C4-4951-9E9A-6765CCDFA6AA}" type="pres">
      <dgm:prSet presAssocID="{B2E9FC2F-8132-4B56-87D3-6F08B6729103}" presName="spaceRect" presStyleCnt="0"/>
      <dgm:spPr/>
    </dgm:pt>
    <dgm:pt modelId="{41E7F1E4-1C53-4DF5-94A9-0BCF0AF05A2E}" type="pres">
      <dgm:prSet presAssocID="{B2E9FC2F-8132-4B56-87D3-6F08B6729103}" presName="textRect" presStyleLbl="revTx" presStyleIdx="4" presStyleCnt="6" custLinFactX="7192" custLinFactNeighborX="100000" custLinFactNeighborY="73523">
        <dgm:presLayoutVars>
          <dgm:chMax val="1"/>
          <dgm:chPref val="1"/>
        </dgm:presLayoutVars>
      </dgm:prSet>
      <dgm:spPr/>
    </dgm:pt>
    <dgm:pt modelId="{736E5A35-66E5-418F-AD81-BD572F648664}" type="pres">
      <dgm:prSet presAssocID="{ECC6C37F-FD7D-473A-B8EA-9F4AEB7F6575}" presName="sibTrans" presStyleLbl="sibTrans2D1" presStyleIdx="0" presStyleCnt="0"/>
      <dgm:spPr/>
    </dgm:pt>
    <dgm:pt modelId="{E18DC463-EF8D-4C8F-83C0-49B19B71251B}" type="pres">
      <dgm:prSet presAssocID="{15B47DBB-4F3A-4E3F-ACBE-4EFCD5B7BD0C}" presName="compNode" presStyleCnt="0"/>
      <dgm:spPr/>
    </dgm:pt>
    <dgm:pt modelId="{B089A1E1-A0E7-499C-B042-94B0452ADF97}" type="pres">
      <dgm:prSet presAssocID="{15B47DBB-4F3A-4E3F-ACBE-4EFCD5B7BD0C}" presName="iconBgRect" presStyleLbl="bgShp" presStyleIdx="5" presStyleCnt="6" custLinFactX="-396175" custLinFactNeighborX="-400000" custLinFactNeighborY="31373"/>
      <dgm:spPr>
        <a:solidFill>
          <a:srgbClr val="FFFFFF"/>
        </a:solidFill>
      </dgm:spPr>
    </dgm:pt>
    <dgm:pt modelId="{A98D2A2E-E72C-4739-AB2A-039D01865C60}" type="pres">
      <dgm:prSet presAssocID="{15B47DBB-4F3A-4E3F-ACBE-4EFCD5B7BD0C}" presName="iconRect" presStyleLbl="node1" presStyleIdx="5" presStyleCnt="6" custFlipHor="1" custScaleX="8786" custScaleY="8786"/>
      <dgm:spPr>
        <a:solidFill>
          <a:srgbClr val="FFFFFF"/>
        </a:solidFill>
        <a:ln>
          <a:noFill/>
        </a:ln>
      </dgm:spPr>
    </dgm:pt>
    <dgm:pt modelId="{8824FACB-560B-4AC5-8C1B-7EAAC19AADE3}" type="pres">
      <dgm:prSet presAssocID="{15B47DBB-4F3A-4E3F-ACBE-4EFCD5B7BD0C}" presName="spaceRect" presStyleCnt="0"/>
      <dgm:spPr/>
    </dgm:pt>
    <dgm:pt modelId="{48401DC5-C6E5-401E-BE04-75C0924030F2}" type="pres">
      <dgm:prSet presAssocID="{15B47DBB-4F3A-4E3F-ACBE-4EFCD5B7BD0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E89A826-B9D5-4222-AA8A-95F49370F5B7}" type="presOf" srcId="{DF187E85-4E58-422C-8514-9836268078E9}" destId="{697BE458-4AD7-48A5-9EC2-CCFF7EE206F6}" srcOrd="0" destOrd="0" presId="urn:microsoft.com/office/officeart/2018/2/layout/IconCircleList"/>
    <dgm:cxn modelId="{976E9428-523C-483E-84C1-C5F0273FF54E}" srcId="{AF8573BA-B96F-4FD6-880A-6CD5B3635B6B}" destId="{68C3AF61-4BA6-4018-AF47-C90DF62606D2}" srcOrd="3" destOrd="0" parTransId="{0CDC9E81-8E10-415A-A0ED-F85D8189428D}" sibTransId="{4B93FD2E-AFD0-408E-A94A-B6E165DC293E}"/>
    <dgm:cxn modelId="{2DE36231-7F69-4EB1-8870-C2FBE8E9F0C7}" type="presOf" srcId="{AF8573BA-B96F-4FD6-880A-6CD5B3635B6B}" destId="{431B68AB-2939-4092-BAB5-405C79490150}" srcOrd="0" destOrd="0" presId="urn:microsoft.com/office/officeart/2018/2/layout/IconCircleList"/>
    <dgm:cxn modelId="{EBA4E233-C00C-42B0-88C9-39FB499DE9ED}" type="presOf" srcId="{A5BE781B-D01A-49AF-AA25-99C781F54477}" destId="{620C6CB0-A87E-4EB6-8241-EDB9597FE84F}" srcOrd="0" destOrd="0" presId="urn:microsoft.com/office/officeart/2018/2/layout/IconCircleList"/>
    <dgm:cxn modelId="{E3A1A234-24AC-4B3A-8658-2F9B01A67544}" type="presOf" srcId="{5B78C721-2E56-4695-942A-EBDA43E44A74}" destId="{0DF80E06-6E49-4778-99AB-33448AB85C9B}" srcOrd="0" destOrd="0" presId="urn:microsoft.com/office/officeart/2018/2/layout/IconCircleList"/>
    <dgm:cxn modelId="{1F5B8638-2A2E-4FE5-8708-1FF2ACB85AA2}" srcId="{AF8573BA-B96F-4FD6-880A-6CD5B3635B6B}" destId="{B2E9FC2F-8132-4B56-87D3-6F08B6729103}" srcOrd="4" destOrd="0" parTransId="{7A60D946-70F9-4020-AAC9-99782711E503}" sibTransId="{ECC6C37F-FD7D-473A-B8EA-9F4AEB7F6575}"/>
    <dgm:cxn modelId="{CA27A939-31DF-4473-B28B-81AEA345188C}" type="presOf" srcId="{4B93FD2E-AFD0-408E-A94A-B6E165DC293E}" destId="{00426E06-FC13-4A3C-AEB7-C446FAB22DAE}" srcOrd="0" destOrd="0" presId="urn:microsoft.com/office/officeart/2018/2/layout/IconCircleList"/>
    <dgm:cxn modelId="{FC3BAA4D-E419-4D73-A617-8373DFF00D53}" type="presOf" srcId="{68C3AF61-4BA6-4018-AF47-C90DF62606D2}" destId="{13686044-1DBA-4513-A123-8D75A1A92CF4}" srcOrd="0" destOrd="0" presId="urn:microsoft.com/office/officeart/2018/2/layout/IconCircleList"/>
    <dgm:cxn modelId="{EEEAC477-B7B1-4669-8FBC-30A0D9A97233}" type="presOf" srcId="{9626EDC3-DF86-46C1-9AA7-5B20F027495C}" destId="{11029B6F-C6BF-4F78-BB35-27AC60FFC9AF}" srcOrd="0" destOrd="0" presId="urn:microsoft.com/office/officeart/2018/2/layout/IconCircleList"/>
    <dgm:cxn modelId="{B64F5983-0EAF-44E7-9151-8648F8EFABEE}" srcId="{AF8573BA-B96F-4FD6-880A-6CD5B3635B6B}" destId="{8488E52D-196D-4696-9A5D-7B729E3A8E50}" srcOrd="2" destOrd="0" parTransId="{2EE7655A-F72B-449D-9A2F-D548F67038E7}" sibTransId="{9626EDC3-DF86-46C1-9AA7-5B20F027495C}"/>
    <dgm:cxn modelId="{A5C9EC84-969E-40F5-91B6-A154E10DA6BC}" type="presOf" srcId="{ECC6C37F-FD7D-473A-B8EA-9F4AEB7F6575}" destId="{736E5A35-66E5-418F-AD81-BD572F648664}" srcOrd="0" destOrd="0" presId="urn:microsoft.com/office/officeart/2018/2/layout/IconCircleList"/>
    <dgm:cxn modelId="{AE7AE98D-67CC-4FAC-AD6F-DBC3589B9376}" type="presOf" srcId="{15B47DBB-4F3A-4E3F-ACBE-4EFCD5B7BD0C}" destId="{48401DC5-C6E5-401E-BE04-75C0924030F2}" srcOrd="0" destOrd="0" presId="urn:microsoft.com/office/officeart/2018/2/layout/IconCircleList"/>
    <dgm:cxn modelId="{1044F28E-9723-4B58-BAE2-6DB17F98EBD7}" srcId="{AF8573BA-B96F-4FD6-880A-6CD5B3635B6B}" destId="{DF187E85-4E58-422C-8514-9836268078E9}" srcOrd="0" destOrd="0" parTransId="{7A7D5B46-74D7-40D0-8280-04851B853BA8}" sibTransId="{A5BE781B-D01A-49AF-AA25-99C781F54477}"/>
    <dgm:cxn modelId="{76833BAD-D42A-45BD-8F86-8195D8C477DD}" srcId="{AF8573BA-B96F-4FD6-880A-6CD5B3635B6B}" destId="{8364D454-60D2-434A-9FE7-8CC856ADFA32}" srcOrd="1" destOrd="0" parTransId="{98B00CBE-81F1-4BC9-A4F1-3F636261D4A5}" sibTransId="{5B78C721-2E56-4695-942A-EBDA43E44A74}"/>
    <dgm:cxn modelId="{1B4418B7-D887-4E82-B174-662BE083B695}" type="presOf" srcId="{8488E52D-196D-4696-9A5D-7B729E3A8E50}" destId="{C237B3F8-5E37-4C82-8C07-4151A80EA239}" srcOrd="0" destOrd="0" presId="urn:microsoft.com/office/officeart/2018/2/layout/IconCircleList"/>
    <dgm:cxn modelId="{C268A4C5-9A23-409D-B087-C0379FF89ACC}" type="presOf" srcId="{8364D454-60D2-434A-9FE7-8CC856ADFA32}" destId="{A14BD081-94D5-4664-B32E-1A1D1A32D404}" srcOrd="0" destOrd="0" presId="urn:microsoft.com/office/officeart/2018/2/layout/IconCircleList"/>
    <dgm:cxn modelId="{0E10A8C9-4539-4CE7-8D69-1E16DE66B372}" srcId="{AF8573BA-B96F-4FD6-880A-6CD5B3635B6B}" destId="{15B47DBB-4F3A-4E3F-ACBE-4EFCD5B7BD0C}" srcOrd="5" destOrd="0" parTransId="{71F4F84F-A081-4165-9B62-9A1737ECCDE7}" sibTransId="{DF9C52CA-71D6-4007-BD63-044C334FEAD7}"/>
    <dgm:cxn modelId="{C8A7F5CF-4B99-40A8-8835-E3C5788BB1EF}" type="presOf" srcId="{B2E9FC2F-8132-4B56-87D3-6F08B6729103}" destId="{41E7F1E4-1C53-4DF5-94A9-0BCF0AF05A2E}" srcOrd="0" destOrd="0" presId="urn:microsoft.com/office/officeart/2018/2/layout/IconCircleList"/>
    <dgm:cxn modelId="{B955533F-112B-4D99-AA93-E285AAF527ED}" type="presParOf" srcId="{431B68AB-2939-4092-BAB5-405C79490150}" destId="{F2711283-F8DF-4C97-9BF1-D16CD2348B47}" srcOrd="0" destOrd="0" presId="urn:microsoft.com/office/officeart/2018/2/layout/IconCircleList"/>
    <dgm:cxn modelId="{92ADFB09-B661-4A25-AFE9-6D9185BD21D5}" type="presParOf" srcId="{F2711283-F8DF-4C97-9BF1-D16CD2348B47}" destId="{4352206C-4DE4-49CC-AA71-318DE429A810}" srcOrd="0" destOrd="0" presId="urn:microsoft.com/office/officeart/2018/2/layout/IconCircleList"/>
    <dgm:cxn modelId="{38E54A57-DB5F-45AE-81BA-96CC233365A7}" type="presParOf" srcId="{4352206C-4DE4-49CC-AA71-318DE429A810}" destId="{F60BBC16-81ED-4C4B-AE9C-E80822A05F13}" srcOrd="0" destOrd="0" presId="urn:microsoft.com/office/officeart/2018/2/layout/IconCircleList"/>
    <dgm:cxn modelId="{870CF7B8-4269-47AC-9C56-AE374CB0CDFA}" type="presParOf" srcId="{4352206C-4DE4-49CC-AA71-318DE429A810}" destId="{B1F58D7A-2596-48AB-88F9-6D9FC66A6AAE}" srcOrd="1" destOrd="0" presId="urn:microsoft.com/office/officeart/2018/2/layout/IconCircleList"/>
    <dgm:cxn modelId="{FA8ACFF8-9D7E-47F3-8B79-9E0CEE795F82}" type="presParOf" srcId="{4352206C-4DE4-49CC-AA71-318DE429A810}" destId="{7CBC95F2-8720-4192-910C-62805CF08E51}" srcOrd="2" destOrd="0" presId="urn:microsoft.com/office/officeart/2018/2/layout/IconCircleList"/>
    <dgm:cxn modelId="{01F3C715-0F8E-4BFE-B818-247D456489AB}" type="presParOf" srcId="{4352206C-4DE4-49CC-AA71-318DE429A810}" destId="{697BE458-4AD7-48A5-9EC2-CCFF7EE206F6}" srcOrd="3" destOrd="0" presId="urn:microsoft.com/office/officeart/2018/2/layout/IconCircleList"/>
    <dgm:cxn modelId="{4101E2C8-720A-41EE-9958-EEAA17F8633B}" type="presParOf" srcId="{F2711283-F8DF-4C97-9BF1-D16CD2348B47}" destId="{620C6CB0-A87E-4EB6-8241-EDB9597FE84F}" srcOrd="1" destOrd="0" presId="urn:microsoft.com/office/officeart/2018/2/layout/IconCircleList"/>
    <dgm:cxn modelId="{B1163ACF-7E7F-459A-8158-63DA6F1DA024}" type="presParOf" srcId="{F2711283-F8DF-4C97-9BF1-D16CD2348B47}" destId="{98C963AF-D005-475F-8BA6-FAE3B132FB5B}" srcOrd="2" destOrd="0" presId="urn:microsoft.com/office/officeart/2018/2/layout/IconCircleList"/>
    <dgm:cxn modelId="{34359523-2C07-4164-85D8-A8D3B16FC135}" type="presParOf" srcId="{98C963AF-D005-475F-8BA6-FAE3B132FB5B}" destId="{845B2630-1740-4A88-A45E-DE7428F5CAF4}" srcOrd="0" destOrd="0" presId="urn:microsoft.com/office/officeart/2018/2/layout/IconCircleList"/>
    <dgm:cxn modelId="{084CE084-888B-48F1-B80E-5B7D9801A352}" type="presParOf" srcId="{98C963AF-D005-475F-8BA6-FAE3B132FB5B}" destId="{12AF70CB-85B5-410D-AF09-33FBA625E21A}" srcOrd="1" destOrd="0" presId="urn:microsoft.com/office/officeart/2018/2/layout/IconCircleList"/>
    <dgm:cxn modelId="{6C3C4E26-7313-487F-A271-19455D3E3755}" type="presParOf" srcId="{98C963AF-D005-475F-8BA6-FAE3B132FB5B}" destId="{DE350B18-DAB6-4369-8413-A5F2E14E1481}" srcOrd="2" destOrd="0" presId="urn:microsoft.com/office/officeart/2018/2/layout/IconCircleList"/>
    <dgm:cxn modelId="{98DC794D-14FB-49CB-8D0E-F2626DF7BF74}" type="presParOf" srcId="{98C963AF-D005-475F-8BA6-FAE3B132FB5B}" destId="{A14BD081-94D5-4664-B32E-1A1D1A32D404}" srcOrd="3" destOrd="0" presId="urn:microsoft.com/office/officeart/2018/2/layout/IconCircleList"/>
    <dgm:cxn modelId="{66443A83-5959-40CB-952C-FAAC3805F847}" type="presParOf" srcId="{F2711283-F8DF-4C97-9BF1-D16CD2348B47}" destId="{0DF80E06-6E49-4778-99AB-33448AB85C9B}" srcOrd="3" destOrd="0" presId="urn:microsoft.com/office/officeart/2018/2/layout/IconCircleList"/>
    <dgm:cxn modelId="{B7FBF1AC-B6F3-40D3-A815-1C161D49F3B1}" type="presParOf" srcId="{F2711283-F8DF-4C97-9BF1-D16CD2348B47}" destId="{B7E75AB5-CFFA-4F5F-841C-42CB7CA506E8}" srcOrd="4" destOrd="0" presId="urn:microsoft.com/office/officeart/2018/2/layout/IconCircleList"/>
    <dgm:cxn modelId="{5455CF50-7A5E-4B85-8941-614C4CAF186D}" type="presParOf" srcId="{B7E75AB5-CFFA-4F5F-841C-42CB7CA506E8}" destId="{6AAF2A06-314D-49F6-BD1B-2A5DA587902F}" srcOrd="0" destOrd="0" presId="urn:microsoft.com/office/officeart/2018/2/layout/IconCircleList"/>
    <dgm:cxn modelId="{963801D2-F563-48F5-BDCF-A5787372A979}" type="presParOf" srcId="{B7E75AB5-CFFA-4F5F-841C-42CB7CA506E8}" destId="{81F242C7-2841-4430-AB0F-C2FBB5D2EE90}" srcOrd="1" destOrd="0" presId="urn:microsoft.com/office/officeart/2018/2/layout/IconCircleList"/>
    <dgm:cxn modelId="{B30CC11F-35B0-4684-A06F-C629C5EAB0DA}" type="presParOf" srcId="{B7E75AB5-CFFA-4F5F-841C-42CB7CA506E8}" destId="{F0C436C9-DCCE-49A0-BB00-1B4FCD1715E2}" srcOrd="2" destOrd="0" presId="urn:microsoft.com/office/officeart/2018/2/layout/IconCircleList"/>
    <dgm:cxn modelId="{47C6973C-87E9-48BE-97C3-C5B434C4909D}" type="presParOf" srcId="{B7E75AB5-CFFA-4F5F-841C-42CB7CA506E8}" destId="{C237B3F8-5E37-4C82-8C07-4151A80EA239}" srcOrd="3" destOrd="0" presId="urn:microsoft.com/office/officeart/2018/2/layout/IconCircleList"/>
    <dgm:cxn modelId="{B612171F-0315-4D4D-BE1C-04E4101ACA6E}" type="presParOf" srcId="{F2711283-F8DF-4C97-9BF1-D16CD2348B47}" destId="{11029B6F-C6BF-4F78-BB35-27AC60FFC9AF}" srcOrd="5" destOrd="0" presId="urn:microsoft.com/office/officeart/2018/2/layout/IconCircleList"/>
    <dgm:cxn modelId="{61947E05-4C5B-4A4D-A0AD-E099B90933D0}" type="presParOf" srcId="{F2711283-F8DF-4C97-9BF1-D16CD2348B47}" destId="{1D0BFA1B-FE60-47CF-9B5F-02B38D64C567}" srcOrd="6" destOrd="0" presId="urn:microsoft.com/office/officeart/2018/2/layout/IconCircleList"/>
    <dgm:cxn modelId="{1A7B6CE7-52E7-4E1C-8725-CBB1A29C1F8D}" type="presParOf" srcId="{1D0BFA1B-FE60-47CF-9B5F-02B38D64C567}" destId="{ECE24A50-811F-4F93-A6A0-F89064C642F2}" srcOrd="0" destOrd="0" presId="urn:microsoft.com/office/officeart/2018/2/layout/IconCircleList"/>
    <dgm:cxn modelId="{4E7DD01C-37E3-4068-AC72-4D81F36C932B}" type="presParOf" srcId="{1D0BFA1B-FE60-47CF-9B5F-02B38D64C567}" destId="{9E7775ED-EF67-49F7-B4FD-EF85F4191ECD}" srcOrd="1" destOrd="0" presId="urn:microsoft.com/office/officeart/2018/2/layout/IconCircleList"/>
    <dgm:cxn modelId="{4F1CDABA-BEC5-4A20-AA43-A4B14B71F242}" type="presParOf" srcId="{1D0BFA1B-FE60-47CF-9B5F-02B38D64C567}" destId="{5B81E90A-F004-42A8-B6F2-EEB1C889BE89}" srcOrd="2" destOrd="0" presId="urn:microsoft.com/office/officeart/2018/2/layout/IconCircleList"/>
    <dgm:cxn modelId="{1F34688D-7E1A-4BA7-BBA6-432F9221CA29}" type="presParOf" srcId="{1D0BFA1B-FE60-47CF-9B5F-02B38D64C567}" destId="{13686044-1DBA-4513-A123-8D75A1A92CF4}" srcOrd="3" destOrd="0" presId="urn:microsoft.com/office/officeart/2018/2/layout/IconCircleList"/>
    <dgm:cxn modelId="{0BD46D52-B29D-4898-BF4B-9C518E7FC3A8}" type="presParOf" srcId="{F2711283-F8DF-4C97-9BF1-D16CD2348B47}" destId="{00426E06-FC13-4A3C-AEB7-C446FAB22DAE}" srcOrd="7" destOrd="0" presId="urn:microsoft.com/office/officeart/2018/2/layout/IconCircleList"/>
    <dgm:cxn modelId="{0E883C4C-9740-4ACC-AE45-4A1A19C1590C}" type="presParOf" srcId="{F2711283-F8DF-4C97-9BF1-D16CD2348B47}" destId="{5BF06901-C2D7-4676-91A6-F8AF85CA9033}" srcOrd="8" destOrd="0" presId="urn:microsoft.com/office/officeart/2018/2/layout/IconCircleList"/>
    <dgm:cxn modelId="{678DD3D0-7EA9-48CF-93A8-F5FD822614D5}" type="presParOf" srcId="{5BF06901-C2D7-4676-91A6-F8AF85CA9033}" destId="{B589E361-9596-4BED-8293-AF243E5BB342}" srcOrd="0" destOrd="0" presId="urn:microsoft.com/office/officeart/2018/2/layout/IconCircleList"/>
    <dgm:cxn modelId="{6D8E1220-5736-49CA-879C-E118F3863FFB}" type="presParOf" srcId="{5BF06901-C2D7-4676-91A6-F8AF85CA9033}" destId="{8F6032D4-A488-4465-9AB5-D469232BADF4}" srcOrd="1" destOrd="0" presId="urn:microsoft.com/office/officeart/2018/2/layout/IconCircleList"/>
    <dgm:cxn modelId="{069B4FC8-83C5-4A20-AFCC-5B6B53F05B17}" type="presParOf" srcId="{5BF06901-C2D7-4676-91A6-F8AF85CA9033}" destId="{69828D35-28C4-4951-9E9A-6765CCDFA6AA}" srcOrd="2" destOrd="0" presId="urn:microsoft.com/office/officeart/2018/2/layout/IconCircleList"/>
    <dgm:cxn modelId="{B164F3D7-9ED7-4727-B513-266C35F57D5C}" type="presParOf" srcId="{5BF06901-C2D7-4676-91A6-F8AF85CA9033}" destId="{41E7F1E4-1C53-4DF5-94A9-0BCF0AF05A2E}" srcOrd="3" destOrd="0" presId="urn:microsoft.com/office/officeart/2018/2/layout/IconCircleList"/>
    <dgm:cxn modelId="{4F7A16A9-AFEB-44A2-961E-406528C21D4F}" type="presParOf" srcId="{F2711283-F8DF-4C97-9BF1-D16CD2348B47}" destId="{736E5A35-66E5-418F-AD81-BD572F648664}" srcOrd="9" destOrd="0" presId="urn:microsoft.com/office/officeart/2018/2/layout/IconCircleList"/>
    <dgm:cxn modelId="{129AF101-369C-49C0-B960-E3456AD10F59}" type="presParOf" srcId="{F2711283-F8DF-4C97-9BF1-D16CD2348B47}" destId="{E18DC463-EF8D-4C8F-83C0-49B19B71251B}" srcOrd="10" destOrd="0" presId="urn:microsoft.com/office/officeart/2018/2/layout/IconCircleList"/>
    <dgm:cxn modelId="{CE1F277F-B46B-4FDB-9934-1A5EC9AB85B8}" type="presParOf" srcId="{E18DC463-EF8D-4C8F-83C0-49B19B71251B}" destId="{B089A1E1-A0E7-499C-B042-94B0452ADF97}" srcOrd="0" destOrd="0" presId="urn:microsoft.com/office/officeart/2018/2/layout/IconCircleList"/>
    <dgm:cxn modelId="{D9A95868-2900-486B-BEC4-1E64AC21BAE1}" type="presParOf" srcId="{E18DC463-EF8D-4C8F-83C0-49B19B71251B}" destId="{A98D2A2E-E72C-4739-AB2A-039D01865C60}" srcOrd="1" destOrd="0" presId="urn:microsoft.com/office/officeart/2018/2/layout/IconCircleList"/>
    <dgm:cxn modelId="{B05D7EF8-2C3E-49D1-9D53-0CDA1B7E78F5}" type="presParOf" srcId="{E18DC463-EF8D-4C8F-83C0-49B19B71251B}" destId="{8824FACB-560B-4AC5-8C1B-7EAAC19AADE3}" srcOrd="2" destOrd="0" presId="urn:microsoft.com/office/officeart/2018/2/layout/IconCircleList"/>
    <dgm:cxn modelId="{CF5CD41C-BBF9-4D13-B2A8-FE1663C0D407}" type="presParOf" srcId="{E18DC463-EF8D-4C8F-83C0-49B19B71251B}" destId="{48401DC5-C6E5-401E-BE04-75C0924030F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50" baseline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Utilize insights to offer targeted retention and up-selling/cross-selling campaigns to drive growth.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b="1" kern="1200" spc="150" baseline="0">
              <a:solidFill>
                <a:schemeClr val="tx1"/>
              </a:solidFill>
              <a:latin typeface="+mj-lt"/>
              <a:ea typeface="+mj-ea"/>
              <a:cs typeface="+mj-cs"/>
            </a:rPr>
            <a:t>INCREASING CUSTOMER RETENTION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600" spc="50" baseline="0">
              <a:latin typeface="+mn-lt"/>
            </a:rPr>
            <a:t>Build a robust churn prediction model to identify churning segments and boost retention.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600" b="1" kern="1200" spc="150" baseline="0">
              <a:solidFill>
                <a:prstClr val="black"/>
              </a:solidFill>
              <a:latin typeface="Tenorite"/>
              <a:ea typeface="+mn-ea"/>
              <a:cs typeface="+mn-cs"/>
            </a:rPr>
            <a:t>IMPROVING PROFIT MARGINS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600" spc="50" baseline="0">
              <a:latin typeface="+mn-lt"/>
            </a:rPr>
            <a:t>Predict customer profit margins effectively to nurture high profit relationships and safeguard revenue.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spc="150" baseline="0">
              <a:solidFill>
                <a:prstClr val="black"/>
              </a:solidFill>
              <a:latin typeface="Tenorite"/>
              <a:ea typeface="+mn-ea"/>
              <a:cs typeface="+mn-cs"/>
            </a:rPr>
            <a:t>LEVERAGING LIFETIME VALUES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50" baseline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Calculating LTVs help optimize Customer Acquisition Costs and prioritize customers.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50" baseline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Garner actionable insights based on available KPIs to aid in data-driven decision making.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2322D3A-7AC2-4C5C-9D7E-EAB2313D47D4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spc="150" baseline="0">
              <a:solidFill>
                <a:prstClr val="black"/>
              </a:solidFill>
              <a:latin typeface="Tenorite"/>
              <a:ea typeface="+mn-ea"/>
              <a:cs typeface="+mn-cs"/>
            </a:rPr>
            <a:t>TARGETED INTERVENTIONS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/>
      <dgm:t>
        <a:bodyPr/>
        <a:lstStyle/>
        <a:p>
          <a:pPr marL="0"/>
          <a:r>
            <a:rPr lang="en-US" sz="1600" b="1" kern="1200" spc="150" baseline="0">
              <a:solidFill>
                <a:prstClr val="black"/>
              </a:solidFill>
              <a:latin typeface="Tenorite"/>
              <a:ea typeface="+mn-ea"/>
              <a:cs typeface="+mn-cs"/>
            </a:rPr>
            <a:t>EFFECTIVE DATA ANALYSIS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5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5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5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5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5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5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5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5">
        <dgm:presLayoutVars/>
      </dgm:prSet>
      <dgm:spPr/>
    </dgm:pt>
    <dgm:pt modelId="{D0DC94A3-770A-4810-A89A-7DB7918862F6}" type="pres">
      <dgm:prSet presAssocID="{68F74A88-49DC-44B1-BC0D-220A7B97601C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4" presStyleCnt="5">
        <dgm:presLayoutVars>
          <dgm:chMax val="0"/>
          <dgm:chPref val="0"/>
        </dgm:presLayoutVars>
      </dgm:prSet>
      <dgm:spPr/>
    </dgm:pt>
    <dgm:pt modelId="{C8429E68-36DD-4F6A-A2F4-7CCDADCEFAD1}" type="pres">
      <dgm:prSet presAssocID="{A2322D3A-7AC2-4C5C-9D7E-EAB2313D47D4}" presName="desTx" presStyleLbl="alignAccFollowNode1" presStyleIdx="4" presStyleCnt="5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C54EA6C2-0E6B-42D8-9A4A-4456127A91A8}" type="presOf" srcId="{A2322D3A-7AC2-4C5C-9D7E-EAB2313D47D4}" destId="{59606EB9-9F10-4D12-A33F-A242FDCC0D0F}" srcOrd="0" destOrd="0" presId="urn:microsoft.com/office/officeart/2016/7/layout/HorizontalActionList"/>
    <dgm:cxn modelId="{E339F9C8-AD35-4E33-9434-788C81500EB2}" type="presOf" srcId="{8FE81FEC-2664-411F-AEB3-065F29F52751}" destId="{C8429E68-36DD-4F6A-A2F4-7CCDADCEFAD1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FD5AD2F1-E5D1-4359-99EB-D3225676DF7F}" type="presParOf" srcId="{E4B4F7C4-5024-45F0-9FD7-C5068A1AE6C4}" destId="{D0DC94A3-770A-4810-A89A-7DB7918862F6}" srcOrd="7" destOrd="0" presId="urn:microsoft.com/office/officeart/2016/7/layout/HorizontalActionList"/>
    <dgm:cxn modelId="{2608DA2F-9259-4A20-98D1-9A5F5780B66F}" type="presParOf" srcId="{E4B4F7C4-5024-45F0-9FD7-C5068A1AE6C4}" destId="{647B2244-AC3A-441A-A6FB-6136FA04F429}" srcOrd="8" destOrd="0" presId="urn:microsoft.com/office/officeart/2016/7/layout/HorizontalActionList"/>
    <dgm:cxn modelId="{F55613FD-292F-4CCF-A44A-E9FC24D70E0E}" type="presParOf" srcId="{647B2244-AC3A-441A-A6FB-6136FA04F429}" destId="{59606EB9-9F10-4D12-A33F-A242FDCC0D0F}" srcOrd="0" destOrd="0" presId="urn:microsoft.com/office/officeart/2016/7/layout/HorizontalActionList"/>
    <dgm:cxn modelId="{7B4FE576-C66F-4D92-B6AC-DA1D068316E4}" type="presParOf" srcId="{647B2244-AC3A-441A-A6FB-6136FA04F429}" destId="{C8429E68-36DD-4F6A-A2F4-7CCDADCEFAD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33AA34-7366-4924-A662-CFF776389173}" type="doc">
      <dgm:prSet loTypeId="urn:microsoft.com/office/officeart/2005/8/layout/arrow2" loCatId="process" qsTypeId="urn:microsoft.com/office/officeart/2005/8/quickstyle/simple1" qsCatId="simple" csTypeId="urn:microsoft.com/office/officeart/2005/8/colors/colorful4" csCatId="colorful" phldr="1"/>
      <dgm:spPr/>
    </dgm:pt>
    <dgm:pt modelId="{7CCCC76D-8E89-48D8-B03C-CDC0EEDA676D}">
      <dgm:prSet phldrT="[Text]" phldr="0"/>
      <dgm:spPr/>
      <dgm:t>
        <a:bodyPr/>
        <a:lstStyle/>
        <a:p>
          <a:pPr rtl="0"/>
          <a:r>
            <a:rPr lang="en-US" dirty="0">
              <a:latin typeface="Tenorite"/>
            </a:rPr>
            <a:t>Preprocess Data</a:t>
          </a:r>
          <a:endParaRPr lang="en-US" dirty="0"/>
        </a:p>
      </dgm:t>
    </dgm:pt>
    <dgm:pt modelId="{C26F838A-E56D-46B5-83F3-04CD4A37402B}" type="parTrans" cxnId="{73E415F8-CF8D-44A0-B00E-DBFE3268E40A}">
      <dgm:prSet/>
      <dgm:spPr/>
    </dgm:pt>
    <dgm:pt modelId="{E8D6B179-82E0-4336-B70D-BACF9C0F8D6F}" type="sibTrans" cxnId="{73E415F8-CF8D-44A0-B00E-DBFE3268E40A}">
      <dgm:prSet/>
      <dgm:spPr/>
    </dgm:pt>
    <dgm:pt modelId="{3A046C74-816C-4DDA-8FF0-E00BB1EAF7AF}">
      <dgm:prSet phldrT="[Text]" phldr="0"/>
      <dgm:spPr/>
      <dgm:t>
        <a:bodyPr/>
        <a:lstStyle/>
        <a:p>
          <a:pPr rtl="0"/>
          <a:r>
            <a:rPr lang="en-US" dirty="0">
              <a:latin typeface="Tenorite"/>
            </a:rPr>
            <a:t>Variable Selection using Extra Trees</a:t>
          </a:r>
          <a:endParaRPr lang="en-US" dirty="0"/>
        </a:p>
      </dgm:t>
    </dgm:pt>
    <dgm:pt modelId="{C074D4A2-66B2-42FF-8F75-C097877007D7}" type="parTrans" cxnId="{419C506C-BD22-47D9-843D-3987223F15E6}">
      <dgm:prSet/>
      <dgm:spPr/>
    </dgm:pt>
    <dgm:pt modelId="{49C945C2-8AD4-4723-98F6-5DBF83E3B171}" type="sibTrans" cxnId="{419C506C-BD22-47D9-843D-3987223F15E6}">
      <dgm:prSet/>
      <dgm:spPr/>
    </dgm:pt>
    <dgm:pt modelId="{FC38293B-A436-4D9F-9EE1-E0FD6985A7ED}">
      <dgm:prSet phldrT="[Text]" phldr="0"/>
      <dgm:spPr/>
      <dgm:t>
        <a:bodyPr/>
        <a:lstStyle/>
        <a:p>
          <a:pPr rtl="0"/>
          <a:r>
            <a:rPr lang="en-US" dirty="0">
              <a:latin typeface="Tenorite"/>
            </a:rPr>
            <a:t>Random Forest for predicting churn &amp; margin</a:t>
          </a:r>
          <a:endParaRPr lang="en-US" dirty="0"/>
        </a:p>
      </dgm:t>
    </dgm:pt>
    <dgm:pt modelId="{4F3D8FC6-46FC-45A4-BD88-83C00D012AFA}" type="parTrans" cxnId="{AA3E0971-341F-429F-B788-521394D5162E}">
      <dgm:prSet/>
      <dgm:spPr/>
    </dgm:pt>
    <dgm:pt modelId="{C82659D4-8BD0-4172-B8A7-4EEC2F570187}" type="sibTrans" cxnId="{AA3E0971-341F-429F-B788-521394D5162E}">
      <dgm:prSet/>
      <dgm:spPr/>
    </dgm:pt>
    <dgm:pt modelId="{7E2719AE-B189-4220-898D-94461A930F89}">
      <dgm:prSet phldr="0"/>
      <dgm:spPr/>
      <dgm:t>
        <a:bodyPr/>
        <a:lstStyle/>
        <a:p>
          <a:pPr rtl="0"/>
          <a:r>
            <a:rPr lang="en-US" dirty="0">
              <a:latin typeface="Tenorite"/>
            </a:rPr>
            <a:t>Calculate CFV</a:t>
          </a:r>
        </a:p>
      </dgm:t>
    </dgm:pt>
    <dgm:pt modelId="{80A41BF5-B9B5-48B6-8A89-9ED078692198}" type="parTrans" cxnId="{990512BB-BCA2-472E-AD3E-11519DE9B63B}">
      <dgm:prSet/>
      <dgm:spPr/>
    </dgm:pt>
    <dgm:pt modelId="{53749952-7E22-4097-8EAB-DCC95B7F5719}" type="sibTrans" cxnId="{990512BB-BCA2-472E-AD3E-11519DE9B63B}">
      <dgm:prSet/>
      <dgm:spPr/>
    </dgm:pt>
    <dgm:pt modelId="{F418AE65-65D2-4ABF-8DF5-ACF687F7EEAA}" type="pres">
      <dgm:prSet presAssocID="{8033AA34-7366-4924-A662-CFF776389173}" presName="arrowDiagram" presStyleCnt="0">
        <dgm:presLayoutVars>
          <dgm:chMax val="5"/>
          <dgm:dir/>
          <dgm:resizeHandles val="exact"/>
        </dgm:presLayoutVars>
      </dgm:prSet>
      <dgm:spPr/>
    </dgm:pt>
    <dgm:pt modelId="{0B0C0ADE-FFFC-446E-B931-8D8544DC788B}" type="pres">
      <dgm:prSet presAssocID="{8033AA34-7366-4924-A662-CFF776389173}" presName="arrow" presStyleLbl="bgShp" presStyleIdx="0" presStyleCnt="1"/>
      <dgm:spPr/>
    </dgm:pt>
    <dgm:pt modelId="{AAD9BE74-9F07-45B2-9887-AC5C2D0EDAD9}" type="pres">
      <dgm:prSet presAssocID="{8033AA34-7366-4924-A662-CFF776389173}" presName="arrowDiagram4" presStyleCnt="0"/>
      <dgm:spPr/>
    </dgm:pt>
    <dgm:pt modelId="{EC04C7D2-ED02-4962-B69D-A099AB82C15B}" type="pres">
      <dgm:prSet presAssocID="{7CCCC76D-8E89-48D8-B03C-CDC0EEDA676D}" presName="bullet4a" presStyleLbl="node1" presStyleIdx="0" presStyleCnt="4"/>
      <dgm:spPr/>
    </dgm:pt>
    <dgm:pt modelId="{93FD15B4-B8D5-4EE3-AAE1-BC8806F159C8}" type="pres">
      <dgm:prSet presAssocID="{7CCCC76D-8E89-48D8-B03C-CDC0EEDA676D}" presName="textBox4a" presStyleLbl="revTx" presStyleIdx="0" presStyleCnt="4">
        <dgm:presLayoutVars>
          <dgm:bulletEnabled val="1"/>
        </dgm:presLayoutVars>
      </dgm:prSet>
      <dgm:spPr/>
    </dgm:pt>
    <dgm:pt modelId="{B9C37A7C-11A3-447A-9538-4CDA9B5666FA}" type="pres">
      <dgm:prSet presAssocID="{3A046C74-816C-4DDA-8FF0-E00BB1EAF7AF}" presName="bullet4b" presStyleLbl="node1" presStyleIdx="1" presStyleCnt="4"/>
      <dgm:spPr/>
    </dgm:pt>
    <dgm:pt modelId="{C5F46D55-950B-48D0-8C7A-41668EA1B0E8}" type="pres">
      <dgm:prSet presAssocID="{3A046C74-816C-4DDA-8FF0-E00BB1EAF7AF}" presName="textBox4b" presStyleLbl="revTx" presStyleIdx="1" presStyleCnt="4">
        <dgm:presLayoutVars>
          <dgm:bulletEnabled val="1"/>
        </dgm:presLayoutVars>
      </dgm:prSet>
      <dgm:spPr/>
    </dgm:pt>
    <dgm:pt modelId="{8E38EBA2-21E3-448D-BA99-347217C50E01}" type="pres">
      <dgm:prSet presAssocID="{FC38293B-A436-4D9F-9EE1-E0FD6985A7ED}" presName="bullet4c" presStyleLbl="node1" presStyleIdx="2" presStyleCnt="4"/>
      <dgm:spPr/>
    </dgm:pt>
    <dgm:pt modelId="{07F3E036-E668-4A19-87F1-68779AD13B25}" type="pres">
      <dgm:prSet presAssocID="{FC38293B-A436-4D9F-9EE1-E0FD6985A7ED}" presName="textBox4c" presStyleLbl="revTx" presStyleIdx="2" presStyleCnt="4">
        <dgm:presLayoutVars>
          <dgm:bulletEnabled val="1"/>
        </dgm:presLayoutVars>
      </dgm:prSet>
      <dgm:spPr/>
    </dgm:pt>
    <dgm:pt modelId="{6E779C95-AA64-43CC-A961-7F2D646FC19C}" type="pres">
      <dgm:prSet presAssocID="{7E2719AE-B189-4220-898D-94461A930F89}" presName="bullet4d" presStyleLbl="node1" presStyleIdx="3" presStyleCnt="4"/>
      <dgm:spPr/>
    </dgm:pt>
    <dgm:pt modelId="{64E177DC-CEA4-4E34-8969-1B64CD337E1E}" type="pres">
      <dgm:prSet presAssocID="{7E2719AE-B189-4220-898D-94461A930F89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E6315201-E45D-4778-987A-4D2BAF20AAEE}" type="presOf" srcId="{8033AA34-7366-4924-A662-CFF776389173}" destId="{F418AE65-65D2-4ABF-8DF5-ACF687F7EEAA}" srcOrd="0" destOrd="0" presId="urn:microsoft.com/office/officeart/2005/8/layout/arrow2"/>
    <dgm:cxn modelId="{C2A23B61-E17D-493A-A509-173670E5F88D}" type="presOf" srcId="{FC38293B-A436-4D9F-9EE1-E0FD6985A7ED}" destId="{07F3E036-E668-4A19-87F1-68779AD13B25}" srcOrd="0" destOrd="0" presId="urn:microsoft.com/office/officeart/2005/8/layout/arrow2"/>
    <dgm:cxn modelId="{70842363-6066-4076-805B-2FB965751BAC}" type="presOf" srcId="{3A046C74-816C-4DDA-8FF0-E00BB1EAF7AF}" destId="{C5F46D55-950B-48D0-8C7A-41668EA1B0E8}" srcOrd="0" destOrd="0" presId="urn:microsoft.com/office/officeart/2005/8/layout/arrow2"/>
    <dgm:cxn modelId="{419C506C-BD22-47D9-843D-3987223F15E6}" srcId="{8033AA34-7366-4924-A662-CFF776389173}" destId="{3A046C74-816C-4DDA-8FF0-E00BB1EAF7AF}" srcOrd="1" destOrd="0" parTransId="{C074D4A2-66B2-42FF-8F75-C097877007D7}" sibTransId="{49C945C2-8AD4-4723-98F6-5DBF83E3B171}"/>
    <dgm:cxn modelId="{AA3E0971-341F-429F-B788-521394D5162E}" srcId="{8033AA34-7366-4924-A662-CFF776389173}" destId="{FC38293B-A436-4D9F-9EE1-E0FD6985A7ED}" srcOrd="2" destOrd="0" parTransId="{4F3D8FC6-46FC-45A4-BD88-83C00D012AFA}" sibTransId="{C82659D4-8BD0-4172-B8A7-4EEC2F570187}"/>
    <dgm:cxn modelId="{6BBE2757-5F25-4D4C-AE3C-96190D27EFFA}" type="presOf" srcId="{7E2719AE-B189-4220-898D-94461A930F89}" destId="{64E177DC-CEA4-4E34-8969-1B64CD337E1E}" srcOrd="0" destOrd="0" presId="urn:microsoft.com/office/officeart/2005/8/layout/arrow2"/>
    <dgm:cxn modelId="{990512BB-BCA2-472E-AD3E-11519DE9B63B}" srcId="{8033AA34-7366-4924-A662-CFF776389173}" destId="{7E2719AE-B189-4220-898D-94461A930F89}" srcOrd="3" destOrd="0" parTransId="{80A41BF5-B9B5-48B6-8A89-9ED078692198}" sibTransId="{53749952-7E22-4097-8EAB-DCC95B7F5719}"/>
    <dgm:cxn modelId="{D709CBBC-43D0-48FD-A4B1-FD2CE7B9C3A6}" type="presOf" srcId="{7CCCC76D-8E89-48D8-B03C-CDC0EEDA676D}" destId="{93FD15B4-B8D5-4EE3-AAE1-BC8806F159C8}" srcOrd="0" destOrd="0" presId="urn:microsoft.com/office/officeart/2005/8/layout/arrow2"/>
    <dgm:cxn modelId="{73E415F8-CF8D-44A0-B00E-DBFE3268E40A}" srcId="{8033AA34-7366-4924-A662-CFF776389173}" destId="{7CCCC76D-8E89-48D8-B03C-CDC0EEDA676D}" srcOrd="0" destOrd="0" parTransId="{C26F838A-E56D-46B5-83F3-04CD4A37402B}" sibTransId="{E8D6B179-82E0-4336-B70D-BACF9C0F8D6F}"/>
    <dgm:cxn modelId="{970B5549-19B0-4228-B08E-B0FD03BD9AE0}" type="presParOf" srcId="{F418AE65-65D2-4ABF-8DF5-ACF687F7EEAA}" destId="{0B0C0ADE-FFFC-446E-B931-8D8544DC788B}" srcOrd="0" destOrd="0" presId="urn:microsoft.com/office/officeart/2005/8/layout/arrow2"/>
    <dgm:cxn modelId="{12033641-41F4-4D2C-83D2-20ECAEAEBC5E}" type="presParOf" srcId="{F418AE65-65D2-4ABF-8DF5-ACF687F7EEAA}" destId="{AAD9BE74-9F07-45B2-9887-AC5C2D0EDAD9}" srcOrd="1" destOrd="0" presId="urn:microsoft.com/office/officeart/2005/8/layout/arrow2"/>
    <dgm:cxn modelId="{53B067A8-629C-4D6C-9E32-A155A67B6229}" type="presParOf" srcId="{AAD9BE74-9F07-45B2-9887-AC5C2D0EDAD9}" destId="{EC04C7D2-ED02-4962-B69D-A099AB82C15B}" srcOrd="0" destOrd="0" presId="urn:microsoft.com/office/officeart/2005/8/layout/arrow2"/>
    <dgm:cxn modelId="{C35C4E40-2081-455A-AB8F-D869C7D46C98}" type="presParOf" srcId="{AAD9BE74-9F07-45B2-9887-AC5C2D0EDAD9}" destId="{93FD15B4-B8D5-4EE3-AAE1-BC8806F159C8}" srcOrd="1" destOrd="0" presId="urn:microsoft.com/office/officeart/2005/8/layout/arrow2"/>
    <dgm:cxn modelId="{A5B656E0-E61D-4F83-A583-9053A183DC02}" type="presParOf" srcId="{AAD9BE74-9F07-45B2-9887-AC5C2D0EDAD9}" destId="{B9C37A7C-11A3-447A-9538-4CDA9B5666FA}" srcOrd="2" destOrd="0" presId="urn:microsoft.com/office/officeart/2005/8/layout/arrow2"/>
    <dgm:cxn modelId="{2C91F25A-8FF8-4CCE-AF5F-9252D31C3F2F}" type="presParOf" srcId="{AAD9BE74-9F07-45B2-9887-AC5C2D0EDAD9}" destId="{C5F46D55-950B-48D0-8C7A-41668EA1B0E8}" srcOrd="3" destOrd="0" presId="urn:microsoft.com/office/officeart/2005/8/layout/arrow2"/>
    <dgm:cxn modelId="{CD8B31A0-888B-45D3-A762-209395BEE734}" type="presParOf" srcId="{AAD9BE74-9F07-45B2-9887-AC5C2D0EDAD9}" destId="{8E38EBA2-21E3-448D-BA99-347217C50E01}" srcOrd="4" destOrd="0" presId="urn:microsoft.com/office/officeart/2005/8/layout/arrow2"/>
    <dgm:cxn modelId="{50B64243-9F52-4970-BF88-EAC2CDC6445D}" type="presParOf" srcId="{AAD9BE74-9F07-45B2-9887-AC5C2D0EDAD9}" destId="{07F3E036-E668-4A19-87F1-68779AD13B25}" srcOrd="5" destOrd="0" presId="urn:microsoft.com/office/officeart/2005/8/layout/arrow2"/>
    <dgm:cxn modelId="{CAA9DB04-430C-4FF1-90AA-8EEDF4357089}" type="presParOf" srcId="{AAD9BE74-9F07-45B2-9887-AC5C2D0EDAD9}" destId="{6E779C95-AA64-43CC-A961-7F2D646FC19C}" srcOrd="6" destOrd="0" presId="urn:microsoft.com/office/officeart/2005/8/layout/arrow2"/>
    <dgm:cxn modelId="{601174BF-0363-4059-8A1F-BBDF4C20D727}" type="presParOf" srcId="{AAD9BE74-9F07-45B2-9887-AC5C2D0EDAD9}" destId="{64E177DC-CEA4-4E34-8969-1B64CD337E1E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B7E673-E9D2-4631-885A-2F6E2E8FD356}" type="doc">
      <dgm:prSet loTypeId="urn:microsoft.com/office/officeart/2005/8/layout/default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F39270D-DF29-4F5D-B850-90085CC36866}">
      <dgm:prSet/>
      <dgm:spPr/>
      <dgm:t>
        <a:bodyPr/>
        <a:lstStyle/>
        <a:p>
          <a:r>
            <a:rPr lang="en-US" b="1" i="0"/>
            <a:t>Objective:</a:t>
          </a:r>
          <a:r>
            <a:rPr lang="en-US" b="0" i="0"/>
            <a:t> </a:t>
          </a:r>
        </a:p>
        <a:p>
          <a:r>
            <a:rPr lang="en-US" b="0" i="0"/>
            <a:t>Strengthen and leverage strong, profitable relationships.</a:t>
          </a:r>
          <a:endParaRPr lang="en-US"/>
        </a:p>
      </dgm:t>
    </dgm:pt>
    <dgm:pt modelId="{5DFDBC17-0DDC-44EF-81B0-653FA9CEED5F}" type="parTrans" cxnId="{E833CF1F-ACE4-45BE-8029-1DE9A1448B58}">
      <dgm:prSet/>
      <dgm:spPr/>
      <dgm:t>
        <a:bodyPr/>
        <a:lstStyle/>
        <a:p>
          <a:endParaRPr lang="en-US"/>
        </a:p>
      </dgm:t>
    </dgm:pt>
    <dgm:pt modelId="{7A8E793F-4371-4776-82C9-F6051E86ADAF}" type="sibTrans" cxnId="{E833CF1F-ACE4-45BE-8029-1DE9A1448B58}">
      <dgm:prSet/>
      <dgm:spPr/>
      <dgm:t>
        <a:bodyPr/>
        <a:lstStyle/>
        <a:p>
          <a:endParaRPr lang="en-US"/>
        </a:p>
      </dgm:t>
    </dgm:pt>
    <dgm:pt modelId="{6DF08CAA-0F35-43EE-97A5-E692C490244C}">
      <dgm:prSet/>
      <dgm:spPr/>
      <dgm:t>
        <a:bodyPr/>
        <a:lstStyle/>
        <a:p>
          <a:r>
            <a:rPr lang="en-US" b="1" i="0"/>
            <a:t>What to Do:</a:t>
          </a:r>
          <a:r>
            <a:rPr lang="en-US" b="0" i="0"/>
            <a:t> </a:t>
          </a:r>
        </a:p>
        <a:p>
          <a:r>
            <a:rPr lang="en-US" b="0" i="0"/>
            <a:t>Focus on retention and deepening relationships. Offer premium experiences, cross-sell and upsell opportunities, and ensure high satisfaction.</a:t>
          </a:r>
          <a:endParaRPr lang="en-US"/>
        </a:p>
      </dgm:t>
    </dgm:pt>
    <dgm:pt modelId="{2054DC40-FCB7-4B93-BDAD-A0BC8A62D7DB}" type="parTrans" cxnId="{5306D070-E2AA-4FAF-8ABA-AA90EC21ECC5}">
      <dgm:prSet/>
      <dgm:spPr/>
      <dgm:t>
        <a:bodyPr/>
        <a:lstStyle/>
        <a:p>
          <a:endParaRPr lang="en-US"/>
        </a:p>
      </dgm:t>
    </dgm:pt>
    <dgm:pt modelId="{E30D416A-C870-417D-97D1-C5E5DB591587}" type="sibTrans" cxnId="{5306D070-E2AA-4FAF-8ABA-AA90EC21ECC5}">
      <dgm:prSet/>
      <dgm:spPr/>
      <dgm:t>
        <a:bodyPr/>
        <a:lstStyle/>
        <a:p>
          <a:endParaRPr lang="en-US"/>
        </a:p>
      </dgm:t>
    </dgm:pt>
    <dgm:pt modelId="{287A4E84-EF36-435F-9E3B-F3C884CEBAD2}">
      <dgm:prSet/>
      <dgm:spPr/>
      <dgm:t>
        <a:bodyPr/>
        <a:lstStyle/>
        <a:p>
          <a:r>
            <a:rPr lang="en-US" b="1" i="0" dirty="0"/>
            <a:t>Demographic Focus: </a:t>
          </a:r>
        </a:p>
        <a:p>
          <a:r>
            <a:rPr lang="en-US" b="0" i="0" dirty="0"/>
            <a:t>Focus on personalized upselling to the senior, high-income, and high-tier segments.</a:t>
          </a:r>
          <a:endParaRPr lang="en-US" dirty="0"/>
        </a:p>
      </dgm:t>
    </dgm:pt>
    <dgm:pt modelId="{7BAF8E42-3F01-4D30-9D4F-0CD5F12ADED2}" type="parTrans" cxnId="{AC12457A-A1D3-4179-8700-36FDFF1CF175}">
      <dgm:prSet/>
      <dgm:spPr/>
      <dgm:t>
        <a:bodyPr/>
        <a:lstStyle/>
        <a:p>
          <a:endParaRPr lang="en-US"/>
        </a:p>
      </dgm:t>
    </dgm:pt>
    <dgm:pt modelId="{965B58F7-7E4B-4D4A-8DF2-A7A9A9E83A6C}" type="sibTrans" cxnId="{AC12457A-A1D3-4179-8700-36FDFF1CF175}">
      <dgm:prSet/>
      <dgm:spPr/>
      <dgm:t>
        <a:bodyPr/>
        <a:lstStyle/>
        <a:p>
          <a:endParaRPr lang="en-US"/>
        </a:p>
      </dgm:t>
    </dgm:pt>
    <dgm:pt modelId="{77A3789A-D407-49AA-B3F4-D24675CFA8DC}">
      <dgm:prSet/>
      <dgm:spPr/>
      <dgm:t>
        <a:bodyPr/>
        <a:lstStyle/>
        <a:p>
          <a:r>
            <a:rPr lang="en-US" b="1" i="0"/>
            <a:t>How We Do It:</a:t>
          </a:r>
          <a:r>
            <a:rPr lang="en-US" b="0" i="0"/>
            <a:t> </a:t>
          </a:r>
        </a:p>
        <a:p>
          <a:r>
            <a:rPr lang="en-US" b="0" i="0"/>
            <a:t>Develop high-touch, personalized marketing campaigns. Utilize customer data to provide tailored recommendations and services.</a:t>
          </a:r>
          <a:endParaRPr lang="en-US"/>
        </a:p>
      </dgm:t>
    </dgm:pt>
    <dgm:pt modelId="{D30FD295-4C89-4712-8A1F-7B6224235539}" type="parTrans" cxnId="{A1A99C67-E1C4-4E1B-B438-76915954CC18}">
      <dgm:prSet/>
      <dgm:spPr/>
      <dgm:t>
        <a:bodyPr/>
        <a:lstStyle/>
        <a:p>
          <a:endParaRPr lang="en-US"/>
        </a:p>
      </dgm:t>
    </dgm:pt>
    <dgm:pt modelId="{0F8B7F66-1F6D-4822-95C9-65F9CB70F65D}" type="sibTrans" cxnId="{A1A99C67-E1C4-4E1B-B438-76915954CC18}">
      <dgm:prSet/>
      <dgm:spPr/>
      <dgm:t>
        <a:bodyPr/>
        <a:lstStyle/>
        <a:p>
          <a:endParaRPr lang="en-US"/>
        </a:p>
      </dgm:t>
    </dgm:pt>
    <dgm:pt modelId="{D0EA859D-62AA-4E8C-B01D-7558CC12E14C}">
      <dgm:prSet/>
      <dgm:spPr/>
      <dgm:t>
        <a:bodyPr/>
        <a:lstStyle/>
        <a:p>
          <a:r>
            <a:rPr lang="en-US" b="1" i="0"/>
            <a:t>Campaigns:</a:t>
          </a:r>
          <a:r>
            <a:rPr lang="en-US" b="0" i="0"/>
            <a:t> </a:t>
          </a:r>
        </a:p>
        <a:p>
          <a:r>
            <a:rPr lang="en-US" b="0" i="0"/>
            <a:t>"Crown Circle" - exclusive loyalty programs, "Platinum Picks" - personalized product recommendations.</a:t>
          </a:r>
          <a:endParaRPr lang="en-US"/>
        </a:p>
      </dgm:t>
    </dgm:pt>
    <dgm:pt modelId="{2DF31F04-2240-4872-9964-C0887EBB84C5}" type="parTrans" cxnId="{878B66D8-0363-4BA5-9861-74CAFB28CC60}">
      <dgm:prSet/>
      <dgm:spPr/>
      <dgm:t>
        <a:bodyPr/>
        <a:lstStyle/>
        <a:p>
          <a:endParaRPr lang="en-US"/>
        </a:p>
      </dgm:t>
    </dgm:pt>
    <dgm:pt modelId="{CBCD1890-8B74-488D-9400-5138D23DACE8}" type="sibTrans" cxnId="{878B66D8-0363-4BA5-9861-74CAFB28CC60}">
      <dgm:prSet/>
      <dgm:spPr/>
      <dgm:t>
        <a:bodyPr/>
        <a:lstStyle/>
        <a:p>
          <a:endParaRPr lang="en-US"/>
        </a:p>
      </dgm:t>
    </dgm:pt>
    <dgm:pt modelId="{3439347B-F7BA-449F-AA73-008F79EC916D}" type="pres">
      <dgm:prSet presAssocID="{3EB7E673-E9D2-4631-885A-2F6E2E8FD356}" presName="diagram" presStyleCnt="0">
        <dgm:presLayoutVars>
          <dgm:dir/>
          <dgm:resizeHandles val="exact"/>
        </dgm:presLayoutVars>
      </dgm:prSet>
      <dgm:spPr/>
    </dgm:pt>
    <dgm:pt modelId="{1F859C43-E3F3-4389-99D1-B22EBA24A280}" type="pres">
      <dgm:prSet presAssocID="{3F39270D-DF29-4F5D-B850-90085CC36866}" presName="node" presStyleLbl="node1" presStyleIdx="0" presStyleCnt="5">
        <dgm:presLayoutVars>
          <dgm:bulletEnabled val="1"/>
        </dgm:presLayoutVars>
      </dgm:prSet>
      <dgm:spPr/>
    </dgm:pt>
    <dgm:pt modelId="{4C4B06C1-185B-42C8-BC5F-026CFDA69F45}" type="pres">
      <dgm:prSet presAssocID="{7A8E793F-4371-4776-82C9-F6051E86ADAF}" presName="sibTrans" presStyleCnt="0"/>
      <dgm:spPr/>
    </dgm:pt>
    <dgm:pt modelId="{19C81367-9C76-4B66-8330-FFB5F4DC27EE}" type="pres">
      <dgm:prSet presAssocID="{6DF08CAA-0F35-43EE-97A5-E692C490244C}" presName="node" presStyleLbl="node1" presStyleIdx="1" presStyleCnt="5">
        <dgm:presLayoutVars>
          <dgm:bulletEnabled val="1"/>
        </dgm:presLayoutVars>
      </dgm:prSet>
      <dgm:spPr/>
    </dgm:pt>
    <dgm:pt modelId="{8DF3EB05-1B07-463D-B581-543DA9461B42}" type="pres">
      <dgm:prSet presAssocID="{E30D416A-C870-417D-97D1-C5E5DB591587}" presName="sibTrans" presStyleCnt="0"/>
      <dgm:spPr/>
    </dgm:pt>
    <dgm:pt modelId="{E08D4621-2CDA-4E39-990A-1ECF0DF407BE}" type="pres">
      <dgm:prSet presAssocID="{287A4E84-EF36-435F-9E3B-F3C884CEBAD2}" presName="node" presStyleLbl="node1" presStyleIdx="2" presStyleCnt="5">
        <dgm:presLayoutVars>
          <dgm:bulletEnabled val="1"/>
        </dgm:presLayoutVars>
      </dgm:prSet>
      <dgm:spPr/>
    </dgm:pt>
    <dgm:pt modelId="{4545C99F-353B-4519-9B70-D9964CF6C2DC}" type="pres">
      <dgm:prSet presAssocID="{965B58F7-7E4B-4D4A-8DF2-A7A9A9E83A6C}" presName="sibTrans" presStyleCnt="0"/>
      <dgm:spPr/>
    </dgm:pt>
    <dgm:pt modelId="{A9320B46-5908-4E0A-9EC4-967CC16FE3F3}" type="pres">
      <dgm:prSet presAssocID="{77A3789A-D407-49AA-B3F4-D24675CFA8DC}" presName="node" presStyleLbl="node1" presStyleIdx="3" presStyleCnt="5">
        <dgm:presLayoutVars>
          <dgm:bulletEnabled val="1"/>
        </dgm:presLayoutVars>
      </dgm:prSet>
      <dgm:spPr/>
    </dgm:pt>
    <dgm:pt modelId="{5024A781-643C-4317-8F0D-11A241C932EE}" type="pres">
      <dgm:prSet presAssocID="{0F8B7F66-1F6D-4822-95C9-65F9CB70F65D}" presName="sibTrans" presStyleCnt="0"/>
      <dgm:spPr/>
    </dgm:pt>
    <dgm:pt modelId="{61236185-F24B-4051-B54A-57840085A627}" type="pres">
      <dgm:prSet presAssocID="{D0EA859D-62AA-4E8C-B01D-7558CC12E14C}" presName="node" presStyleLbl="node1" presStyleIdx="4" presStyleCnt="5">
        <dgm:presLayoutVars>
          <dgm:bulletEnabled val="1"/>
        </dgm:presLayoutVars>
      </dgm:prSet>
      <dgm:spPr/>
    </dgm:pt>
  </dgm:ptLst>
  <dgm:cxnLst>
    <dgm:cxn modelId="{D2343311-A2F3-470B-A082-EED0F5F65023}" type="presOf" srcId="{3F39270D-DF29-4F5D-B850-90085CC36866}" destId="{1F859C43-E3F3-4389-99D1-B22EBA24A280}" srcOrd="0" destOrd="0" presId="urn:microsoft.com/office/officeart/2005/8/layout/default"/>
    <dgm:cxn modelId="{E833CF1F-ACE4-45BE-8029-1DE9A1448B58}" srcId="{3EB7E673-E9D2-4631-885A-2F6E2E8FD356}" destId="{3F39270D-DF29-4F5D-B850-90085CC36866}" srcOrd="0" destOrd="0" parTransId="{5DFDBC17-0DDC-44EF-81B0-653FA9CEED5F}" sibTransId="{7A8E793F-4371-4776-82C9-F6051E86ADAF}"/>
    <dgm:cxn modelId="{EC344547-B510-4475-9C9B-73F17A9EF1CC}" type="presOf" srcId="{77A3789A-D407-49AA-B3F4-D24675CFA8DC}" destId="{A9320B46-5908-4E0A-9EC4-967CC16FE3F3}" srcOrd="0" destOrd="0" presId="urn:microsoft.com/office/officeart/2005/8/layout/default"/>
    <dgm:cxn modelId="{A1A99C67-E1C4-4E1B-B438-76915954CC18}" srcId="{3EB7E673-E9D2-4631-885A-2F6E2E8FD356}" destId="{77A3789A-D407-49AA-B3F4-D24675CFA8DC}" srcOrd="3" destOrd="0" parTransId="{D30FD295-4C89-4712-8A1F-7B6224235539}" sibTransId="{0F8B7F66-1F6D-4822-95C9-65F9CB70F65D}"/>
    <dgm:cxn modelId="{EA1E0A4C-D933-4305-BE3D-E101C4170699}" type="presOf" srcId="{287A4E84-EF36-435F-9E3B-F3C884CEBAD2}" destId="{E08D4621-2CDA-4E39-990A-1ECF0DF407BE}" srcOrd="0" destOrd="0" presId="urn:microsoft.com/office/officeart/2005/8/layout/default"/>
    <dgm:cxn modelId="{5306D070-E2AA-4FAF-8ABA-AA90EC21ECC5}" srcId="{3EB7E673-E9D2-4631-885A-2F6E2E8FD356}" destId="{6DF08CAA-0F35-43EE-97A5-E692C490244C}" srcOrd="1" destOrd="0" parTransId="{2054DC40-FCB7-4B93-BDAD-A0BC8A62D7DB}" sibTransId="{E30D416A-C870-417D-97D1-C5E5DB591587}"/>
    <dgm:cxn modelId="{DE93F170-CB1B-49DB-B815-96482722F401}" type="presOf" srcId="{D0EA859D-62AA-4E8C-B01D-7558CC12E14C}" destId="{61236185-F24B-4051-B54A-57840085A627}" srcOrd="0" destOrd="0" presId="urn:microsoft.com/office/officeart/2005/8/layout/default"/>
    <dgm:cxn modelId="{AC12457A-A1D3-4179-8700-36FDFF1CF175}" srcId="{3EB7E673-E9D2-4631-885A-2F6E2E8FD356}" destId="{287A4E84-EF36-435F-9E3B-F3C884CEBAD2}" srcOrd="2" destOrd="0" parTransId="{7BAF8E42-3F01-4D30-9D4F-0CD5F12ADED2}" sibTransId="{965B58F7-7E4B-4D4A-8DF2-A7A9A9E83A6C}"/>
    <dgm:cxn modelId="{065C4092-6A16-40EA-8D2F-3422CC422611}" type="presOf" srcId="{6DF08CAA-0F35-43EE-97A5-E692C490244C}" destId="{19C81367-9C76-4B66-8330-FFB5F4DC27EE}" srcOrd="0" destOrd="0" presId="urn:microsoft.com/office/officeart/2005/8/layout/default"/>
    <dgm:cxn modelId="{878B66D8-0363-4BA5-9861-74CAFB28CC60}" srcId="{3EB7E673-E9D2-4631-885A-2F6E2E8FD356}" destId="{D0EA859D-62AA-4E8C-B01D-7558CC12E14C}" srcOrd="4" destOrd="0" parTransId="{2DF31F04-2240-4872-9964-C0887EBB84C5}" sibTransId="{CBCD1890-8B74-488D-9400-5138D23DACE8}"/>
    <dgm:cxn modelId="{338F80EC-5E52-4D82-919E-F3D5797E908E}" type="presOf" srcId="{3EB7E673-E9D2-4631-885A-2F6E2E8FD356}" destId="{3439347B-F7BA-449F-AA73-008F79EC916D}" srcOrd="0" destOrd="0" presId="urn:microsoft.com/office/officeart/2005/8/layout/default"/>
    <dgm:cxn modelId="{B3FFAF16-EEB7-405C-8485-F66833FD6215}" type="presParOf" srcId="{3439347B-F7BA-449F-AA73-008F79EC916D}" destId="{1F859C43-E3F3-4389-99D1-B22EBA24A280}" srcOrd="0" destOrd="0" presId="urn:microsoft.com/office/officeart/2005/8/layout/default"/>
    <dgm:cxn modelId="{AA91FD9E-15D2-4A75-95B1-98829DF51C0A}" type="presParOf" srcId="{3439347B-F7BA-449F-AA73-008F79EC916D}" destId="{4C4B06C1-185B-42C8-BC5F-026CFDA69F45}" srcOrd="1" destOrd="0" presId="urn:microsoft.com/office/officeart/2005/8/layout/default"/>
    <dgm:cxn modelId="{00494414-B12E-4140-9A3A-C4D50338FAC9}" type="presParOf" srcId="{3439347B-F7BA-449F-AA73-008F79EC916D}" destId="{19C81367-9C76-4B66-8330-FFB5F4DC27EE}" srcOrd="2" destOrd="0" presId="urn:microsoft.com/office/officeart/2005/8/layout/default"/>
    <dgm:cxn modelId="{7C0D0C38-E3F2-4DC6-826F-1420B8DC92A1}" type="presParOf" srcId="{3439347B-F7BA-449F-AA73-008F79EC916D}" destId="{8DF3EB05-1B07-463D-B581-543DA9461B42}" srcOrd="3" destOrd="0" presId="urn:microsoft.com/office/officeart/2005/8/layout/default"/>
    <dgm:cxn modelId="{7D418E27-03C5-41E5-898A-389C026ED876}" type="presParOf" srcId="{3439347B-F7BA-449F-AA73-008F79EC916D}" destId="{E08D4621-2CDA-4E39-990A-1ECF0DF407BE}" srcOrd="4" destOrd="0" presId="urn:microsoft.com/office/officeart/2005/8/layout/default"/>
    <dgm:cxn modelId="{0B469B98-AADC-422B-B45D-A073D68398FC}" type="presParOf" srcId="{3439347B-F7BA-449F-AA73-008F79EC916D}" destId="{4545C99F-353B-4519-9B70-D9964CF6C2DC}" srcOrd="5" destOrd="0" presId="urn:microsoft.com/office/officeart/2005/8/layout/default"/>
    <dgm:cxn modelId="{15DECA19-AF2E-4881-A708-E9C25D7736D7}" type="presParOf" srcId="{3439347B-F7BA-449F-AA73-008F79EC916D}" destId="{A9320B46-5908-4E0A-9EC4-967CC16FE3F3}" srcOrd="6" destOrd="0" presId="urn:microsoft.com/office/officeart/2005/8/layout/default"/>
    <dgm:cxn modelId="{2C94E2C3-71F2-4754-B03A-CF3549BF19DF}" type="presParOf" srcId="{3439347B-F7BA-449F-AA73-008F79EC916D}" destId="{5024A781-643C-4317-8F0D-11A241C932EE}" srcOrd="7" destOrd="0" presId="urn:microsoft.com/office/officeart/2005/8/layout/default"/>
    <dgm:cxn modelId="{0F394586-386E-422E-A595-AE5A7E765F75}" type="presParOf" srcId="{3439347B-F7BA-449F-AA73-008F79EC916D}" destId="{61236185-F24B-4051-B54A-57840085A62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B7E673-E9D2-4631-885A-2F6E2E8FD356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F39270D-DF29-4F5D-B850-90085CC36866}">
      <dgm:prSet/>
      <dgm:spPr/>
      <dgm:t>
        <a:bodyPr/>
        <a:lstStyle/>
        <a:p>
          <a:pPr algn="ctr"/>
          <a:r>
            <a:rPr lang="en-US" b="1" i="0"/>
            <a:t>Objective:</a:t>
          </a:r>
          <a:r>
            <a:rPr lang="en-US" b="0" i="0"/>
            <a:t> </a:t>
          </a:r>
        </a:p>
        <a:p>
          <a:pPr algn="ctr"/>
          <a:r>
            <a:rPr lang="en-US" b="0" i="0"/>
            <a:t>Increase the profitability of loyal customer segments.</a:t>
          </a:r>
          <a:endParaRPr lang="en-US"/>
        </a:p>
      </dgm:t>
    </dgm:pt>
    <dgm:pt modelId="{5DFDBC17-0DDC-44EF-81B0-653FA9CEED5F}" type="parTrans" cxnId="{E833CF1F-ACE4-45BE-8029-1DE9A1448B58}">
      <dgm:prSet/>
      <dgm:spPr/>
      <dgm:t>
        <a:bodyPr/>
        <a:lstStyle/>
        <a:p>
          <a:pPr algn="ctr"/>
          <a:endParaRPr lang="en-US"/>
        </a:p>
      </dgm:t>
    </dgm:pt>
    <dgm:pt modelId="{7A8E793F-4371-4776-82C9-F6051E86ADAF}" type="sibTrans" cxnId="{E833CF1F-ACE4-45BE-8029-1DE9A1448B58}">
      <dgm:prSet/>
      <dgm:spPr/>
      <dgm:t>
        <a:bodyPr/>
        <a:lstStyle/>
        <a:p>
          <a:pPr algn="ctr"/>
          <a:endParaRPr lang="en-US"/>
        </a:p>
      </dgm:t>
    </dgm:pt>
    <dgm:pt modelId="{6DF08CAA-0F35-43EE-97A5-E692C490244C}">
      <dgm:prSet/>
      <dgm:spPr/>
      <dgm:t>
        <a:bodyPr/>
        <a:lstStyle/>
        <a:p>
          <a:pPr algn="ctr"/>
          <a:r>
            <a:rPr lang="en-US" b="1" i="0"/>
            <a:t>What to Do:</a:t>
          </a:r>
          <a:r>
            <a:rPr lang="en-US" b="0" i="0"/>
            <a:t> </a:t>
          </a:r>
        </a:p>
        <a:p>
          <a:pPr algn="ctr"/>
          <a:r>
            <a:rPr lang="en-US" b="0" i="0"/>
            <a:t>Evaluate and adjust offerings to improve margins. Introduce higher-margin products or bundled packages to increase average spending.</a:t>
          </a:r>
          <a:endParaRPr lang="en-US"/>
        </a:p>
      </dgm:t>
    </dgm:pt>
    <dgm:pt modelId="{2054DC40-FCB7-4B93-BDAD-A0BC8A62D7DB}" type="parTrans" cxnId="{5306D070-E2AA-4FAF-8ABA-AA90EC21ECC5}">
      <dgm:prSet/>
      <dgm:spPr/>
      <dgm:t>
        <a:bodyPr/>
        <a:lstStyle/>
        <a:p>
          <a:pPr algn="ctr"/>
          <a:endParaRPr lang="en-US"/>
        </a:p>
      </dgm:t>
    </dgm:pt>
    <dgm:pt modelId="{E30D416A-C870-417D-97D1-C5E5DB591587}" type="sibTrans" cxnId="{5306D070-E2AA-4FAF-8ABA-AA90EC21ECC5}">
      <dgm:prSet/>
      <dgm:spPr/>
      <dgm:t>
        <a:bodyPr/>
        <a:lstStyle/>
        <a:p>
          <a:pPr algn="ctr"/>
          <a:endParaRPr lang="en-US"/>
        </a:p>
      </dgm:t>
    </dgm:pt>
    <dgm:pt modelId="{287A4E84-EF36-435F-9E3B-F3C884CEBAD2}">
      <dgm:prSet/>
      <dgm:spPr/>
      <dgm:t>
        <a:bodyPr/>
        <a:lstStyle/>
        <a:p>
          <a:pPr algn="ctr"/>
          <a:r>
            <a:rPr lang="en-US" b="1" i="0" dirty="0"/>
            <a:t>Demographic Focus:</a:t>
          </a:r>
        </a:p>
        <a:p>
          <a:pPr algn="ctr"/>
          <a:r>
            <a:rPr lang="en-US" b="1" i="0" dirty="0"/>
            <a:t> </a:t>
          </a:r>
          <a:r>
            <a:rPr lang="en-US" b="0" i="0" dirty="0"/>
            <a:t>Capitalize on the middle-aged, moderate-income tiers with targeted retention offers.</a:t>
          </a:r>
          <a:endParaRPr lang="en-US" dirty="0"/>
        </a:p>
      </dgm:t>
    </dgm:pt>
    <dgm:pt modelId="{7BAF8E42-3F01-4D30-9D4F-0CD5F12ADED2}" type="parTrans" cxnId="{AC12457A-A1D3-4179-8700-36FDFF1CF175}">
      <dgm:prSet/>
      <dgm:spPr/>
      <dgm:t>
        <a:bodyPr/>
        <a:lstStyle/>
        <a:p>
          <a:pPr algn="ctr"/>
          <a:endParaRPr lang="en-US"/>
        </a:p>
      </dgm:t>
    </dgm:pt>
    <dgm:pt modelId="{965B58F7-7E4B-4D4A-8DF2-A7A9A9E83A6C}" type="sibTrans" cxnId="{AC12457A-A1D3-4179-8700-36FDFF1CF175}">
      <dgm:prSet/>
      <dgm:spPr/>
      <dgm:t>
        <a:bodyPr/>
        <a:lstStyle/>
        <a:p>
          <a:pPr algn="ctr"/>
          <a:endParaRPr lang="en-US"/>
        </a:p>
      </dgm:t>
    </dgm:pt>
    <dgm:pt modelId="{77A3789A-D407-49AA-B3F4-D24675CFA8DC}">
      <dgm:prSet/>
      <dgm:spPr/>
      <dgm:t>
        <a:bodyPr/>
        <a:lstStyle/>
        <a:p>
          <a:pPr algn="ctr"/>
          <a:r>
            <a:rPr lang="en-US" b="1" i="0"/>
            <a:t>How We Do It:</a:t>
          </a:r>
          <a:r>
            <a:rPr lang="en-US" b="0" i="0"/>
            <a:t> </a:t>
          </a:r>
        </a:p>
        <a:p>
          <a:pPr algn="ctr"/>
          <a:r>
            <a:rPr lang="en-US" b="0" i="0"/>
            <a:t>Utilize targeted promotions and educational content to shift purchasing habits toward more profitable behaviors.</a:t>
          </a:r>
          <a:endParaRPr lang="en-US"/>
        </a:p>
      </dgm:t>
    </dgm:pt>
    <dgm:pt modelId="{D30FD295-4C89-4712-8A1F-7B6224235539}" type="parTrans" cxnId="{A1A99C67-E1C4-4E1B-B438-76915954CC18}">
      <dgm:prSet/>
      <dgm:spPr/>
      <dgm:t>
        <a:bodyPr/>
        <a:lstStyle/>
        <a:p>
          <a:pPr algn="ctr"/>
          <a:endParaRPr lang="en-US"/>
        </a:p>
      </dgm:t>
    </dgm:pt>
    <dgm:pt modelId="{0F8B7F66-1F6D-4822-95C9-65F9CB70F65D}" type="sibTrans" cxnId="{A1A99C67-E1C4-4E1B-B438-76915954CC18}">
      <dgm:prSet/>
      <dgm:spPr/>
      <dgm:t>
        <a:bodyPr/>
        <a:lstStyle/>
        <a:p>
          <a:pPr algn="ctr"/>
          <a:endParaRPr lang="en-US"/>
        </a:p>
      </dgm:t>
    </dgm:pt>
    <dgm:pt modelId="{D0EA859D-62AA-4E8C-B01D-7558CC12E14C}">
      <dgm:prSet/>
      <dgm:spPr/>
      <dgm:t>
        <a:bodyPr/>
        <a:lstStyle/>
        <a:p>
          <a:pPr algn="ctr"/>
          <a:r>
            <a:rPr lang="en-US" b="1" i="0"/>
            <a:t>Campaigns:</a:t>
          </a:r>
          <a:r>
            <a:rPr lang="en-US" b="0" i="0"/>
            <a:t> </a:t>
          </a:r>
        </a:p>
        <a:p>
          <a:pPr algn="ctr"/>
          <a:r>
            <a:rPr lang="en-US" b="0" i="0"/>
            <a:t>"Value Vault" - incentives for higher-tier purchases, "Bundle Boosters" - rewards for buying bundled offerings.</a:t>
          </a:r>
          <a:endParaRPr lang="en-US"/>
        </a:p>
      </dgm:t>
    </dgm:pt>
    <dgm:pt modelId="{2DF31F04-2240-4872-9964-C0887EBB84C5}" type="parTrans" cxnId="{878B66D8-0363-4BA5-9861-74CAFB28CC60}">
      <dgm:prSet/>
      <dgm:spPr/>
      <dgm:t>
        <a:bodyPr/>
        <a:lstStyle/>
        <a:p>
          <a:pPr algn="ctr"/>
          <a:endParaRPr lang="en-US"/>
        </a:p>
      </dgm:t>
    </dgm:pt>
    <dgm:pt modelId="{CBCD1890-8B74-488D-9400-5138D23DACE8}" type="sibTrans" cxnId="{878B66D8-0363-4BA5-9861-74CAFB28CC60}">
      <dgm:prSet/>
      <dgm:spPr/>
      <dgm:t>
        <a:bodyPr/>
        <a:lstStyle/>
        <a:p>
          <a:pPr algn="ctr"/>
          <a:endParaRPr lang="en-US"/>
        </a:p>
      </dgm:t>
    </dgm:pt>
    <dgm:pt modelId="{B98734C4-F7E7-4832-8EFC-26C8CACE9D33}" type="pres">
      <dgm:prSet presAssocID="{3EB7E673-E9D2-4631-885A-2F6E2E8FD356}" presName="diagram" presStyleCnt="0">
        <dgm:presLayoutVars>
          <dgm:dir/>
          <dgm:resizeHandles val="exact"/>
        </dgm:presLayoutVars>
      </dgm:prSet>
      <dgm:spPr/>
    </dgm:pt>
    <dgm:pt modelId="{1899C78F-499A-454A-9C39-03BC96D389F8}" type="pres">
      <dgm:prSet presAssocID="{3F39270D-DF29-4F5D-B850-90085CC36866}" presName="node" presStyleLbl="node1" presStyleIdx="0" presStyleCnt="5">
        <dgm:presLayoutVars>
          <dgm:bulletEnabled val="1"/>
        </dgm:presLayoutVars>
      </dgm:prSet>
      <dgm:spPr/>
    </dgm:pt>
    <dgm:pt modelId="{4D3C101F-4BBC-40AC-A412-9B8523CCBB4D}" type="pres">
      <dgm:prSet presAssocID="{7A8E793F-4371-4776-82C9-F6051E86ADAF}" presName="sibTrans" presStyleCnt="0"/>
      <dgm:spPr/>
    </dgm:pt>
    <dgm:pt modelId="{01F51433-2C87-44FE-AFF5-2A1AC397C024}" type="pres">
      <dgm:prSet presAssocID="{6DF08CAA-0F35-43EE-97A5-E692C490244C}" presName="node" presStyleLbl="node1" presStyleIdx="1" presStyleCnt="5">
        <dgm:presLayoutVars>
          <dgm:bulletEnabled val="1"/>
        </dgm:presLayoutVars>
      </dgm:prSet>
      <dgm:spPr/>
    </dgm:pt>
    <dgm:pt modelId="{AE4C48D6-7D62-4F4A-93F3-CA8679263256}" type="pres">
      <dgm:prSet presAssocID="{E30D416A-C870-417D-97D1-C5E5DB591587}" presName="sibTrans" presStyleCnt="0"/>
      <dgm:spPr/>
    </dgm:pt>
    <dgm:pt modelId="{CF84C9B0-A4C3-4F68-83B8-FCFF875CC018}" type="pres">
      <dgm:prSet presAssocID="{287A4E84-EF36-435F-9E3B-F3C884CEBAD2}" presName="node" presStyleLbl="node1" presStyleIdx="2" presStyleCnt="5">
        <dgm:presLayoutVars>
          <dgm:bulletEnabled val="1"/>
        </dgm:presLayoutVars>
      </dgm:prSet>
      <dgm:spPr/>
    </dgm:pt>
    <dgm:pt modelId="{0092708A-AE17-45C6-B118-1C7FFD03C616}" type="pres">
      <dgm:prSet presAssocID="{965B58F7-7E4B-4D4A-8DF2-A7A9A9E83A6C}" presName="sibTrans" presStyleCnt="0"/>
      <dgm:spPr/>
    </dgm:pt>
    <dgm:pt modelId="{D3AF65AC-A746-4CC7-B2FA-7EC4C5FDB379}" type="pres">
      <dgm:prSet presAssocID="{77A3789A-D407-49AA-B3F4-D24675CFA8DC}" presName="node" presStyleLbl="node1" presStyleIdx="3" presStyleCnt="5">
        <dgm:presLayoutVars>
          <dgm:bulletEnabled val="1"/>
        </dgm:presLayoutVars>
      </dgm:prSet>
      <dgm:spPr/>
    </dgm:pt>
    <dgm:pt modelId="{9EFA16A4-9CE0-46D1-8840-243A5B166849}" type="pres">
      <dgm:prSet presAssocID="{0F8B7F66-1F6D-4822-95C9-65F9CB70F65D}" presName="sibTrans" presStyleCnt="0"/>
      <dgm:spPr/>
    </dgm:pt>
    <dgm:pt modelId="{2D97F753-0D4A-4E64-B9C1-EF653D785E30}" type="pres">
      <dgm:prSet presAssocID="{D0EA859D-62AA-4E8C-B01D-7558CC12E14C}" presName="node" presStyleLbl="node1" presStyleIdx="4" presStyleCnt="5">
        <dgm:presLayoutVars>
          <dgm:bulletEnabled val="1"/>
        </dgm:presLayoutVars>
      </dgm:prSet>
      <dgm:spPr/>
    </dgm:pt>
  </dgm:ptLst>
  <dgm:cxnLst>
    <dgm:cxn modelId="{E833CF1F-ACE4-45BE-8029-1DE9A1448B58}" srcId="{3EB7E673-E9D2-4631-885A-2F6E2E8FD356}" destId="{3F39270D-DF29-4F5D-B850-90085CC36866}" srcOrd="0" destOrd="0" parTransId="{5DFDBC17-0DDC-44EF-81B0-653FA9CEED5F}" sibTransId="{7A8E793F-4371-4776-82C9-F6051E86ADAF}"/>
    <dgm:cxn modelId="{A1A99C67-E1C4-4E1B-B438-76915954CC18}" srcId="{3EB7E673-E9D2-4631-885A-2F6E2E8FD356}" destId="{77A3789A-D407-49AA-B3F4-D24675CFA8DC}" srcOrd="3" destOrd="0" parTransId="{D30FD295-4C89-4712-8A1F-7B6224235539}" sibTransId="{0F8B7F66-1F6D-4822-95C9-65F9CB70F65D}"/>
    <dgm:cxn modelId="{5306D070-E2AA-4FAF-8ABA-AA90EC21ECC5}" srcId="{3EB7E673-E9D2-4631-885A-2F6E2E8FD356}" destId="{6DF08CAA-0F35-43EE-97A5-E692C490244C}" srcOrd="1" destOrd="0" parTransId="{2054DC40-FCB7-4B93-BDAD-A0BC8A62D7DB}" sibTransId="{E30D416A-C870-417D-97D1-C5E5DB591587}"/>
    <dgm:cxn modelId="{AC12457A-A1D3-4179-8700-36FDFF1CF175}" srcId="{3EB7E673-E9D2-4631-885A-2F6E2E8FD356}" destId="{287A4E84-EF36-435F-9E3B-F3C884CEBAD2}" srcOrd="2" destOrd="0" parTransId="{7BAF8E42-3F01-4D30-9D4F-0CD5F12ADED2}" sibTransId="{965B58F7-7E4B-4D4A-8DF2-A7A9A9E83A6C}"/>
    <dgm:cxn modelId="{695BF6B6-1D92-45EA-8A79-9D8A6D79A1BB}" type="presOf" srcId="{6DF08CAA-0F35-43EE-97A5-E692C490244C}" destId="{01F51433-2C87-44FE-AFF5-2A1AC397C024}" srcOrd="0" destOrd="0" presId="urn:microsoft.com/office/officeart/2005/8/layout/default"/>
    <dgm:cxn modelId="{E67D24BA-0329-4CAF-ADB8-AC8A3605A297}" type="presOf" srcId="{287A4E84-EF36-435F-9E3B-F3C884CEBAD2}" destId="{CF84C9B0-A4C3-4F68-83B8-FCFF875CC018}" srcOrd="0" destOrd="0" presId="urn:microsoft.com/office/officeart/2005/8/layout/default"/>
    <dgm:cxn modelId="{FD7D2CD0-DCBE-4615-9236-7A871664DDDF}" type="presOf" srcId="{D0EA859D-62AA-4E8C-B01D-7558CC12E14C}" destId="{2D97F753-0D4A-4E64-B9C1-EF653D785E30}" srcOrd="0" destOrd="0" presId="urn:microsoft.com/office/officeart/2005/8/layout/default"/>
    <dgm:cxn modelId="{2B3AFAD1-CA2F-4C70-BED5-C4B716B0FB37}" type="presOf" srcId="{77A3789A-D407-49AA-B3F4-D24675CFA8DC}" destId="{D3AF65AC-A746-4CC7-B2FA-7EC4C5FDB379}" srcOrd="0" destOrd="0" presId="urn:microsoft.com/office/officeart/2005/8/layout/default"/>
    <dgm:cxn modelId="{878B66D8-0363-4BA5-9861-74CAFB28CC60}" srcId="{3EB7E673-E9D2-4631-885A-2F6E2E8FD356}" destId="{D0EA859D-62AA-4E8C-B01D-7558CC12E14C}" srcOrd="4" destOrd="0" parTransId="{2DF31F04-2240-4872-9964-C0887EBB84C5}" sibTransId="{CBCD1890-8B74-488D-9400-5138D23DACE8}"/>
    <dgm:cxn modelId="{2DEC15E6-3EB9-4256-A999-EA15ADEB2F7A}" type="presOf" srcId="{3F39270D-DF29-4F5D-B850-90085CC36866}" destId="{1899C78F-499A-454A-9C39-03BC96D389F8}" srcOrd="0" destOrd="0" presId="urn:microsoft.com/office/officeart/2005/8/layout/default"/>
    <dgm:cxn modelId="{EE4078F4-F09E-4A84-B4E4-BBB874040029}" type="presOf" srcId="{3EB7E673-E9D2-4631-885A-2F6E2E8FD356}" destId="{B98734C4-F7E7-4832-8EFC-26C8CACE9D33}" srcOrd="0" destOrd="0" presId="urn:microsoft.com/office/officeart/2005/8/layout/default"/>
    <dgm:cxn modelId="{306946A4-450D-4743-BD24-8EE91AD2A866}" type="presParOf" srcId="{B98734C4-F7E7-4832-8EFC-26C8CACE9D33}" destId="{1899C78F-499A-454A-9C39-03BC96D389F8}" srcOrd="0" destOrd="0" presId="urn:microsoft.com/office/officeart/2005/8/layout/default"/>
    <dgm:cxn modelId="{5B518FCA-2A39-47F1-BD93-4583C130F86A}" type="presParOf" srcId="{B98734C4-F7E7-4832-8EFC-26C8CACE9D33}" destId="{4D3C101F-4BBC-40AC-A412-9B8523CCBB4D}" srcOrd="1" destOrd="0" presId="urn:microsoft.com/office/officeart/2005/8/layout/default"/>
    <dgm:cxn modelId="{23F3A9F9-2D0B-4F7C-9D4B-EE2CAF227365}" type="presParOf" srcId="{B98734C4-F7E7-4832-8EFC-26C8CACE9D33}" destId="{01F51433-2C87-44FE-AFF5-2A1AC397C024}" srcOrd="2" destOrd="0" presId="urn:microsoft.com/office/officeart/2005/8/layout/default"/>
    <dgm:cxn modelId="{39FCFD27-9B0D-45E2-8DDA-3EF221B423C9}" type="presParOf" srcId="{B98734C4-F7E7-4832-8EFC-26C8CACE9D33}" destId="{AE4C48D6-7D62-4F4A-93F3-CA8679263256}" srcOrd="3" destOrd="0" presId="urn:microsoft.com/office/officeart/2005/8/layout/default"/>
    <dgm:cxn modelId="{F693188A-EFD0-4519-8229-8387CBCADB00}" type="presParOf" srcId="{B98734C4-F7E7-4832-8EFC-26C8CACE9D33}" destId="{CF84C9B0-A4C3-4F68-83B8-FCFF875CC018}" srcOrd="4" destOrd="0" presId="urn:microsoft.com/office/officeart/2005/8/layout/default"/>
    <dgm:cxn modelId="{83F163DF-92A3-4CF5-ADC7-6F1061C63BD3}" type="presParOf" srcId="{B98734C4-F7E7-4832-8EFC-26C8CACE9D33}" destId="{0092708A-AE17-45C6-B118-1C7FFD03C616}" srcOrd="5" destOrd="0" presId="urn:microsoft.com/office/officeart/2005/8/layout/default"/>
    <dgm:cxn modelId="{3AEF00EA-6294-46A8-A25C-103A1646E4E9}" type="presParOf" srcId="{B98734C4-F7E7-4832-8EFC-26C8CACE9D33}" destId="{D3AF65AC-A746-4CC7-B2FA-7EC4C5FDB379}" srcOrd="6" destOrd="0" presId="urn:microsoft.com/office/officeart/2005/8/layout/default"/>
    <dgm:cxn modelId="{00F95965-192E-4A4E-9201-C634650732A7}" type="presParOf" srcId="{B98734C4-F7E7-4832-8EFC-26C8CACE9D33}" destId="{9EFA16A4-9CE0-46D1-8840-243A5B166849}" srcOrd="7" destOrd="0" presId="urn:microsoft.com/office/officeart/2005/8/layout/default"/>
    <dgm:cxn modelId="{06E31ACD-3316-4B97-BD1E-6AC79D0021ED}" type="presParOf" srcId="{B98734C4-F7E7-4832-8EFC-26C8CACE9D33}" destId="{2D97F753-0D4A-4E64-B9C1-EF653D785E3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B7E673-E9D2-4631-885A-2F6E2E8FD356}" type="doc">
      <dgm:prSet loTypeId="urn:microsoft.com/office/officeart/2005/8/layout/default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F39270D-DF29-4F5D-B850-90085CC36866}">
      <dgm:prSet/>
      <dgm:spPr/>
      <dgm:t>
        <a:bodyPr/>
        <a:lstStyle/>
        <a:p>
          <a:r>
            <a:rPr lang="en-US" b="1" i="0"/>
            <a:t>Objective:</a:t>
          </a:r>
          <a:r>
            <a:rPr lang="en-US" b="0" i="0"/>
            <a:t> </a:t>
          </a:r>
        </a:p>
        <a:p>
          <a:r>
            <a:rPr lang="en-US" b="0" i="0"/>
            <a:t>Enhance retention rates of high-value customers at risk of churning.</a:t>
          </a:r>
          <a:endParaRPr lang="en-US"/>
        </a:p>
      </dgm:t>
    </dgm:pt>
    <dgm:pt modelId="{5DFDBC17-0DDC-44EF-81B0-653FA9CEED5F}" type="parTrans" cxnId="{E833CF1F-ACE4-45BE-8029-1DE9A1448B58}">
      <dgm:prSet/>
      <dgm:spPr/>
      <dgm:t>
        <a:bodyPr/>
        <a:lstStyle/>
        <a:p>
          <a:endParaRPr lang="en-US"/>
        </a:p>
      </dgm:t>
    </dgm:pt>
    <dgm:pt modelId="{7A8E793F-4371-4776-82C9-F6051E86ADAF}" type="sibTrans" cxnId="{E833CF1F-ACE4-45BE-8029-1DE9A1448B58}">
      <dgm:prSet/>
      <dgm:spPr/>
      <dgm:t>
        <a:bodyPr/>
        <a:lstStyle/>
        <a:p>
          <a:endParaRPr lang="en-US"/>
        </a:p>
      </dgm:t>
    </dgm:pt>
    <dgm:pt modelId="{6DF08CAA-0F35-43EE-97A5-E692C490244C}">
      <dgm:prSet/>
      <dgm:spPr/>
      <dgm:t>
        <a:bodyPr/>
        <a:lstStyle/>
        <a:p>
          <a:r>
            <a:rPr lang="en-US" b="1" i="0"/>
            <a:t>What to Do:</a:t>
          </a:r>
          <a:r>
            <a:rPr lang="en-US" b="0" i="0"/>
            <a:t> </a:t>
          </a:r>
        </a:p>
        <a:p>
          <a:r>
            <a:rPr lang="en-US" b="0" i="0"/>
            <a:t>Implement re-engagement strategies and address any service or product pain points that may lead to customer churn.</a:t>
          </a:r>
          <a:endParaRPr lang="en-US"/>
        </a:p>
      </dgm:t>
    </dgm:pt>
    <dgm:pt modelId="{2054DC40-FCB7-4B93-BDAD-A0BC8A62D7DB}" type="parTrans" cxnId="{5306D070-E2AA-4FAF-8ABA-AA90EC21ECC5}">
      <dgm:prSet/>
      <dgm:spPr/>
      <dgm:t>
        <a:bodyPr/>
        <a:lstStyle/>
        <a:p>
          <a:endParaRPr lang="en-US"/>
        </a:p>
      </dgm:t>
    </dgm:pt>
    <dgm:pt modelId="{E30D416A-C870-417D-97D1-C5E5DB591587}" type="sibTrans" cxnId="{5306D070-E2AA-4FAF-8ABA-AA90EC21ECC5}">
      <dgm:prSet/>
      <dgm:spPr/>
      <dgm:t>
        <a:bodyPr/>
        <a:lstStyle/>
        <a:p>
          <a:endParaRPr lang="en-US"/>
        </a:p>
      </dgm:t>
    </dgm:pt>
    <dgm:pt modelId="{287A4E84-EF36-435F-9E3B-F3C884CEBAD2}">
      <dgm:prSet/>
      <dgm:spPr/>
      <dgm:t>
        <a:bodyPr/>
        <a:lstStyle/>
        <a:p>
          <a:r>
            <a:rPr lang="en-US" b="1" i="0" dirty="0"/>
            <a:t>Demographic Focus:</a:t>
          </a:r>
        </a:p>
        <a:p>
          <a:r>
            <a:rPr lang="en-US" b="0" i="0" dirty="0"/>
            <a:t>Engage younger, high-income, top-tier groups with innovative loyalty rewards, aligning with their high purchasing power and potential long-term value.</a:t>
          </a:r>
          <a:endParaRPr lang="en-US" dirty="0"/>
        </a:p>
      </dgm:t>
    </dgm:pt>
    <dgm:pt modelId="{7BAF8E42-3F01-4D30-9D4F-0CD5F12ADED2}" type="parTrans" cxnId="{AC12457A-A1D3-4179-8700-36FDFF1CF175}">
      <dgm:prSet/>
      <dgm:spPr/>
      <dgm:t>
        <a:bodyPr/>
        <a:lstStyle/>
        <a:p>
          <a:endParaRPr lang="en-US"/>
        </a:p>
      </dgm:t>
    </dgm:pt>
    <dgm:pt modelId="{965B58F7-7E4B-4D4A-8DF2-A7A9A9E83A6C}" type="sibTrans" cxnId="{AC12457A-A1D3-4179-8700-36FDFF1CF175}">
      <dgm:prSet/>
      <dgm:spPr/>
      <dgm:t>
        <a:bodyPr/>
        <a:lstStyle/>
        <a:p>
          <a:endParaRPr lang="en-US"/>
        </a:p>
      </dgm:t>
    </dgm:pt>
    <dgm:pt modelId="{77A3789A-D407-49AA-B3F4-D24675CFA8DC}">
      <dgm:prSet/>
      <dgm:spPr/>
      <dgm:t>
        <a:bodyPr/>
        <a:lstStyle/>
        <a:p>
          <a:r>
            <a:rPr lang="en-US" b="1" i="0"/>
            <a:t>How We Do It:</a:t>
          </a:r>
          <a:r>
            <a:rPr lang="en-US" b="0" i="0"/>
            <a:t> </a:t>
          </a:r>
        </a:p>
        <a:p>
          <a:r>
            <a:rPr lang="en-US" b="0" i="0"/>
            <a:t>Conduct in-depth analysis to understand churn drivers, offer personalized retention deals, and improve customer service touchpoints.</a:t>
          </a:r>
          <a:endParaRPr lang="en-US"/>
        </a:p>
      </dgm:t>
    </dgm:pt>
    <dgm:pt modelId="{D30FD295-4C89-4712-8A1F-7B6224235539}" type="parTrans" cxnId="{A1A99C67-E1C4-4E1B-B438-76915954CC18}">
      <dgm:prSet/>
      <dgm:spPr/>
      <dgm:t>
        <a:bodyPr/>
        <a:lstStyle/>
        <a:p>
          <a:endParaRPr lang="en-US"/>
        </a:p>
      </dgm:t>
    </dgm:pt>
    <dgm:pt modelId="{0F8B7F66-1F6D-4822-95C9-65F9CB70F65D}" type="sibTrans" cxnId="{A1A99C67-E1C4-4E1B-B438-76915954CC18}">
      <dgm:prSet/>
      <dgm:spPr/>
      <dgm:t>
        <a:bodyPr/>
        <a:lstStyle/>
        <a:p>
          <a:endParaRPr lang="en-US"/>
        </a:p>
      </dgm:t>
    </dgm:pt>
    <dgm:pt modelId="{D0EA859D-62AA-4E8C-B01D-7558CC12E14C}">
      <dgm:prSet/>
      <dgm:spPr/>
      <dgm:t>
        <a:bodyPr/>
        <a:lstStyle/>
        <a:p>
          <a:r>
            <a:rPr lang="en-US" b="1" i="0"/>
            <a:t>Campaigns:</a:t>
          </a:r>
          <a:r>
            <a:rPr lang="en-US" b="0" i="0"/>
            <a:t> </a:t>
          </a:r>
        </a:p>
        <a:p>
          <a:r>
            <a:rPr lang="en-US" b="0" i="0"/>
            <a:t>"Stay &amp; Save" - attractive renewal deals, "VIP Reconnect" - personal outreach with high-value offers.</a:t>
          </a:r>
          <a:endParaRPr lang="en-US"/>
        </a:p>
      </dgm:t>
    </dgm:pt>
    <dgm:pt modelId="{2DF31F04-2240-4872-9964-C0887EBB84C5}" type="parTrans" cxnId="{878B66D8-0363-4BA5-9861-74CAFB28CC60}">
      <dgm:prSet/>
      <dgm:spPr/>
      <dgm:t>
        <a:bodyPr/>
        <a:lstStyle/>
        <a:p>
          <a:endParaRPr lang="en-US"/>
        </a:p>
      </dgm:t>
    </dgm:pt>
    <dgm:pt modelId="{CBCD1890-8B74-488D-9400-5138D23DACE8}" type="sibTrans" cxnId="{878B66D8-0363-4BA5-9861-74CAFB28CC60}">
      <dgm:prSet/>
      <dgm:spPr/>
      <dgm:t>
        <a:bodyPr/>
        <a:lstStyle/>
        <a:p>
          <a:endParaRPr lang="en-US"/>
        </a:p>
      </dgm:t>
    </dgm:pt>
    <dgm:pt modelId="{3439347B-F7BA-449F-AA73-008F79EC916D}" type="pres">
      <dgm:prSet presAssocID="{3EB7E673-E9D2-4631-885A-2F6E2E8FD356}" presName="diagram" presStyleCnt="0">
        <dgm:presLayoutVars>
          <dgm:dir/>
          <dgm:resizeHandles val="exact"/>
        </dgm:presLayoutVars>
      </dgm:prSet>
      <dgm:spPr/>
    </dgm:pt>
    <dgm:pt modelId="{1F859C43-E3F3-4389-99D1-B22EBA24A280}" type="pres">
      <dgm:prSet presAssocID="{3F39270D-DF29-4F5D-B850-90085CC36866}" presName="node" presStyleLbl="node1" presStyleIdx="0" presStyleCnt="5">
        <dgm:presLayoutVars>
          <dgm:bulletEnabled val="1"/>
        </dgm:presLayoutVars>
      </dgm:prSet>
      <dgm:spPr/>
    </dgm:pt>
    <dgm:pt modelId="{4C4B06C1-185B-42C8-BC5F-026CFDA69F45}" type="pres">
      <dgm:prSet presAssocID="{7A8E793F-4371-4776-82C9-F6051E86ADAF}" presName="sibTrans" presStyleCnt="0"/>
      <dgm:spPr/>
    </dgm:pt>
    <dgm:pt modelId="{19C81367-9C76-4B66-8330-FFB5F4DC27EE}" type="pres">
      <dgm:prSet presAssocID="{6DF08CAA-0F35-43EE-97A5-E692C490244C}" presName="node" presStyleLbl="node1" presStyleIdx="1" presStyleCnt="5">
        <dgm:presLayoutVars>
          <dgm:bulletEnabled val="1"/>
        </dgm:presLayoutVars>
      </dgm:prSet>
      <dgm:spPr/>
    </dgm:pt>
    <dgm:pt modelId="{8DF3EB05-1B07-463D-B581-543DA9461B42}" type="pres">
      <dgm:prSet presAssocID="{E30D416A-C870-417D-97D1-C5E5DB591587}" presName="sibTrans" presStyleCnt="0"/>
      <dgm:spPr/>
    </dgm:pt>
    <dgm:pt modelId="{E08D4621-2CDA-4E39-990A-1ECF0DF407BE}" type="pres">
      <dgm:prSet presAssocID="{287A4E84-EF36-435F-9E3B-F3C884CEBAD2}" presName="node" presStyleLbl="node1" presStyleIdx="2" presStyleCnt="5">
        <dgm:presLayoutVars>
          <dgm:bulletEnabled val="1"/>
        </dgm:presLayoutVars>
      </dgm:prSet>
      <dgm:spPr/>
    </dgm:pt>
    <dgm:pt modelId="{4545C99F-353B-4519-9B70-D9964CF6C2DC}" type="pres">
      <dgm:prSet presAssocID="{965B58F7-7E4B-4D4A-8DF2-A7A9A9E83A6C}" presName="sibTrans" presStyleCnt="0"/>
      <dgm:spPr/>
    </dgm:pt>
    <dgm:pt modelId="{A9320B46-5908-4E0A-9EC4-967CC16FE3F3}" type="pres">
      <dgm:prSet presAssocID="{77A3789A-D407-49AA-B3F4-D24675CFA8DC}" presName="node" presStyleLbl="node1" presStyleIdx="3" presStyleCnt="5">
        <dgm:presLayoutVars>
          <dgm:bulletEnabled val="1"/>
        </dgm:presLayoutVars>
      </dgm:prSet>
      <dgm:spPr/>
    </dgm:pt>
    <dgm:pt modelId="{5024A781-643C-4317-8F0D-11A241C932EE}" type="pres">
      <dgm:prSet presAssocID="{0F8B7F66-1F6D-4822-95C9-65F9CB70F65D}" presName="sibTrans" presStyleCnt="0"/>
      <dgm:spPr/>
    </dgm:pt>
    <dgm:pt modelId="{61236185-F24B-4051-B54A-57840085A627}" type="pres">
      <dgm:prSet presAssocID="{D0EA859D-62AA-4E8C-B01D-7558CC12E14C}" presName="node" presStyleLbl="node1" presStyleIdx="4" presStyleCnt="5">
        <dgm:presLayoutVars>
          <dgm:bulletEnabled val="1"/>
        </dgm:presLayoutVars>
      </dgm:prSet>
      <dgm:spPr/>
    </dgm:pt>
  </dgm:ptLst>
  <dgm:cxnLst>
    <dgm:cxn modelId="{E833CF1F-ACE4-45BE-8029-1DE9A1448B58}" srcId="{3EB7E673-E9D2-4631-885A-2F6E2E8FD356}" destId="{3F39270D-DF29-4F5D-B850-90085CC36866}" srcOrd="0" destOrd="0" parTransId="{5DFDBC17-0DDC-44EF-81B0-653FA9CEED5F}" sibTransId="{7A8E793F-4371-4776-82C9-F6051E86ADAF}"/>
    <dgm:cxn modelId="{3AB10264-1350-49EF-BDE9-923FD773AD93}" type="presOf" srcId="{6DF08CAA-0F35-43EE-97A5-E692C490244C}" destId="{19C81367-9C76-4B66-8330-FFB5F4DC27EE}" srcOrd="0" destOrd="0" presId="urn:microsoft.com/office/officeart/2005/8/layout/default"/>
    <dgm:cxn modelId="{A1A99C67-E1C4-4E1B-B438-76915954CC18}" srcId="{3EB7E673-E9D2-4631-885A-2F6E2E8FD356}" destId="{77A3789A-D407-49AA-B3F4-D24675CFA8DC}" srcOrd="3" destOrd="0" parTransId="{D30FD295-4C89-4712-8A1F-7B6224235539}" sibTransId="{0F8B7F66-1F6D-4822-95C9-65F9CB70F65D}"/>
    <dgm:cxn modelId="{0D5C024A-1654-43EF-8956-29E180F33B81}" type="presOf" srcId="{D0EA859D-62AA-4E8C-B01D-7558CC12E14C}" destId="{61236185-F24B-4051-B54A-57840085A627}" srcOrd="0" destOrd="0" presId="urn:microsoft.com/office/officeart/2005/8/layout/default"/>
    <dgm:cxn modelId="{5306D070-E2AA-4FAF-8ABA-AA90EC21ECC5}" srcId="{3EB7E673-E9D2-4631-885A-2F6E2E8FD356}" destId="{6DF08CAA-0F35-43EE-97A5-E692C490244C}" srcOrd="1" destOrd="0" parTransId="{2054DC40-FCB7-4B93-BDAD-A0BC8A62D7DB}" sibTransId="{E30D416A-C870-417D-97D1-C5E5DB591587}"/>
    <dgm:cxn modelId="{AC12457A-A1D3-4179-8700-36FDFF1CF175}" srcId="{3EB7E673-E9D2-4631-885A-2F6E2E8FD356}" destId="{287A4E84-EF36-435F-9E3B-F3C884CEBAD2}" srcOrd="2" destOrd="0" parTransId="{7BAF8E42-3F01-4D30-9D4F-0CD5F12ADED2}" sibTransId="{965B58F7-7E4B-4D4A-8DF2-A7A9A9E83A6C}"/>
    <dgm:cxn modelId="{53E35A7F-C69B-4125-8E7B-8543400E603F}" type="presOf" srcId="{3F39270D-DF29-4F5D-B850-90085CC36866}" destId="{1F859C43-E3F3-4389-99D1-B22EBA24A280}" srcOrd="0" destOrd="0" presId="urn:microsoft.com/office/officeart/2005/8/layout/default"/>
    <dgm:cxn modelId="{2967298F-3790-4618-96BA-A448E5210D57}" type="presOf" srcId="{77A3789A-D407-49AA-B3F4-D24675CFA8DC}" destId="{A9320B46-5908-4E0A-9EC4-967CC16FE3F3}" srcOrd="0" destOrd="0" presId="urn:microsoft.com/office/officeart/2005/8/layout/default"/>
    <dgm:cxn modelId="{7A558B97-6F65-4634-99E2-956D963A2C67}" type="presOf" srcId="{3EB7E673-E9D2-4631-885A-2F6E2E8FD356}" destId="{3439347B-F7BA-449F-AA73-008F79EC916D}" srcOrd="0" destOrd="0" presId="urn:microsoft.com/office/officeart/2005/8/layout/default"/>
    <dgm:cxn modelId="{7EB433C7-2A5B-44BD-9DF8-0E5934D9B886}" type="presOf" srcId="{287A4E84-EF36-435F-9E3B-F3C884CEBAD2}" destId="{E08D4621-2CDA-4E39-990A-1ECF0DF407BE}" srcOrd="0" destOrd="0" presId="urn:microsoft.com/office/officeart/2005/8/layout/default"/>
    <dgm:cxn modelId="{878B66D8-0363-4BA5-9861-74CAFB28CC60}" srcId="{3EB7E673-E9D2-4631-885A-2F6E2E8FD356}" destId="{D0EA859D-62AA-4E8C-B01D-7558CC12E14C}" srcOrd="4" destOrd="0" parTransId="{2DF31F04-2240-4872-9964-C0887EBB84C5}" sibTransId="{CBCD1890-8B74-488D-9400-5138D23DACE8}"/>
    <dgm:cxn modelId="{EABC9138-92D3-4817-B890-AA89D4F54570}" type="presParOf" srcId="{3439347B-F7BA-449F-AA73-008F79EC916D}" destId="{1F859C43-E3F3-4389-99D1-B22EBA24A280}" srcOrd="0" destOrd="0" presId="urn:microsoft.com/office/officeart/2005/8/layout/default"/>
    <dgm:cxn modelId="{3AED397E-C192-4BDE-BC2C-4ADA0AEE818E}" type="presParOf" srcId="{3439347B-F7BA-449F-AA73-008F79EC916D}" destId="{4C4B06C1-185B-42C8-BC5F-026CFDA69F45}" srcOrd="1" destOrd="0" presId="urn:microsoft.com/office/officeart/2005/8/layout/default"/>
    <dgm:cxn modelId="{616BAC14-911F-40BD-8940-31006E4FD193}" type="presParOf" srcId="{3439347B-F7BA-449F-AA73-008F79EC916D}" destId="{19C81367-9C76-4B66-8330-FFB5F4DC27EE}" srcOrd="2" destOrd="0" presId="urn:microsoft.com/office/officeart/2005/8/layout/default"/>
    <dgm:cxn modelId="{80B72523-2738-440F-8A0A-880FC9B3E976}" type="presParOf" srcId="{3439347B-F7BA-449F-AA73-008F79EC916D}" destId="{8DF3EB05-1B07-463D-B581-543DA9461B42}" srcOrd="3" destOrd="0" presId="urn:microsoft.com/office/officeart/2005/8/layout/default"/>
    <dgm:cxn modelId="{F279722E-A567-462E-84E0-84FF3841B50F}" type="presParOf" srcId="{3439347B-F7BA-449F-AA73-008F79EC916D}" destId="{E08D4621-2CDA-4E39-990A-1ECF0DF407BE}" srcOrd="4" destOrd="0" presId="urn:microsoft.com/office/officeart/2005/8/layout/default"/>
    <dgm:cxn modelId="{53378B34-C62D-4188-B22E-D9D99FEB7360}" type="presParOf" srcId="{3439347B-F7BA-449F-AA73-008F79EC916D}" destId="{4545C99F-353B-4519-9B70-D9964CF6C2DC}" srcOrd="5" destOrd="0" presId="urn:microsoft.com/office/officeart/2005/8/layout/default"/>
    <dgm:cxn modelId="{E3E1F897-928D-43C1-885F-A6ABEC27C360}" type="presParOf" srcId="{3439347B-F7BA-449F-AA73-008F79EC916D}" destId="{A9320B46-5908-4E0A-9EC4-967CC16FE3F3}" srcOrd="6" destOrd="0" presId="urn:microsoft.com/office/officeart/2005/8/layout/default"/>
    <dgm:cxn modelId="{7291BC92-A83A-4CF3-8161-E2E48B6E176D}" type="presParOf" srcId="{3439347B-F7BA-449F-AA73-008F79EC916D}" destId="{5024A781-643C-4317-8F0D-11A241C932EE}" srcOrd="7" destOrd="0" presId="urn:microsoft.com/office/officeart/2005/8/layout/default"/>
    <dgm:cxn modelId="{741DD19C-70B2-4DC4-9A1F-7ED47C6DB776}" type="presParOf" srcId="{3439347B-F7BA-449F-AA73-008F79EC916D}" destId="{61236185-F24B-4051-B54A-57840085A62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B7E673-E9D2-4631-885A-2F6E2E8FD356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F39270D-DF29-4F5D-B850-90085CC36866}">
      <dgm:prSet/>
      <dgm:spPr/>
      <dgm:t>
        <a:bodyPr/>
        <a:lstStyle/>
        <a:p>
          <a:pPr algn="ctr"/>
          <a:r>
            <a:rPr lang="en-US" b="1" i="0"/>
            <a:t>Objective:</a:t>
          </a:r>
          <a:r>
            <a:rPr lang="en-US" b="0" i="0"/>
            <a:t> </a:t>
          </a:r>
        </a:p>
        <a:p>
          <a:pPr algn="ctr"/>
          <a:r>
            <a:rPr lang="en-US" b="0" i="0"/>
            <a:t>Determine if increasing retention is cost-effective or if resources are better spent on new acquisition.</a:t>
          </a:r>
          <a:endParaRPr lang="en-US"/>
        </a:p>
      </dgm:t>
    </dgm:pt>
    <dgm:pt modelId="{5DFDBC17-0DDC-44EF-81B0-653FA9CEED5F}" type="parTrans" cxnId="{E833CF1F-ACE4-45BE-8029-1DE9A1448B58}">
      <dgm:prSet/>
      <dgm:spPr/>
      <dgm:t>
        <a:bodyPr/>
        <a:lstStyle/>
        <a:p>
          <a:pPr algn="ctr"/>
          <a:endParaRPr lang="en-US"/>
        </a:p>
      </dgm:t>
    </dgm:pt>
    <dgm:pt modelId="{7A8E793F-4371-4776-82C9-F6051E86ADAF}" type="sibTrans" cxnId="{E833CF1F-ACE4-45BE-8029-1DE9A1448B58}">
      <dgm:prSet/>
      <dgm:spPr/>
      <dgm:t>
        <a:bodyPr/>
        <a:lstStyle/>
        <a:p>
          <a:pPr algn="ctr"/>
          <a:endParaRPr lang="en-US"/>
        </a:p>
      </dgm:t>
    </dgm:pt>
    <dgm:pt modelId="{6DF08CAA-0F35-43EE-97A5-E692C490244C}">
      <dgm:prSet/>
      <dgm:spPr/>
      <dgm:t>
        <a:bodyPr/>
        <a:lstStyle/>
        <a:p>
          <a:pPr algn="ctr"/>
          <a:r>
            <a:rPr lang="en-US" b="1" i="0"/>
            <a:t>What to Do:</a:t>
          </a:r>
          <a:r>
            <a:rPr lang="en-US" b="0" i="0"/>
            <a:t> </a:t>
          </a:r>
        </a:p>
        <a:p>
          <a:pPr algn="ctr"/>
          <a:r>
            <a:rPr lang="en-US" b="0" i="0"/>
            <a:t>Streamline marketing efforts for efficiency. Focus on transitioning this segment to higher margins or greater loyalty through targeted strategies.</a:t>
          </a:r>
          <a:endParaRPr lang="en-US"/>
        </a:p>
      </dgm:t>
    </dgm:pt>
    <dgm:pt modelId="{2054DC40-FCB7-4B93-BDAD-A0BC8A62D7DB}" type="parTrans" cxnId="{5306D070-E2AA-4FAF-8ABA-AA90EC21ECC5}">
      <dgm:prSet/>
      <dgm:spPr/>
      <dgm:t>
        <a:bodyPr/>
        <a:lstStyle/>
        <a:p>
          <a:pPr algn="ctr"/>
          <a:endParaRPr lang="en-US"/>
        </a:p>
      </dgm:t>
    </dgm:pt>
    <dgm:pt modelId="{E30D416A-C870-417D-97D1-C5E5DB591587}" type="sibTrans" cxnId="{5306D070-E2AA-4FAF-8ABA-AA90EC21ECC5}">
      <dgm:prSet/>
      <dgm:spPr/>
      <dgm:t>
        <a:bodyPr/>
        <a:lstStyle/>
        <a:p>
          <a:pPr algn="ctr"/>
          <a:endParaRPr lang="en-US"/>
        </a:p>
      </dgm:t>
    </dgm:pt>
    <dgm:pt modelId="{287A4E84-EF36-435F-9E3B-F3C884CEBAD2}">
      <dgm:prSet/>
      <dgm:spPr/>
      <dgm:t>
        <a:bodyPr/>
        <a:lstStyle/>
        <a:p>
          <a:pPr algn="ctr"/>
          <a:r>
            <a:rPr lang="en-US" b="1" i="0" dirty="0"/>
            <a:t>Demographic Focus:</a:t>
          </a:r>
        </a:p>
        <a:p>
          <a:pPr algn="ctr"/>
          <a:r>
            <a:rPr lang="en-US" b="0" i="0" dirty="0"/>
            <a:t>Offer affordable, value-added services to young, low-income groups, aiming to nurture loyalty as they progress through life stages</a:t>
          </a:r>
          <a:endParaRPr lang="en-US" dirty="0"/>
        </a:p>
      </dgm:t>
    </dgm:pt>
    <dgm:pt modelId="{7BAF8E42-3F01-4D30-9D4F-0CD5F12ADED2}" type="parTrans" cxnId="{AC12457A-A1D3-4179-8700-36FDFF1CF175}">
      <dgm:prSet/>
      <dgm:spPr/>
      <dgm:t>
        <a:bodyPr/>
        <a:lstStyle/>
        <a:p>
          <a:pPr algn="ctr"/>
          <a:endParaRPr lang="en-US"/>
        </a:p>
      </dgm:t>
    </dgm:pt>
    <dgm:pt modelId="{965B58F7-7E4B-4D4A-8DF2-A7A9A9E83A6C}" type="sibTrans" cxnId="{AC12457A-A1D3-4179-8700-36FDFF1CF175}">
      <dgm:prSet/>
      <dgm:spPr/>
      <dgm:t>
        <a:bodyPr/>
        <a:lstStyle/>
        <a:p>
          <a:pPr algn="ctr"/>
          <a:endParaRPr lang="en-US"/>
        </a:p>
      </dgm:t>
    </dgm:pt>
    <dgm:pt modelId="{77A3789A-D407-49AA-B3F4-D24675CFA8DC}">
      <dgm:prSet/>
      <dgm:spPr/>
      <dgm:t>
        <a:bodyPr/>
        <a:lstStyle/>
        <a:p>
          <a:pPr algn="ctr"/>
          <a:r>
            <a:rPr lang="en-US" b="1" i="0"/>
            <a:t>How We Do It:</a:t>
          </a:r>
          <a:r>
            <a:rPr lang="en-US" b="0" i="0"/>
            <a:t> </a:t>
          </a:r>
        </a:p>
        <a:p>
          <a:pPr algn="ctr"/>
          <a:r>
            <a:rPr lang="en-US" b="0" i="0"/>
            <a:t>Use automated, data-driven marketing tools to personalize at scale, optimize spending, and track engagement metrics closely.</a:t>
          </a:r>
          <a:endParaRPr lang="en-US"/>
        </a:p>
      </dgm:t>
    </dgm:pt>
    <dgm:pt modelId="{D30FD295-4C89-4712-8A1F-7B6224235539}" type="parTrans" cxnId="{A1A99C67-E1C4-4E1B-B438-76915954CC18}">
      <dgm:prSet/>
      <dgm:spPr/>
      <dgm:t>
        <a:bodyPr/>
        <a:lstStyle/>
        <a:p>
          <a:pPr algn="ctr"/>
          <a:endParaRPr lang="en-US"/>
        </a:p>
      </dgm:t>
    </dgm:pt>
    <dgm:pt modelId="{0F8B7F66-1F6D-4822-95C9-65F9CB70F65D}" type="sibTrans" cxnId="{A1A99C67-E1C4-4E1B-B438-76915954CC18}">
      <dgm:prSet/>
      <dgm:spPr/>
      <dgm:t>
        <a:bodyPr/>
        <a:lstStyle/>
        <a:p>
          <a:pPr algn="ctr"/>
          <a:endParaRPr lang="en-US"/>
        </a:p>
      </dgm:t>
    </dgm:pt>
    <dgm:pt modelId="{D0EA859D-62AA-4E8C-B01D-7558CC12E14C}">
      <dgm:prSet/>
      <dgm:spPr/>
      <dgm:t>
        <a:bodyPr/>
        <a:lstStyle/>
        <a:p>
          <a:pPr algn="ctr"/>
          <a:r>
            <a:rPr lang="en-US" b="1" i="0"/>
            <a:t>Campaigns:</a:t>
          </a:r>
          <a:r>
            <a:rPr lang="en-US" b="0" i="0"/>
            <a:t> </a:t>
          </a:r>
        </a:p>
        <a:p>
          <a:pPr algn="ctr"/>
          <a:r>
            <a:rPr lang="en-US" b="0" i="0"/>
            <a:t>"Economy Engage" - digital marketing campaigns, "Loyalty Lift" - incentives for repeat purchases.</a:t>
          </a:r>
          <a:endParaRPr lang="en-US"/>
        </a:p>
      </dgm:t>
    </dgm:pt>
    <dgm:pt modelId="{2DF31F04-2240-4872-9964-C0887EBB84C5}" type="parTrans" cxnId="{878B66D8-0363-4BA5-9861-74CAFB28CC60}">
      <dgm:prSet/>
      <dgm:spPr/>
      <dgm:t>
        <a:bodyPr/>
        <a:lstStyle/>
        <a:p>
          <a:pPr algn="ctr"/>
          <a:endParaRPr lang="en-US"/>
        </a:p>
      </dgm:t>
    </dgm:pt>
    <dgm:pt modelId="{CBCD1890-8B74-488D-9400-5138D23DACE8}" type="sibTrans" cxnId="{878B66D8-0363-4BA5-9861-74CAFB28CC60}">
      <dgm:prSet/>
      <dgm:spPr/>
      <dgm:t>
        <a:bodyPr/>
        <a:lstStyle/>
        <a:p>
          <a:pPr algn="ctr"/>
          <a:endParaRPr lang="en-US"/>
        </a:p>
      </dgm:t>
    </dgm:pt>
    <dgm:pt modelId="{B98734C4-F7E7-4832-8EFC-26C8CACE9D33}" type="pres">
      <dgm:prSet presAssocID="{3EB7E673-E9D2-4631-885A-2F6E2E8FD356}" presName="diagram" presStyleCnt="0">
        <dgm:presLayoutVars>
          <dgm:dir/>
          <dgm:resizeHandles val="exact"/>
        </dgm:presLayoutVars>
      </dgm:prSet>
      <dgm:spPr/>
    </dgm:pt>
    <dgm:pt modelId="{1899C78F-499A-454A-9C39-03BC96D389F8}" type="pres">
      <dgm:prSet presAssocID="{3F39270D-DF29-4F5D-B850-90085CC36866}" presName="node" presStyleLbl="node1" presStyleIdx="0" presStyleCnt="5">
        <dgm:presLayoutVars>
          <dgm:bulletEnabled val="1"/>
        </dgm:presLayoutVars>
      </dgm:prSet>
      <dgm:spPr/>
    </dgm:pt>
    <dgm:pt modelId="{4D3C101F-4BBC-40AC-A412-9B8523CCBB4D}" type="pres">
      <dgm:prSet presAssocID="{7A8E793F-4371-4776-82C9-F6051E86ADAF}" presName="sibTrans" presStyleCnt="0"/>
      <dgm:spPr/>
    </dgm:pt>
    <dgm:pt modelId="{01F51433-2C87-44FE-AFF5-2A1AC397C024}" type="pres">
      <dgm:prSet presAssocID="{6DF08CAA-0F35-43EE-97A5-E692C490244C}" presName="node" presStyleLbl="node1" presStyleIdx="1" presStyleCnt="5">
        <dgm:presLayoutVars>
          <dgm:bulletEnabled val="1"/>
        </dgm:presLayoutVars>
      </dgm:prSet>
      <dgm:spPr/>
    </dgm:pt>
    <dgm:pt modelId="{AE4C48D6-7D62-4F4A-93F3-CA8679263256}" type="pres">
      <dgm:prSet presAssocID="{E30D416A-C870-417D-97D1-C5E5DB591587}" presName="sibTrans" presStyleCnt="0"/>
      <dgm:spPr/>
    </dgm:pt>
    <dgm:pt modelId="{CF84C9B0-A4C3-4F68-83B8-FCFF875CC018}" type="pres">
      <dgm:prSet presAssocID="{287A4E84-EF36-435F-9E3B-F3C884CEBAD2}" presName="node" presStyleLbl="node1" presStyleIdx="2" presStyleCnt="5">
        <dgm:presLayoutVars>
          <dgm:bulletEnabled val="1"/>
        </dgm:presLayoutVars>
      </dgm:prSet>
      <dgm:spPr/>
    </dgm:pt>
    <dgm:pt modelId="{0092708A-AE17-45C6-B118-1C7FFD03C616}" type="pres">
      <dgm:prSet presAssocID="{965B58F7-7E4B-4D4A-8DF2-A7A9A9E83A6C}" presName="sibTrans" presStyleCnt="0"/>
      <dgm:spPr/>
    </dgm:pt>
    <dgm:pt modelId="{D3AF65AC-A746-4CC7-B2FA-7EC4C5FDB379}" type="pres">
      <dgm:prSet presAssocID="{77A3789A-D407-49AA-B3F4-D24675CFA8DC}" presName="node" presStyleLbl="node1" presStyleIdx="3" presStyleCnt="5">
        <dgm:presLayoutVars>
          <dgm:bulletEnabled val="1"/>
        </dgm:presLayoutVars>
      </dgm:prSet>
      <dgm:spPr/>
    </dgm:pt>
    <dgm:pt modelId="{9EFA16A4-9CE0-46D1-8840-243A5B166849}" type="pres">
      <dgm:prSet presAssocID="{0F8B7F66-1F6D-4822-95C9-65F9CB70F65D}" presName="sibTrans" presStyleCnt="0"/>
      <dgm:spPr/>
    </dgm:pt>
    <dgm:pt modelId="{2D97F753-0D4A-4E64-B9C1-EF653D785E30}" type="pres">
      <dgm:prSet presAssocID="{D0EA859D-62AA-4E8C-B01D-7558CC12E14C}" presName="node" presStyleLbl="node1" presStyleIdx="4" presStyleCnt="5">
        <dgm:presLayoutVars>
          <dgm:bulletEnabled val="1"/>
        </dgm:presLayoutVars>
      </dgm:prSet>
      <dgm:spPr/>
    </dgm:pt>
  </dgm:ptLst>
  <dgm:cxnLst>
    <dgm:cxn modelId="{E833CF1F-ACE4-45BE-8029-1DE9A1448B58}" srcId="{3EB7E673-E9D2-4631-885A-2F6E2E8FD356}" destId="{3F39270D-DF29-4F5D-B850-90085CC36866}" srcOrd="0" destOrd="0" parTransId="{5DFDBC17-0DDC-44EF-81B0-653FA9CEED5F}" sibTransId="{7A8E793F-4371-4776-82C9-F6051E86ADAF}"/>
    <dgm:cxn modelId="{0D36D128-3797-490D-B622-1042A219E470}" type="presOf" srcId="{6DF08CAA-0F35-43EE-97A5-E692C490244C}" destId="{01F51433-2C87-44FE-AFF5-2A1AC397C024}" srcOrd="0" destOrd="0" presId="urn:microsoft.com/office/officeart/2005/8/layout/default"/>
    <dgm:cxn modelId="{7F6BBF5E-1042-4742-95B5-F7B0F994F1D4}" type="presOf" srcId="{D0EA859D-62AA-4E8C-B01D-7558CC12E14C}" destId="{2D97F753-0D4A-4E64-B9C1-EF653D785E30}" srcOrd="0" destOrd="0" presId="urn:microsoft.com/office/officeart/2005/8/layout/default"/>
    <dgm:cxn modelId="{A1A99C67-E1C4-4E1B-B438-76915954CC18}" srcId="{3EB7E673-E9D2-4631-885A-2F6E2E8FD356}" destId="{77A3789A-D407-49AA-B3F4-D24675CFA8DC}" srcOrd="3" destOrd="0" parTransId="{D30FD295-4C89-4712-8A1F-7B6224235539}" sibTransId="{0F8B7F66-1F6D-4822-95C9-65F9CB70F65D}"/>
    <dgm:cxn modelId="{5306D070-E2AA-4FAF-8ABA-AA90EC21ECC5}" srcId="{3EB7E673-E9D2-4631-885A-2F6E2E8FD356}" destId="{6DF08CAA-0F35-43EE-97A5-E692C490244C}" srcOrd="1" destOrd="0" parTransId="{2054DC40-FCB7-4B93-BDAD-A0BC8A62D7DB}" sibTransId="{E30D416A-C870-417D-97D1-C5E5DB591587}"/>
    <dgm:cxn modelId="{14389476-C31A-4393-ABE3-B1500494E779}" type="presOf" srcId="{287A4E84-EF36-435F-9E3B-F3C884CEBAD2}" destId="{CF84C9B0-A4C3-4F68-83B8-FCFF875CC018}" srcOrd="0" destOrd="0" presId="urn:microsoft.com/office/officeart/2005/8/layout/default"/>
    <dgm:cxn modelId="{608F3579-A858-401C-AECF-3C3B9D54B6C5}" type="presOf" srcId="{77A3789A-D407-49AA-B3F4-D24675CFA8DC}" destId="{D3AF65AC-A746-4CC7-B2FA-7EC4C5FDB379}" srcOrd="0" destOrd="0" presId="urn:microsoft.com/office/officeart/2005/8/layout/default"/>
    <dgm:cxn modelId="{AC12457A-A1D3-4179-8700-36FDFF1CF175}" srcId="{3EB7E673-E9D2-4631-885A-2F6E2E8FD356}" destId="{287A4E84-EF36-435F-9E3B-F3C884CEBAD2}" srcOrd="2" destOrd="0" parTransId="{7BAF8E42-3F01-4D30-9D4F-0CD5F12ADED2}" sibTransId="{965B58F7-7E4B-4D4A-8DF2-A7A9A9E83A6C}"/>
    <dgm:cxn modelId="{A89C7EBD-EFDE-41F9-ADEC-67D6E37D6A5F}" type="presOf" srcId="{3EB7E673-E9D2-4631-885A-2F6E2E8FD356}" destId="{B98734C4-F7E7-4832-8EFC-26C8CACE9D33}" srcOrd="0" destOrd="0" presId="urn:microsoft.com/office/officeart/2005/8/layout/default"/>
    <dgm:cxn modelId="{FB2118C9-F2DD-47B1-843D-705A05B284D9}" type="presOf" srcId="{3F39270D-DF29-4F5D-B850-90085CC36866}" destId="{1899C78F-499A-454A-9C39-03BC96D389F8}" srcOrd="0" destOrd="0" presId="urn:microsoft.com/office/officeart/2005/8/layout/default"/>
    <dgm:cxn modelId="{878B66D8-0363-4BA5-9861-74CAFB28CC60}" srcId="{3EB7E673-E9D2-4631-885A-2F6E2E8FD356}" destId="{D0EA859D-62AA-4E8C-B01D-7558CC12E14C}" srcOrd="4" destOrd="0" parTransId="{2DF31F04-2240-4872-9964-C0887EBB84C5}" sibTransId="{CBCD1890-8B74-488D-9400-5138D23DACE8}"/>
    <dgm:cxn modelId="{E9B8CF11-EA53-4C86-BB7B-445C3D8E98E4}" type="presParOf" srcId="{B98734C4-F7E7-4832-8EFC-26C8CACE9D33}" destId="{1899C78F-499A-454A-9C39-03BC96D389F8}" srcOrd="0" destOrd="0" presId="urn:microsoft.com/office/officeart/2005/8/layout/default"/>
    <dgm:cxn modelId="{2EA85D0C-CD97-4CBB-9025-D20B6A31AB9B}" type="presParOf" srcId="{B98734C4-F7E7-4832-8EFC-26C8CACE9D33}" destId="{4D3C101F-4BBC-40AC-A412-9B8523CCBB4D}" srcOrd="1" destOrd="0" presId="urn:microsoft.com/office/officeart/2005/8/layout/default"/>
    <dgm:cxn modelId="{97E8A83D-C9FA-4469-A2AD-8EFEB74A63AF}" type="presParOf" srcId="{B98734C4-F7E7-4832-8EFC-26C8CACE9D33}" destId="{01F51433-2C87-44FE-AFF5-2A1AC397C024}" srcOrd="2" destOrd="0" presId="urn:microsoft.com/office/officeart/2005/8/layout/default"/>
    <dgm:cxn modelId="{BF3A3484-AF41-4A11-9A97-70BF69CFAA73}" type="presParOf" srcId="{B98734C4-F7E7-4832-8EFC-26C8CACE9D33}" destId="{AE4C48D6-7D62-4F4A-93F3-CA8679263256}" srcOrd="3" destOrd="0" presId="urn:microsoft.com/office/officeart/2005/8/layout/default"/>
    <dgm:cxn modelId="{2B52C730-D5CD-4EC9-B5C3-F9FD6BBA09CA}" type="presParOf" srcId="{B98734C4-F7E7-4832-8EFC-26C8CACE9D33}" destId="{CF84C9B0-A4C3-4F68-83B8-FCFF875CC018}" srcOrd="4" destOrd="0" presId="urn:microsoft.com/office/officeart/2005/8/layout/default"/>
    <dgm:cxn modelId="{23B13E8B-3CB9-46BA-A3D1-02FD02504533}" type="presParOf" srcId="{B98734C4-F7E7-4832-8EFC-26C8CACE9D33}" destId="{0092708A-AE17-45C6-B118-1C7FFD03C616}" srcOrd="5" destOrd="0" presId="urn:microsoft.com/office/officeart/2005/8/layout/default"/>
    <dgm:cxn modelId="{BA888224-15C9-4272-A20C-F98346AD8711}" type="presParOf" srcId="{B98734C4-F7E7-4832-8EFC-26C8CACE9D33}" destId="{D3AF65AC-A746-4CC7-B2FA-7EC4C5FDB379}" srcOrd="6" destOrd="0" presId="urn:microsoft.com/office/officeart/2005/8/layout/default"/>
    <dgm:cxn modelId="{6CDC6AD1-F7F3-4AC3-A77B-3CDD54C7A00E}" type="presParOf" srcId="{B98734C4-F7E7-4832-8EFC-26C8CACE9D33}" destId="{9EFA16A4-9CE0-46D1-8840-243A5B166849}" srcOrd="7" destOrd="0" presId="urn:microsoft.com/office/officeart/2005/8/layout/default"/>
    <dgm:cxn modelId="{31E96C58-E07C-428C-86A8-23B64198706D}" type="presParOf" srcId="{B98734C4-F7E7-4832-8EFC-26C8CACE9D33}" destId="{2D97F753-0D4A-4E64-B9C1-EF653D785E3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B9D378F-93D6-45D3-8F22-FF991937C1A6}" type="doc">
      <dgm:prSet loTypeId="urn:microsoft.com/office/officeart/2005/8/layout/hProcess6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F62CFF7-9546-422F-A330-6501B08F56EC}">
      <dgm:prSet phldrT="[Text]" phldr="0"/>
      <dgm:spPr/>
      <dgm:t>
        <a:bodyPr/>
        <a:lstStyle/>
        <a:p>
          <a:pPr rtl="0"/>
          <a:r>
            <a:rPr lang="en-US">
              <a:latin typeface="Tenorite"/>
            </a:rPr>
            <a:t> 2-Silver</a:t>
          </a:r>
          <a:endParaRPr lang="en-US"/>
        </a:p>
      </dgm:t>
    </dgm:pt>
    <dgm:pt modelId="{DACE363E-1B3F-468C-AB52-89C26A93D4CB}" type="parTrans" cxnId="{FF28988C-BB15-451A-8F99-22D127DA1C97}">
      <dgm:prSet/>
      <dgm:spPr/>
      <dgm:t>
        <a:bodyPr/>
        <a:lstStyle/>
        <a:p>
          <a:endParaRPr lang="en-US"/>
        </a:p>
      </dgm:t>
    </dgm:pt>
    <dgm:pt modelId="{F3F120EE-AB30-4C4C-852E-BD5AF9913698}" type="sibTrans" cxnId="{FF28988C-BB15-451A-8F99-22D127DA1C97}">
      <dgm:prSet/>
      <dgm:spPr/>
      <dgm:t>
        <a:bodyPr/>
        <a:lstStyle/>
        <a:p>
          <a:endParaRPr lang="en-US"/>
        </a:p>
      </dgm:t>
    </dgm:pt>
    <dgm:pt modelId="{3A63C603-89B5-4F2C-8D81-5653D7392408}">
      <dgm:prSet phldrT="[Text]" phldr="0"/>
      <dgm:spPr/>
      <dgm:t>
        <a:bodyPr/>
        <a:lstStyle/>
        <a:p>
          <a:r>
            <a:rPr lang="en-US">
              <a:latin typeface="Tenorite"/>
            </a:rPr>
            <a:t>Tier_Mapped</a:t>
          </a:r>
          <a:endParaRPr lang="en-US"/>
        </a:p>
      </dgm:t>
    </dgm:pt>
    <dgm:pt modelId="{00E166C4-18A3-48B6-A573-714347F033F8}" type="parTrans" cxnId="{55CAE31A-6F76-4623-B17B-8A145FB879DF}">
      <dgm:prSet/>
      <dgm:spPr/>
      <dgm:t>
        <a:bodyPr/>
        <a:lstStyle/>
        <a:p>
          <a:endParaRPr lang="en-US"/>
        </a:p>
      </dgm:t>
    </dgm:pt>
    <dgm:pt modelId="{74BA068B-00EC-4CF0-A6EB-FEAD682C072D}" type="sibTrans" cxnId="{55CAE31A-6F76-4623-B17B-8A145FB879DF}">
      <dgm:prSet/>
      <dgm:spPr/>
      <dgm:t>
        <a:bodyPr/>
        <a:lstStyle/>
        <a:p>
          <a:endParaRPr lang="en-US"/>
        </a:p>
      </dgm:t>
    </dgm:pt>
    <dgm:pt modelId="{3AFB4472-D97F-4731-BC84-CA4041091E93}">
      <dgm:prSet phldrT="[Text]" phldr="0"/>
      <dgm:spPr/>
      <dgm:t>
        <a:bodyPr/>
        <a:lstStyle/>
        <a:p>
          <a:pPr rtl="0"/>
          <a:r>
            <a:rPr lang="en-US">
              <a:latin typeface="Tenorite"/>
            </a:rPr>
            <a:t> 1</a:t>
          </a:r>
          <a:endParaRPr lang="en-US"/>
        </a:p>
      </dgm:t>
    </dgm:pt>
    <dgm:pt modelId="{5560ECF9-E77B-4F6D-BBC4-79A4FD628A63}" type="parTrans" cxnId="{9DC7A0C5-2E73-4E8F-AE5D-3EEE75BF9D1D}">
      <dgm:prSet/>
      <dgm:spPr/>
      <dgm:t>
        <a:bodyPr/>
        <a:lstStyle/>
        <a:p>
          <a:endParaRPr lang="en-US"/>
        </a:p>
      </dgm:t>
    </dgm:pt>
    <dgm:pt modelId="{00B3475B-D96D-44FD-A449-07C7361E7565}" type="sibTrans" cxnId="{9DC7A0C5-2E73-4E8F-AE5D-3EEE75BF9D1D}">
      <dgm:prSet/>
      <dgm:spPr/>
      <dgm:t>
        <a:bodyPr/>
        <a:lstStyle/>
        <a:p>
          <a:endParaRPr lang="en-US"/>
        </a:p>
      </dgm:t>
    </dgm:pt>
    <dgm:pt modelId="{2BAF4FD2-B099-4846-97D6-3EA1DFC1E658}">
      <dgm:prSet phldrT="[Text]" phldr="0"/>
      <dgm:spPr/>
      <dgm:t>
        <a:bodyPr/>
        <a:lstStyle/>
        <a:p>
          <a:pPr rtl="0"/>
          <a:r>
            <a:rPr lang="en-US">
              <a:latin typeface="Tenorite"/>
            </a:rPr>
            <a:t> 2</a:t>
          </a:r>
          <a:endParaRPr lang="en-US"/>
        </a:p>
      </dgm:t>
    </dgm:pt>
    <dgm:pt modelId="{5B537A40-A162-4B0C-96F6-9909ED56C20C}" type="parTrans" cxnId="{991F1B05-A2FD-4966-A3D1-F733B4EA2557}">
      <dgm:prSet/>
      <dgm:spPr/>
      <dgm:t>
        <a:bodyPr/>
        <a:lstStyle/>
        <a:p>
          <a:endParaRPr lang="en-US"/>
        </a:p>
      </dgm:t>
    </dgm:pt>
    <dgm:pt modelId="{4957C1A6-A487-49F5-86E2-B7C8E22D128D}" type="sibTrans" cxnId="{991F1B05-A2FD-4966-A3D1-F733B4EA2557}">
      <dgm:prSet/>
      <dgm:spPr/>
      <dgm:t>
        <a:bodyPr/>
        <a:lstStyle/>
        <a:p>
          <a:endParaRPr lang="en-US"/>
        </a:p>
      </dgm:t>
    </dgm:pt>
    <dgm:pt modelId="{39CF64DA-168D-4C2F-9490-0C06CACE6D7D}">
      <dgm:prSet phldr="0"/>
      <dgm:spPr/>
      <dgm:t>
        <a:bodyPr/>
        <a:lstStyle/>
        <a:p>
          <a:pPr rtl="0"/>
          <a:r>
            <a:rPr lang="en-US">
              <a:latin typeface="Tenorite"/>
            </a:rPr>
            <a:t>Tier </a:t>
          </a:r>
        </a:p>
      </dgm:t>
    </dgm:pt>
    <dgm:pt modelId="{C371B851-B966-4C24-AF4D-E0A2748A023C}" type="parTrans" cxnId="{40BBA46A-C3B3-4CF8-BDFD-0EBB21056906}">
      <dgm:prSet/>
      <dgm:spPr/>
    </dgm:pt>
    <dgm:pt modelId="{03752934-1705-4B9D-8B50-778C19A48D4D}" type="sibTrans" cxnId="{40BBA46A-C3B3-4CF8-BDFD-0EBB21056906}">
      <dgm:prSet/>
      <dgm:spPr/>
    </dgm:pt>
    <dgm:pt modelId="{92C54AB1-3B2A-46A2-88CC-40F84DFAAD72}">
      <dgm:prSet phldr="0"/>
      <dgm:spPr/>
      <dgm:t>
        <a:bodyPr/>
        <a:lstStyle/>
        <a:p>
          <a:pPr rtl="0"/>
          <a:r>
            <a:rPr lang="en-US">
              <a:latin typeface="Tenorite"/>
            </a:rPr>
            <a:t> 3-Gold</a:t>
          </a:r>
        </a:p>
      </dgm:t>
    </dgm:pt>
    <dgm:pt modelId="{E09ACF57-BEFB-4A67-9C6E-61FB812F402D}" type="parTrans" cxnId="{ECA0E556-743C-46EB-988F-06BD9906E4A2}">
      <dgm:prSet/>
      <dgm:spPr/>
    </dgm:pt>
    <dgm:pt modelId="{3EDAAE9A-7760-4350-A52A-0D7C9D08268B}" type="sibTrans" cxnId="{ECA0E556-743C-46EB-988F-06BD9906E4A2}">
      <dgm:prSet/>
      <dgm:spPr/>
    </dgm:pt>
    <dgm:pt modelId="{EAAAFAB8-4C9E-45DC-A1DE-7D3893AB8368}">
      <dgm:prSet phldr="0"/>
      <dgm:spPr/>
      <dgm:t>
        <a:bodyPr/>
        <a:lstStyle/>
        <a:p>
          <a:pPr rtl="0"/>
          <a:r>
            <a:rPr lang="en-US">
              <a:latin typeface="Tenorite"/>
            </a:rPr>
            <a:t> 1-Bronze</a:t>
          </a:r>
          <a:endParaRPr lang="en-US"/>
        </a:p>
      </dgm:t>
    </dgm:pt>
    <dgm:pt modelId="{C3386E05-9E50-4678-959D-F5BBCF298007}" type="parTrans" cxnId="{531246DD-0D57-4499-B125-824AA9D16B5E}">
      <dgm:prSet/>
      <dgm:spPr/>
    </dgm:pt>
    <dgm:pt modelId="{D2B7B268-D33A-4AD9-9ACC-213827409329}" type="sibTrans" cxnId="{531246DD-0D57-4499-B125-824AA9D16B5E}">
      <dgm:prSet/>
      <dgm:spPr/>
    </dgm:pt>
    <dgm:pt modelId="{079BD507-2E59-46BA-A4F3-98AA5418631C}">
      <dgm:prSet phldr="0"/>
      <dgm:spPr/>
      <dgm:t>
        <a:bodyPr/>
        <a:lstStyle/>
        <a:p>
          <a:pPr rtl="0"/>
          <a:r>
            <a:rPr lang="en-US">
              <a:latin typeface="Tenorite"/>
            </a:rPr>
            <a:t> 3</a:t>
          </a:r>
          <a:endParaRPr lang="en-US"/>
        </a:p>
      </dgm:t>
    </dgm:pt>
    <dgm:pt modelId="{BA4F75DF-0C86-4043-96E5-FB74DB713B7A}" type="parTrans" cxnId="{6E472456-D7CC-4B7D-9619-0B3E8FB3516A}">
      <dgm:prSet/>
      <dgm:spPr/>
    </dgm:pt>
    <dgm:pt modelId="{9FF6FDBE-ED09-4C3A-B37D-782BE9F20863}" type="sibTrans" cxnId="{6E472456-D7CC-4B7D-9619-0B3E8FB3516A}">
      <dgm:prSet/>
      <dgm:spPr/>
    </dgm:pt>
    <dgm:pt modelId="{9059AABB-FC0C-4F07-AAFA-7D69B123D6FD}">
      <dgm:prSet phldr="0"/>
      <dgm:spPr/>
      <dgm:t>
        <a:bodyPr/>
        <a:lstStyle/>
        <a:p>
          <a:pPr rtl="0"/>
          <a:r>
            <a:rPr lang="en-US">
              <a:latin typeface="Tenorite"/>
            </a:rPr>
            <a:t> 4</a:t>
          </a:r>
        </a:p>
      </dgm:t>
    </dgm:pt>
    <dgm:pt modelId="{7E3243F5-B445-4CF3-8D3A-0BA8BFE629E6}" type="parTrans" cxnId="{5FC69EDE-8360-49FC-951B-B92AADFA1242}">
      <dgm:prSet/>
      <dgm:spPr/>
    </dgm:pt>
    <dgm:pt modelId="{722A0E3C-BBBF-4324-BC25-B11E25B7505B}" type="sibTrans" cxnId="{5FC69EDE-8360-49FC-951B-B92AADFA1242}">
      <dgm:prSet/>
      <dgm:spPr/>
    </dgm:pt>
    <dgm:pt modelId="{BB8FC4CB-4871-44C9-A894-197D85D0DFED}">
      <dgm:prSet phldr="0"/>
      <dgm:spPr/>
      <dgm:t>
        <a:bodyPr/>
        <a:lstStyle/>
        <a:p>
          <a:pPr rtl="0"/>
          <a:r>
            <a:rPr lang="en-US">
              <a:latin typeface="Tenorite"/>
            </a:rPr>
            <a:t> 5</a:t>
          </a:r>
        </a:p>
      </dgm:t>
    </dgm:pt>
    <dgm:pt modelId="{B05313D1-9F25-4ADB-BDE0-18D076F1B230}" type="parTrans" cxnId="{09F42A3C-C0F8-439A-B021-2894A7660D30}">
      <dgm:prSet/>
      <dgm:spPr/>
    </dgm:pt>
    <dgm:pt modelId="{10F5D442-5237-44EB-9B45-E483D0BC428D}" type="sibTrans" cxnId="{09F42A3C-C0F8-439A-B021-2894A7660D30}">
      <dgm:prSet/>
      <dgm:spPr/>
    </dgm:pt>
    <dgm:pt modelId="{6B4987F9-A673-4148-94D1-5986C7E34F75}">
      <dgm:prSet phldr="0"/>
      <dgm:spPr/>
      <dgm:t>
        <a:bodyPr/>
        <a:lstStyle/>
        <a:p>
          <a:pPr rtl="0"/>
          <a:r>
            <a:rPr lang="en-US">
              <a:latin typeface="Tenorite"/>
            </a:rPr>
            <a:t> 4-Platnum</a:t>
          </a:r>
        </a:p>
      </dgm:t>
    </dgm:pt>
    <dgm:pt modelId="{B15471A3-DED0-4C9F-BD05-98E33362E9A6}" type="parTrans" cxnId="{CA0729A8-3793-4BEC-8EC4-4A1922E408E1}">
      <dgm:prSet/>
      <dgm:spPr/>
    </dgm:pt>
    <dgm:pt modelId="{988CC7B3-528F-4D80-B4C0-856C586558FB}" type="sibTrans" cxnId="{CA0729A8-3793-4BEC-8EC4-4A1922E408E1}">
      <dgm:prSet/>
      <dgm:spPr/>
    </dgm:pt>
    <dgm:pt modelId="{0F37E222-AB57-4D9A-BD18-9277E63603A8}">
      <dgm:prSet phldr="0"/>
      <dgm:spPr/>
      <dgm:t>
        <a:bodyPr/>
        <a:lstStyle/>
        <a:p>
          <a:pPr rtl="0"/>
          <a:r>
            <a:rPr lang="en-US">
              <a:latin typeface="Tenorite"/>
            </a:rPr>
            <a:t> 5-Diamond</a:t>
          </a:r>
          <a:endParaRPr lang="en-US"/>
        </a:p>
      </dgm:t>
    </dgm:pt>
    <dgm:pt modelId="{64E7F5FF-8CA3-4278-88B5-A8DD39E202CD}" type="parTrans" cxnId="{4C4F7E0C-1F12-4D68-A0F1-8A2B06738018}">
      <dgm:prSet/>
      <dgm:spPr/>
    </dgm:pt>
    <dgm:pt modelId="{6BA150AC-D907-4F10-AFD9-0C76CD3563C1}" type="sibTrans" cxnId="{4C4F7E0C-1F12-4D68-A0F1-8A2B06738018}">
      <dgm:prSet/>
      <dgm:spPr/>
    </dgm:pt>
    <dgm:pt modelId="{CBEAC28B-07D6-490A-94DB-A96DFDCD3C7D}" type="pres">
      <dgm:prSet presAssocID="{EB9D378F-93D6-45D3-8F22-FF991937C1A6}" presName="theList" presStyleCnt="0">
        <dgm:presLayoutVars>
          <dgm:dir/>
          <dgm:animLvl val="lvl"/>
          <dgm:resizeHandles val="exact"/>
        </dgm:presLayoutVars>
      </dgm:prSet>
      <dgm:spPr/>
    </dgm:pt>
    <dgm:pt modelId="{2EE294AE-CCE7-4C75-ADB3-3694C2284D08}" type="pres">
      <dgm:prSet presAssocID="{39CF64DA-168D-4C2F-9490-0C06CACE6D7D}" presName="compNode" presStyleCnt="0"/>
      <dgm:spPr/>
    </dgm:pt>
    <dgm:pt modelId="{1EE722DE-9E09-4837-83B2-DB622299642B}" type="pres">
      <dgm:prSet presAssocID="{39CF64DA-168D-4C2F-9490-0C06CACE6D7D}" presName="noGeometry" presStyleCnt="0"/>
      <dgm:spPr/>
    </dgm:pt>
    <dgm:pt modelId="{F717D0B0-EC94-456E-A023-6AC1F6A0447E}" type="pres">
      <dgm:prSet presAssocID="{39CF64DA-168D-4C2F-9490-0C06CACE6D7D}" presName="childTextVisible" presStyleLbl="bgAccFollowNode1" presStyleIdx="0" presStyleCnt="2">
        <dgm:presLayoutVars>
          <dgm:bulletEnabled val="1"/>
        </dgm:presLayoutVars>
      </dgm:prSet>
      <dgm:spPr/>
    </dgm:pt>
    <dgm:pt modelId="{2FBBF582-DFED-4746-94E5-980C43027C81}" type="pres">
      <dgm:prSet presAssocID="{39CF64DA-168D-4C2F-9490-0C06CACE6D7D}" presName="childTextHidden" presStyleLbl="bgAccFollowNode1" presStyleIdx="0" presStyleCnt="2"/>
      <dgm:spPr/>
    </dgm:pt>
    <dgm:pt modelId="{947B8110-C0FC-4ED7-9A94-28B6C0327862}" type="pres">
      <dgm:prSet presAssocID="{39CF64DA-168D-4C2F-9490-0C06CACE6D7D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8F4D3FB8-6B52-471A-9BE8-37A5BE3EE732}" type="pres">
      <dgm:prSet presAssocID="{39CF64DA-168D-4C2F-9490-0C06CACE6D7D}" presName="aSpace" presStyleCnt="0"/>
      <dgm:spPr/>
    </dgm:pt>
    <dgm:pt modelId="{752993D6-4F67-4B59-BB11-2679EE82EF36}" type="pres">
      <dgm:prSet presAssocID="{3A63C603-89B5-4F2C-8D81-5653D7392408}" presName="compNode" presStyleCnt="0"/>
      <dgm:spPr/>
    </dgm:pt>
    <dgm:pt modelId="{CEBF7A8D-B073-411B-8B37-1E210635EED9}" type="pres">
      <dgm:prSet presAssocID="{3A63C603-89B5-4F2C-8D81-5653D7392408}" presName="noGeometry" presStyleCnt="0"/>
      <dgm:spPr/>
    </dgm:pt>
    <dgm:pt modelId="{B7F570D5-9E84-43BC-B665-BE213ED32025}" type="pres">
      <dgm:prSet presAssocID="{3A63C603-89B5-4F2C-8D81-5653D7392408}" presName="childTextVisible" presStyleLbl="bgAccFollowNode1" presStyleIdx="1" presStyleCnt="2">
        <dgm:presLayoutVars>
          <dgm:bulletEnabled val="1"/>
        </dgm:presLayoutVars>
      </dgm:prSet>
      <dgm:spPr/>
    </dgm:pt>
    <dgm:pt modelId="{D8CA322A-9846-4798-9FD0-7B1601D0F904}" type="pres">
      <dgm:prSet presAssocID="{3A63C603-89B5-4F2C-8D81-5653D7392408}" presName="childTextHidden" presStyleLbl="bgAccFollowNode1" presStyleIdx="1" presStyleCnt="2"/>
      <dgm:spPr/>
    </dgm:pt>
    <dgm:pt modelId="{A2440BA6-65D1-4A4C-BB83-2CAD7C36BB2C}" type="pres">
      <dgm:prSet presAssocID="{3A63C603-89B5-4F2C-8D81-5653D7392408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991F1B05-A2FD-4966-A3D1-F733B4EA2557}" srcId="{3A63C603-89B5-4F2C-8D81-5653D7392408}" destId="{2BAF4FD2-B099-4846-97D6-3EA1DFC1E658}" srcOrd="1" destOrd="0" parTransId="{5B537A40-A162-4B0C-96F6-9909ED56C20C}" sibTransId="{4957C1A6-A487-49F5-86E2-B7C8E22D128D}"/>
    <dgm:cxn modelId="{BE793806-3FF3-4164-B16F-AAC281D6FF30}" type="presOf" srcId="{0F62CFF7-9546-422F-A330-6501B08F56EC}" destId="{F717D0B0-EC94-456E-A023-6AC1F6A0447E}" srcOrd="0" destOrd="1" presId="urn:microsoft.com/office/officeart/2005/8/layout/hProcess6"/>
    <dgm:cxn modelId="{4C4F7E0C-1F12-4D68-A0F1-8A2B06738018}" srcId="{39CF64DA-168D-4C2F-9490-0C06CACE6D7D}" destId="{0F37E222-AB57-4D9A-BD18-9277E63603A8}" srcOrd="4" destOrd="0" parTransId="{64E7F5FF-8CA3-4278-88B5-A8DD39E202CD}" sibTransId="{6BA150AC-D907-4F10-AFD9-0C76CD3563C1}"/>
    <dgm:cxn modelId="{3DDB2814-E1A3-4FAE-9331-F0B1AB0DD03E}" type="presOf" srcId="{9059AABB-FC0C-4F07-AAFA-7D69B123D6FD}" destId="{B7F570D5-9E84-43BC-B665-BE213ED32025}" srcOrd="0" destOrd="3" presId="urn:microsoft.com/office/officeart/2005/8/layout/hProcess6"/>
    <dgm:cxn modelId="{69A15018-6BD5-4CF7-81E7-5EBBE3E1E015}" type="presOf" srcId="{92C54AB1-3B2A-46A2-88CC-40F84DFAAD72}" destId="{F717D0B0-EC94-456E-A023-6AC1F6A0447E}" srcOrd="0" destOrd="2" presId="urn:microsoft.com/office/officeart/2005/8/layout/hProcess6"/>
    <dgm:cxn modelId="{55CAE31A-6F76-4623-B17B-8A145FB879DF}" srcId="{EB9D378F-93D6-45D3-8F22-FF991937C1A6}" destId="{3A63C603-89B5-4F2C-8D81-5653D7392408}" srcOrd="1" destOrd="0" parTransId="{00E166C4-18A3-48B6-A573-714347F033F8}" sibTransId="{74BA068B-00EC-4CF0-A6EB-FEAD682C072D}"/>
    <dgm:cxn modelId="{8D31081B-2C27-4033-BF5E-EDE117D4D065}" type="presOf" srcId="{3AFB4472-D97F-4731-BC84-CA4041091E93}" destId="{B7F570D5-9E84-43BC-B665-BE213ED32025}" srcOrd="0" destOrd="0" presId="urn:microsoft.com/office/officeart/2005/8/layout/hProcess6"/>
    <dgm:cxn modelId="{95545B24-EEF5-445E-A9DE-EE28C1433A1E}" type="presOf" srcId="{0F37E222-AB57-4D9A-BD18-9277E63603A8}" destId="{2FBBF582-DFED-4746-94E5-980C43027C81}" srcOrd="1" destOrd="4" presId="urn:microsoft.com/office/officeart/2005/8/layout/hProcess6"/>
    <dgm:cxn modelId="{4E64452A-B8CF-4A7C-97C5-FDDEA2E87977}" type="presOf" srcId="{079BD507-2E59-46BA-A4F3-98AA5418631C}" destId="{B7F570D5-9E84-43BC-B665-BE213ED32025}" srcOrd="0" destOrd="2" presId="urn:microsoft.com/office/officeart/2005/8/layout/hProcess6"/>
    <dgm:cxn modelId="{70ABF130-FE98-4C91-A117-2AE55ECD73D1}" type="presOf" srcId="{EAAAFAB8-4C9E-45DC-A1DE-7D3893AB8368}" destId="{F717D0B0-EC94-456E-A023-6AC1F6A0447E}" srcOrd="0" destOrd="0" presId="urn:microsoft.com/office/officeart/2005/8/layout/hProcess6"/>
    <dgm:cxn modelId="{09F42A3C-C0F8-439A-B021-2894A7660D30}" srcId="{3A63C603-89B5-4F2C-8D81-5653D7392408}" destId="{BB8FC4CB-4871-44C9-A894-197D85D0DFED}" srcOrd="4" destOrd="0" parTransId="{B05313D1-9F25-4ADB-BDE0-18D076F1B230}" sibTransId="{10F5D442-5237-44EB-9B45-E483D0BC428D}"/>
    <dgm:cxn modelId="{19F0355F-2333-48F0-BE9F-A919C328C02C}" type="presOf" srcId="{3A63C603-89B5-4F2C-8D81-5653D7392408}" destId="{A2440BA6-65D1-4A4C-BB83-2CAD7C36BB2C}" srcOrd="0" destOrd="0" presId="urn:microsoft.com/office/officeart/2005/8/layout/hProcess6"/>
    <dgm:cxn modelId="{40BBA46A-C3B3-4CF8-BDFD-0EBB21056906}" srcId="{EB9D378F-93D6-45D3-8F22-FF991937C1A6}" destId="{39CF64DA-168D-4C2F-9490-0C06CACE6D7D}" srcOrd="0" destOrd="0" parTransId="{C371B851-B966-4C24-AF4D-E0A2748A023C}" sibTransId="{03752934-1705-4B9D-8B50-778C19A48D4D}"/>
    <dgm:cxn modelId="{6E472456-D7CC-4B7D-9619-0B3E8FB3516A}" srcId="{3A63C603-89B5-4F2C-8D81-5653D7392408}" destId="{079BD507-2E59-46BA-A4F3-98AA5418631C}" srcOrd="2" destOrd="0" parTransId="{BA4F75DF-0C86-4043-96E5-FB74DB713B7A}" sibTransId="{9FF6FDBE-ED09-4C3A-B37D-782BE9F20863}"/>
    <dgm:cxn modelId="{ECA0E556-743C-46EB-988F-06BD9906E4A2}" srcId="{39CF64DA-168D-4C2F-9490-0C06CACE6D7D}" destId="{92C54AB1-3B2A-46A2-88CC-40F84DFAAD72}" srcOrd="2" destOrd="0" parTransId="{E09ACF57-BEFB-4A67-9C6E-61FB812F402D}" sibTransId="{3EDAAE9A-7760-4350-A52A-0D7C9D08268B}"/>
    <dgm:cxn modelId="{2B76E67A-052E-47AB-B3A1-C3D294DA7225}" type="presOf" srcId="{0F37E222-AB57-4D9A-BD18-9277E63603A8}" destId="{F717D0B0-EC94-456E-A023-6AC1F6A0447E}" srcOrd="0" destOrd="4" presId="urn:microsoft.com/office/officeart/2005/8/layout/hProcess6"/>
    <dgm:cxn modelId="{FF28988C-BB15-451A-8F99-22D127DA1C97}" srcId="{39CF64DA-168D-4C2F-9490-0C06CACE6D7D}" destId="{0F62CFF7-9546-422F-A330-6501B08F56EC}" srcOrd="1" destOrd="0" parTransId="{DACE363E-1B3F-468C-AB52-89C26A93D4CB}" sibTransId="{F3F120EE-AB30-4C4C-852E-BD5AF9913698}"/>
    <dgm:cxn modelId="{6FB3438F-5696-4EBD-ADB5-C60A12B7F0AF}" type="presOf" srcId="{2BAF4FD2-B099-4846-97D6-3EA1DFC1E658}" destId="{D8CA322A-9846-4798-9FD0-7B1601D0F904}" srcOrd="1" destOrd="1" presId="urn:microsoft.com/office/officeart/2005/8/layout/hProcess6"/>
    <dgm:cxn modelId="{42D46BA2-60C1-4A89-9D72-C6188F3EE01C}" type="presOf" srcId="{9059AABB-FC0C-4F07-AAFA-7D69B123D6FD}" destId="{D8CA322A-9846-4798-9FD0-7B1601D0F904}" srcOrd="1" destOrd="3" presId="urn:microsoft.com/office/officeart/2005/8/layout/hProcess6"/>
    <dgm:cxn modelId="{CA0729A8-3793-4BEC-8EC4-4A1922E408E1}" srcId="{39CF64DA-168D-4C2F-9490-0C06CACE6D7D}" destId="{6B4987F9-A673-4148-94D1-5986C7E34F75}" srcOrd="3" destOrd="0" parTransId="{B15471A3-DED0-4C9F-BD05-98E33362E9A6}" sibTransId="{988CC7B3-528F-4D80-B4C0-856C586558FB}"/>
    <dgm:cxn modelId="{6F1E57B4-320C-4E00-8A09-EBE59BE49799}" type="presOf" srcId="{BB8FC4CB-4871-44C9-A894-197D85D0DFED}" destId="{B7F570D5-9E84-43BC-B665-BE213ED32025}" srcOrd="0" destOrd="4" presId="urn:microsoft.com/office/officeart/2005/8/layout/hProcess6"/>
    <dgm:cxn modelId="{72A38BB4-DAFE-4DF2-8FC6-B6C505992F5A}" type="presOf" srcId="{39CF64DA-168D-4C2F-9490-0C06CACE6D7D}" destId="{947B8110-C0FC-4ED7-9A94-28B6C0327862}" srcOrd="0" destOrd="0" presId="urn:microsoft.com/office/officeart/2005/8/layout/hProcess6"/>
    <dgm:cxn modelId="{2AB2A9C2-F818-4505-980B-3B9449E14C1E}" type="presOf" srcId="{6B4987F9-A673-4148-94D1-5986C7E34F75}" destId="{F717D0B0-EC94-456E-A023-6AC1F6A0447E}" srcOrd="0" destOrd="3" presId="urn:microsoft.com/office/officeart/2005/8/layout/hProcess6"/>
    <dgm:cxn modelId="{1EC145C3-C534-4C31-B0E4-F673B4F266CF}" type="presOf" srcId="{6B4987F9-A673-4148-94D1-5986C7E34F75}" destId="{2FBBF582-DFED-4746-94E5-980C43027C81}" srcOrd="1" destOrd="3" presId="urn:microsoft.com/office/officeart/2005/8/layout/hProcess6"/>
    <dgm:cxn modelId="{1C7F06C5-812A-453F-8B76-33F3CA89A006}" type="presOf" srcId="{079BD507-2E59-46BA-A4F3-98AA5418631C}" destId="{D8CA322A-9846-4798-9FD0-7B1601D0F904}" srcOrd="1" destOrd="2" presId="urn:microsoft.com/office/officeart/2005/8/layout/hProcess6"/>
    <dgm:cxn modelId="{9DC7A0C5-2E73-4E8F-AE5D-3EEE75BF9D1D}" srcId="{3A63C603-89B5-4F2C-8D81-5653D7392408}" destId="{3AFB4472-D97F-4731-BC84-CA4041091E93}" srcOrd="0" destOrd="0" parTransId="{5560ECF9-E77B-4F6D-BBC4-79A4FD628A63}" sibTransId="{00B3475B-D96D-44FD-A449-07C7361E7565}"/>
    <dgm:cxn modelId="{684559D7-922E-4190-914E-A96189BF342E}" type="presOf" srcId="{EB9D378F-93D6-45D3-8F22-FF991937C1A6}" destId="{CBEAC28B-07D6-490A-94DB-A96DFDCD3C7D}" srcOrd="0" destOrd="0" presId="urn:microsoft.com/office/officeart/2005/8/layout/hProcess6"/>
    <dgm:cxn modelId="{520893D9-F79E-4E6C-896B-478B08714D90}" type="presOf" srcId="{2BAF4FD2-B099-4846-97D6-3EA1DFC1E658}" destId="{B7F570D5-9E84-43BC-B665-BE213ED32025}" srcOrd="0" destOrd="1" presId="urn:microsoft.com/office/officeart/2005/8/layout/hProcess6"/>
    <dgm:cxn modelId="{DD97B6DB-F42C-409F-B42C-41F5C066072F}" type="presOf" srcId="{BB8FC4CB-4871-44C9-A894-197D85D0DFED}" destId="{D8CA322A-9846-4798-9FD0-7B1601D0F904}" srcOrd="1" destOrd="4" presId="urn:microsoft.com/office/officeart/2005/8/layout/hProcess6"/>
    <dgm:cxn modelId="{531246DD-0D57-4499-B125-824AA9D16B5E}" srcId="{39CF64DA-168D-4C2F-9490-0C06CACE6D7D}" destId="{EAAAFAB8-4C9E-45DC-A1DE-7D3893AB8368}" srcOrd="0" destOrd="0" parTransId="{C3386E05-9E50-4678-959D-F5BBCF298007}" sibTransId="{D2B7B268-D33A-4AD9-9ACC-213827409329}"/>
    <dgm:cxn modelId="{5FC69EDE-8360-49FC-951B-B92AADFA1242}" srcId="{3A63C603-89B5-4F2C-8D81-5653D7392408}" destId="{9059AABB-FC0C-4F07-AAFA-7D69B123D6FD}" srcOrd="3" destOrd="0" parTransId="{7E3243F5-B445-4CF3-8D3A-0BA8BFE629E6}" sibTransId="{722A0E3C-BBBF-4324-BC25-B11E25B7505B}"/>
    <dgm:cxn modelId="{40B8C2DF-F95B-42E2-9B71-61C682154EA7}" type="presOf" srcId="{0F62CFF7-9546-422F-A330-6501B08F56EC}" destId="{2FBBF582-DFED-4746-94E5-980C43027C81}" srcOrd="1" destOrd="1" presId="urn:microsoft.com/office/officeart/2005/8/layout/hProcess6"/>
    <dgm:cxn modelId="{845221E7-33E1-4DBC-A001-EBC0CEB9133D}" type="presOf" srcId="{EAAAFAB8-4C9E-45DC-A1DE-7D3893AB8368}" destId="{2FBBF582-DFED-4746-94E5-980C43027C81}" srcOrd="1" destOrd="0" presId="urn:microsoft.com/office/officeart/2005/8/layout/hProcess6"/>
    <dgm:cxn modelId="{413044E8-8A2B-406E-9B3A-EF07123B40F6}" type="presOf" srcId="{92C54AB1-3B2A-46A2-88CC-40F84DFAAD72}" destId="{2FBBF582-DFED-4746-94E5-980C43027C81}" srcOrd="1" destOrd="2" presId="urn:microsoft.com/office/officeart/2005/8/layout/hProcess6"/>
    <dgm:cxn modelId="{C92C81FC-EA7A-4424-9CE5-76817A5EEE91}" type="presOf" srcId="{3AFB4472-D97F-4731-BC84-CA4041091E93}" destId="{D8CA322A-9846-4798-9FD0-7B1601D0F904}" srcOrd="1" destOrd="0" presId="urn:microsoft.com/office/officeart/2005/8/layout/hProcess6"/>
    <dgm:cxn modelId="{9B205D85-7567-481F-B49D-7255988A7207}" type="presParOf" srcId="{CBEAC28B-07D6-490A-94DB-A96DFDCD3C7D}" destId="{2EE294AE-CCE7-4C75-ADB3-3694C2284D08}" srcOrd="0" destOrd="0" presId="urn:microsoft.com/office/officeart/2005/8/layout/hProcess6"/>
    <dgm:cxn modelId="{909AA551-E621-43A7-90BC-75FC9A11CC97}" type="presParOf" srcId="{2EE294AE-CCE7-4C75-ADB3-3694C2284D08}" destId="{1EE722DE-9E09-4837-83B2-DB622299642B}" srcOrd="0" destOrd="0" presId="urn:microsoft.com/office/officeart/2005/8/layout/hProcess6"/>
    <dgm:cxn modelId="{85DCEFF5-9767-48E6-97DC-D584FE4D9F8F}" type="presParOf" srcId="{2EE294AE-CCE7-4C75-ADB3-3694C2284D08}" destId="{F717D0B0-EC94-456E-A023-6AC1F6A0447E}" srcOrd="1" destOrd="0" presId="urn:microsoft.com/office/officeart/2005/8/layout/hProcess6"/>
    <dgm:cxn modelId="{DE2DDA55-E5B9-49EE-8295-2B6D7B8E0ACA}" type="presParOf" srcId="{2EE294AE-CCE7-4C75-ADB3-3694C2284D08}" destId="{2FBBF582-DFED-4746-94E5-980C43027C81}" srcOrd="2" destOrd="0" presId="urn:microsoft.com/office/officeart/2005/8/layout/hProcess6"/>
    <dgm:cxn modelId="{18141D57-85EC-498E-939B-CB2A1E61D98C}" type="presParOf" srcId="{2EE294AE-CCE7-4C75-ADB3-3694C2284D08}" destId="{947B8110-C0FC-4ED7-9A94-28B6C0327862}" srcOrd="3" destOrd="0" presId="urn:microsoft.com/office/officeart/2005/8/layout/hProcess6"/>
    <dgm:cxn modelId="{95B034B6-940D-49BF-97CC-E8D52D3699DA}" type="presParOf" srcId="{CBEAC28B-07D6-490A-94DB-A96DFDCD3C7D}" destId="{8F4D3FB8-6B52-471A-9BE8-37A5BE3EE732}" srcOrd="1" destOrd="0" presId="urn:microsoft.com/office/officeart/2005/8/layout/hProcess6"/>
    <dgm:cxn modelId="{AE82AAC1-1406-4CF2-9809-446668A380CE}" type="presParOf" srcId="{CBEAC28B-07D6-490A-94DB-A96DFDCD3C7D}" destId="{752993D6-4F67-4B59-BB11-2679EE82EF36}" srcOrd="2" destOrd="0" presId="urn:microsoft.com/office/officeart/2005/8/layout/hProcess6"/>
    <dgm:cxn modelId="{65A51355-7140-49EA-88FA-E46568FF7904}" type="presParOf" srcId="{752993D6-4F67-4B59-BB11-2679EE82EF36}" destId="{CEBF7A8D-B073-411B-8B37-1E210635EED9}" srcOrd="0" destOrd="0" presId="urn:microsoft.com/office/officeart/2005/8/layout/hProcess6"/>
    <dgm:cxn modelId="{18248673-099B-4D9D-B1D0-74A770B98E6E}" type="presParOf" srcId="{752993D6-4F67-4B59-BB11-2679EE82EF36}" destId="{B7F570D5-9E84-43BC-B665-BE213ED32025}" srcOrd="1" destOrd="0" presId="urn:microsoft.com/office/officeart/2005/8/layout/hProcess6"/>
    <dgm:cxn modelId="{36CBF5EC-76F1-47C1-AFA7-8B98B2FE7008}" type="presParOf" srcId="{752993D6-4F67-4B59-BB11-2679EE82EF36}" destId="{D8CA322A-9846-4798-9FD0-7B1601D0F904}" srcOrd="2" destOrd="0" presId="urn:microsoft.com/office/officeart/2005/8/layout/hProcess6"/>
    <dgm:cxn modelId="{F3FF4F1D-3390-482B-A677-AB187462C3DD}" type="presParOf" srcId="{752993D6-4F67-4B59-BB11-2679EE82EF36}" destId="{A2440BA6-65D1-4A4C-BB83-2CAD7C36BB2C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97E8D-98FA-4C14-BFF5-875EE1BB861E}">
      <dsp:nvSpPr>
        <dsp:cNvPr id="0" name=""/>
        <dsp:cNvSpPr/>
      </dsp:nvSpPr>
      <dsp:spPr>
        <a:xfrm>
          <a:off x="0" y="1554"/>
          <a:ext cx="10515600" cy="7877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02A92-221D-4E26-9409-2DEB0ABB3D82}">
      <dsp:nvSpPr>
        <dsp:cNvPr id="0" name=""/>
        <dsp:cNvSpPr/>
      </dsp:nvSpPr>
      <dsp:spPr>
        <a:xfrm>
          <a:off x="238293" y="178797"/>
          <a:ext cx="433261" cy="4332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60CB0-CB16-4B01-8481-D809995245DC}">
      <dsp:nvSpPr>
        <dsp:cNvPr id="0" name=""/>
        <dsp:cNvSpPr/>
      </dsp:nvSpPr>
      <dsp:spPr>
        <a:xfrm>
          <a:off x="909849" y="1554"/>
          <a:ext cx="9605750" cy="787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370" tIns="83370" rIns="83370" bIns="833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/>
            <a:t>Objective Overview:</a:t>
          </a:r>
          <a:r>
            <a:rPr lang="en-US" sz="2000" b="1" kern="1200">
              <a:latin typeface="Tenorite"/>
            </a:rPr>
            <a:t> </a:t>
          </a:r>
          <a:r>
            <a:rPr lang="en-US" sz="2000" b="0" kern="1200"/>
            <a:t>Enhance customer retention and maximize margins using CLV-based strategy</a:t>
          </a:r>
          <a:r>
            <a:rPr lang="en-US" sz="2000" b="1" kern="1200">
              <a:latin typeface="Tenorite"/>
            </a:rPr>
            <a:t>.</a:t>
          </a:r>
          <a:endParaRPr lang="en-US" sz="2000" b="1" kern="1200"/>
        </a:p>
      </dsp:txBody>
      <dsp:txXfrm>
        <a:off x="909849" y="1554"/>
        <a:ext cx="9605750" cy="787748"/>
      </dsp:txXfrm>
    </dsp:sp>
    <dsp:sp modelId="{787F82BE-7379-4244-A4CA-F46324A24383}">
      <dsp:nvSpPr>
        <dsp:cNvPr id="0" name=""/>
        <dsp:cNvSpPr/>
      </dsp:nvSpPr>
      <dsp:spPr>
        <a:xfrm>
          <a:off x="0" y="986239"/>
          <a:ext cx="10515600" cy="7877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7AB07-280C-497D-9F36-D68E811152C1}">
      <dsp:nvSpPr>
        <dsp:cNvPr id="0" name=""/>
        <dsp:cNvSpPr/>
      </dsp:nvSpPr>
      <dsp:spPr>
        <a:xfrm>
          <a:off x="238293" y="1163483"/>
          <a:ext cx="433261" cy="4332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83A68-FAC0-4EDB-97E8-34F8DAB57D00}">
      <dsp:nvSpPr>
        <dsp:cNvPr id="0" name=""/>
        <dsp:cNvSpPr/>
      </dsp:nvSpPr>
      <dsp:spPr>
        <a:xfrm>
          <a:off x="909849" y="986239"/>
          <a:ext cx="9605750" cy="787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370" tIns="83370" rIns="83370" bIns="833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/>
            <a:t>Strategic Approach</a:t>
          </a:r>
          <a:r>
            <a:rPr lang="en-US" sz="2000" b="1" kern="1200">
              <a:latin typeface="Tenorite"/>
            </a:rPr>
            <a:t>: </a:t>
          </a:r>
          <a:r>
            <a:rPr lang="en-US" sz="2000" b="0" kern="1200"/>
            <a:t>Integrative model utilizing churn prediction, margin analysis, and CLV calculation.</a:t>
          </a:r>
        </a:p>
      </dsp:txBody>
      <dsp:txXfrm>
        <a:off x="909849" y="986239"/>
        <a:ext cx="9605750" cy="787748"/>
      </dsp:txXfrm>
    </dsp:sp>
    <dsp:sp modelId="{673CB791-7BFD-44B0-9077-12B6F6B707A1}">
      <dsp:nvSpPr>
        <dsp:cNvPr id="0" name=""/>
        <dsp:cNvSpPr/>
      </dsp:nvSpPr>
      <dsp:spPr>
        <a:xfrm>
          <a:off x="0" y="1970925"/>
          <a:ext cx="10515600" cy="7877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642F2-064E-4072-B39C-7EE4DAE23373}">
      <dsp:nvSpPr>
        <dsp:cNvPr id="0" name=""/>
        <dsp:cNvSpPr/>
      </dsp:nvSpPr>
      <dsp:spPr>
        <a:xfrm>
          <a:off x="238293" y="2148168"/>
          <a:ext cx="433261" cy="4332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78D47-E08F-44B9-AC10-3AA459AD9CC7}">
      <dsp:nvSpPr>
        <dsp:cNvPr id="0" name=""/>
        <dsp:cNvSpPr/>
      </dsp:nvSpPr>
      <dsp:spPr>
        <a:xfrm>
          <a:off x="909849" y="1970925"/>
          <a:ext cx="9605750" cy="787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370" tIns="83370" rIns="83370" bIns="833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/>
            <a:t>Key Insights:</a:t>
          </a:r>
          <a:r>
            <a:rPr lang="en-US" sz="2000" b="1" kern="1200">
              <a:latin typeface="Tenorite"/>
            </a:rPr>
            <a:t> </a:t>
          </a:r>
          <a:r>
            <a:rPr lang="en-US" sz="2000" b="0" kern="1200">
              <a:latin typeface="Tenorite"/>
            </a:rPr>
            <a:t>1. Identified</a:t>
          </a:r>
          <a:r>
            <a:rPr lang="en-US" sz="2000" b="0" kern="1200"/>
            <a:t> high-risk churn segments.</a:t>
          </a:r>
          <a:r>
            <a:rPr lang="en-US" sz="2000" b="0" kern="1200">
              <a:latin typeface="Tenorite"/>
            </a:rPr>
            <a:t> 2. Uncovered</a:t>
          </a:r>
          <a:r>
            <a:rPr lang="en-US" sz="2000" b="0" kern="1200"/>
            <a:t> key profit margin opportunities.</a:t>
          </a:r>
          <a:r>
            <a:rPr lang="en-US" sz="2000" b="0" kern="1200">
              <a:latin typeface="Tenorite"/>
            </a:rPr>
            <a:t> 3. Recognized</a:t>
          </a:r>
          <a:r>
            <a:rPr lang="en-US" sz="2000" b="0" kern="1200"/>
            <a:t> high-value customer profiles.</a:t>
          </a:r>
        </a:p>
      </dsp:txBody>
      <dsp:txXfrm>
        <a:off x="909849" y="1970925"/>
        <a:ext cx="9605750" cy="787748"/>
      </dsp:txXfrm>
    </dsp:sp>
    <dsp:sp modelId="{F43B90B6-EDE3-4CD8-94BF-E87ED3B1D50E}">
      <dsp:nvSpPr>
        <dsp:cNvPr id="0" name=""/>
        <dsp:cNvSpPr/>
      </dsp:nvSpPr>
      <dsp:spPr>
        <a:xfrm>
          <a:off x="0" y="2955610"/>
          <a:ext cx="10515600" cy="7877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CA62C-93A0-4B8B-A4C1-7711412A254A}">
      <dsp:nvSpPr>
        <dsp:cNvPr id="0" name=""/>
        <dsp:cNvSpPr/>
      </dsp:nvSpPr>
      <dsp:spPr>
        <a:xfrm>
          <a:off x="238293" y="3132853"/>
          <a:ext cx="433261" cy="4332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1622C-2263-4C18-80B5-F733CD13FEDC}">
      <dsp:nvSpPr>
        <dsp:cNvPr id="0" name=""/>
        <dsp:cNvSpPr/>
      </dsp:nvSpPr>
      <dsp:spPr>
        <a:xfrm>
          <a:off x="909849" y="2955610"/>
          <a:ext cx="9605750" cy="787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370" tIns="83370" rIns="83370" bIns="833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Tenorite"/>
            </a:rPr>
            <a:t>Actionable Recommendations: </a:t>
          </a:r>
          <a:r>
            <a:rPr lang="en-US" sz="2000" b="0" kern="1200">
              <a:latin typeface="Tenorite"/>
            </a:rPr>
            <a:t>1. Deploy</a:t>
          </a:r>
          <a:r>
            <a:rPr lang="en-US" sz="2000" b="0" kern="1200"/>
            <a:t> targeted retention strategies.</a:t>
          </a:r>
          <a:r>
            <a:rPr lang="en-US" sz="2000" b="0" kern="1200">
              <a:latin typeface="Tenorite"/>
            </a:rPr>
            <a:t> 2. Focus</a:t>
          </a:r>
          <a:r>
            <a:rPr lang="en-US" sz="2000" b="0" kern="1200"/>
            <a:t> on nurturing high-margin relationships.</a:t>
          </a:r>
        </a:p>
      </dsp:txBody>
      <dsp:txXfrm>
        <a:off x="909849" y="2955610"/>
        <a:ext cx="9605750" cy="78774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D6903-36B1-47DE-A582-0BCFCCABD08E}">
      <dsp:nvSpPr>
        <dsp:cNvPr id="0" name=""/>
        <dsp:cNvSpPr/>
      </dsp:nvSpPr>
      <dsp:spPr>
        <a:xfrm>
          <a:off x="772" y="401540"/>
          <a:ext cx="888006" cy="4440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>
              <a:latin typeface="Tenorite"/>
            </a:rPr>
            <a:t>ownrent_defowner</a:t>
          </a:r>
          <a:endParaRPr lang="en-US" sz="700" kern="1200"/>
        </a:p>
      </dsp:txBody>
      <dsp:txXfrm>
        <a:off x="13776" y="414544"/>
        <a:ext cx="861998" cy="417995"/>
      </dsp:txXfrm>
    </dsp:sp>
    <dsp:sp modelId="{06BDDE3C-B2FF-4FC7-89A4-DAAE1E76C487}">
      <dsp:nvSpPr>
        <dsp:cNvPr id="0" name=""/>
        <dsp:cNvSpPr/>
      </dsp:nvSpPr>
      <dsp:spPr>
        <a:xfrm>
          <a:off x="43853" y="845543"/>
          <a:ext cx="91440" cy="3330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002"/>
              </a:lnTo>
              <a:lnTo>
                <a:pt x="134520" y="33300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8C132-E0A9-4876-BE05-518233CE9CCE}">
      <dsp:nvSpPr>
        <dsp:cNvPr id="0" name=""/>
        <dsp:cNvSpPr/>
      </dsp:nvSpPr>
      <dsp:spPr>
        <a:xfrm>
          <a:off x="178373" y="956544"/>
          <a:ext cx="710405" cy="444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enorite"/>
            </a:rPr>
            <a:t>1</a:t>
          </a:r>
        </a:p>
      </dsp:txBody>
      <dsp:txXfrm>
        <a:off x="191377" y="969548"/>
        <a:ext cx="684397" cy="417995"/>
      </dsp:txXfrm>
    </dsp:sp>
    <dsp:sp modelId="{0C1147DF-A122-43CC-9B18-538BDAD21D7D}">
      <dsp:nvSpPr>
        <dsp:cNvPr id="0" name=""/>
        <dsp:cNvSpPr/>
      </dsp:nvSpPr>
      <dsp:spPr>
        <a:xfrm>
          <a:off x="43853" y="845543"/>
          <a:ext cx="91440" cy="8880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88006"/>
              </a:lnTo>
              <a:lnTo>
                <a:pt x="134520" y="888006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4910C5-2EEA-49FE-9096-4B2A5691A18B}">
      <dsp:nvSpPr>
        <dsp:cNvPr id="0" name=""/>
        <dsp:cNvSpPr/>
      </dsp:nvSpPr>
      <dsp:spPr>
        <a:xfrm>
          <a:off x="178373" y="1511548"/>
          <a:ext cx="710405" cy="444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enorite"/>
            </a:rPr>
            <a:t>0</a:t>
          </a:r>
        </a:p>
      </dsp:txBody>
      <dsp:txXfrm>
        <a:off x="191377" y="1524552"/>
        <a:ext cx="684397" cy="417995"/>
      </dsp:txXfrm>
    </dsp:sp>
    <dsp:sp modelId="{8B4EFBEE-5B1F-427A-B034-0A08C7195475}">
      <dsp:nvSpPr>
        <dsp:cNvPr id="0" name=""/>
        <dsp:cNvSpPr/>
      </dsp:nvSpPr>
      <dsp:spPr>
        <a:xfrm>
          <a:off x="43853" y="845543"/>
          <a:ext cx="91440" cy="14430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43010"/>
              </a:lnTo>
              <a:lnTo>
                <a:pt x="134520" y="144301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4CED9A-28AF-47A6-A397-669A48D176D0}">
      <dsp:nvSpPr>
        <dsp:cNvPr id="0" name=""/>
        <dsp:cNvSpPr/>
      </dsp:nvSpPr>
      <dsp:spPr>
        <a:xfrm>
          <a:off x="178373" y="2066552"/>
          <a:ext cx="710405" cy="444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enorite"/>
            </a:rPr>
            <a:t>0</a:t>
          </a:r>
        </a:p>
      </dsp:txBody>
      <dsp:txXfrm>
        <a:off x="191377" y="2079556"/>
        <a:ext cx="684397" cy="417995"/>
      </dsp:txXfrm>
    </dsp:sp>
    <dsp:sp modelId="{A1E4FAEC-3570-416E-8A02-917712174B51}">
      <dsp:nvSpPr>
        <dsp:cNvPr id="0" name=""/>
        <dsp:cNvSpPr/>
      </dsp:nvSpPr>
      <dsp:spPr>
        <a:xfrm>
          <a:off x="43853" y="845543"/>
          <a:ext cx="91440" cy="19980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98014"/>
              </a:lnTo>
              <a:lnTo>
                <a:pt x="134520" y="199801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D05353-8DBB-46EE-9D87-393067F6740B}">
      <dsp:nvSpPr>
        <dsp:cNvPr id="0" name=""/>
        <dsp:cNvSpPr/>
      </dsp:nvSpPr>
      <dsp:spPr>
        <a:xfrm>
          <a:off x="178373" y="2621556"/>
          <a:ext cx="710405" cy="444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enorite"/>
            </a:rPr>
            <a:t>0</a:t>
          </a:r>
        </a:p>
      </dsp:txBody>
      <dsp:txXfrm>
        <a:off x="191377" y="2634560"/>
        <a:ext cx="684397" cy="417995"/>
      </dsp:txXfrm>
    </dsp:sp>
    <dsp:sp modelId="{8FF22C55-B61F-4FDD-8A15-D43E5A05DE5F}">
      <dsp:nvSpPr>
        <dsp:cNvPr id="0" name=""/>
        <dsp:cNvSpPr/>
      </dsp:nvSpPr>
      <dsp:spPr>
        <a:xfrm>
          <a:off x="1110780" y="401540"/>
          <a:ext cx="888006" cy="4440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>
              <a:latin typeface="Tenorite"/>
            </a:rPr>
            <a:t>ownrent_defrenter</a:t>
          </a:r>
        </a:p>
      </dsp:txBody>
      <dsp:txXfrm>
        <a:off x="1123784" y="414544"/>
        <a:ext cx="861998" cy="417995"/>
      </dsp:txXfrm>
    </dsp:sp>
    <dsp:sp modelId="{CEE66B60-C04C-45C3-A42E-02E366E3C54E}">
      <dsp:nvSpPr>
        <dsp:cNvPr id="0" name=""/>
        <dsp:cNvSpPr/>
      </dsp:nvSpPr>
      <dsp:spPr>
        <a:xfrm>
          <a:off x="1153861" y="845543"/>
          <a:ext cx="91440" cy="3330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002"/>
              </a:lnTo>
              <a:lnTo>
                <a:pt x="134520" y="33300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DD1764-38E7-4B95-A52D-F01155A84DA2}">
      <dsp:nvSpPr>
        <dsp:cNvPr id="0" name=""/>
        <dsp:cNvSpPr/>
      </dsp:nvSpPr>
      <dsp:spPr>
        <a:xfrm>
          <a:off x="1288381" y="956544"/>
          <a:ext cx="710405" cy="444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enorite"/>
            </a:rPr>
            <a:t>0</a:t>
          </a:r>
        </a:p>
      </dsp:txBody>
      <dsp:txXfrm>
        <a:off x="1301385" y="969548"/>
        <a:ext cx="684397" cy="417995"/>
      </dsp:txXfrm>
    </dsp:sp>
    <dsp:sp modelId="{AB98F501-AA29-4E70-AF96-80785C97A9F9}">
      <dsp:nvSpPr>
        <dsp:cNvPr id="0" name=""/>
        <dsp:cNvSpPr/>
      </dsp:nvSpPr>
      <dsp:spPr>
        <a:xfrm>
          <a:off x="1153861" y="845543"/>
          <a:ext cx="91440" cy="8880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88006"/>
              </a:lnTo>
              <a:lnTo>
                <a:pt x="134520" y="888006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D3709-5147-4927-9B4D-1F5B487E6EC4}">
      <dsp:nvSpPr>
        <dsp:cNvPr id="0" name=""/>
        <dsp:cNvSpPr/>
      </dsp:nvSpPr>
      <dsp:spPr>
        <a:xfrm>
          <a:off x="1288381" y="1511548"/>
          <a:ext cx="710405" cy="444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enorite"/>
            </a:rPr>
            <a:t>1</a:t>
          </a:r>
        </a:p>
      </dsp:txBody>
      <dsp:txXfrm>
        <a:off x="1301385" y="1524552"/>
        <a:ext cx="684397" cy="417995"/>
      </dsp:txXfrm>
    </dsp:sp>
    <dsp:sp modelId="{C4B181EC-5EF7-4F3C-86B7-C40EFDA53FFB}">
      <dsp:nvSpPr>
        <dsp:cNvPr id="0" name=""/>
        <dsp:cNvSpPr/>
      </dsp:nvSpPr>
      <dsp:spPr>
        <a:xfrm>
          <a:off x="1153861" y="845543"/>
          <a:ext cx="91440" cy="14430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43010"/>
              </a:lnTo>
              <a:lnTo>
                <a:pt x="134520" y="144301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31B47-E8A4-4116-99A9-2F08305E8FB4}">
      <dsp:nvSpPr>
        <dsp:cNvPr id="0" name=""/>
        <dsp:cNvSpPr/>
      </dsp:nvSpPr>
      <dsp:spPr>
        <a:xfrm>
          <a:off x="1288381" y="2066552"/>
          <a:ext cx="710405" cy="444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enorite"/>
            </a:rPr>
            <a:t>0</a:t>
          </a:r>
        </a:p>
      </dsp:txBody>
      <dsp:txXfrm>
        <a:off x="1301385" y="2079556"/>
        <a:ext cx="684397" cy="417995"/>
      </dsp:txXfrm>
    </dsp:sp>
    <dsp:sp modelId="{14DBBD97-EC56-4924-BEB7-D1C566547A39}">
      <dsp:nvSpPr>
        <dsp:cNvPr id="0" name=""/>
        <dsp:cNvSpPr/>
      </dsp:nvSpPr>
      <dsp:spPr>
        <a:xfrm>
          <a:off x="1153861" y="845543"/>
          <a:ext cx="91440" cy="19980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98014"/>
              </a:lnTo>
              <a:lnTo>
                <a:pt x="134520" y="199801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47B77-7171-4190-910C-19ED23049968}">
      <dsp:nvSpPr>
        <dsp:cNvPr id="0" name=""/>
        <dsp:cNvSpPr/>
      </dsp:nvSpPr>
      <dsp:spPr>
        <a:xfrm>
          <a:off x="1288381" y="2621556"/>
          <a:ext cx="710405" cy="444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enorite"/>
            </a:rPr>
            <a:t>0</a:t>
          </a:r>
        </a:p>
      </dsp:txBody>
      <dsp:txXfrm>
        <a:off x="1301385" y="2634560"/>
        <a:ext cx="684397" cy="417995"/>
      </dsp:txXfrm>
    </dsp:sp>
    <dsp:sp modelId="{6E43B743-C606-4FB3-AF10-D36303DECE23}">
      <dsp:nvSpPr>
        <dsp:cNvPr id="0" name=""/>
        <dsp:cNvSpPr/>
      </dsp:nvSpPr>
      <dsp:spPr>
        <a:xfrm>
          <a:off x="2220788" y="401540"/>
          <a:ext cx="888006" cy="4440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>
              <a:latin typeface="Tenorite"/>
            </a:rPr>
            <a:t>ownrent_probowner</a:t>
          </a:r>
        </a:p>
      </dsp:txBody>
      <dsp:txXfrm>
        <a:off x="2233792" y="414544"/>
        <a:ext cx="861998" cy="417995"/>
      </dsp:txXfrm>
    </dsp:sp>
    <dsp:sp modelId="{586C7DE0-9DC0-4F23-B1BD-D4A2A25F8750}">
      <dsp:nvSpPr>
        <dsp:cNvPr id="0" name=""/>
        <dsp:cNvSpPr/>
      </dsp:nvSpPr>
      <dsp:spPr>
        <a:xfrm>
          <a:off x="2263868" y="845543"/>
          <a:ext cx="91440" cy="3330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002"/>
              </a:lnTo>
              <a:lnTo>
                <a:pt x="134520" y="33300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0F7E72-D143-46C7-94EA-24D33E4863F3}">
      <dsp:nvSpPr>
        <dsp:cNvPr id="0" name=""/>
        <dsp:cNvSpPr/>
      </dsp:nvSpPr>
      <dsp:spPr>
        <a:xfrm>
          <a:off x="2398389" y="956544"/>
          <a:ext cx="710405" cy="444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enorite"/>
            </a:rPr>
            <a:t>0</a:t>
          </a:r>
        </a:p>
      </dsp:txBody>
      <dsp:txXfrm>
        <a:off x="2411393" y="969548"/>
        <a:ext cx="684397" cy="417995"/>
      </dsp:txXfrm>
    </dsp:sp>
    <dsp:sp modelId="{FB57DEAC-3866-41A7-BD8A-E9EC838B22F2}">
      <dsp:nvSpPr>
        <dsp:cNvPr id="0" name=""/>
        <dsp:cNvSpPr/>
      </dsp:nvSpPr>
      <dsp:spPr>
        <a:xfrm>
          <a:off x="2263868" y="845543"/>
          <a:ext cx="91440" cy="8880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88006"/>
              </a:lnTo>
              <a:lnTo>
                <a:pt x="134520" y="888006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D40FF-9E06-495A-9AD8-C6A1DB6DD194}">
      <dsp:nvSpPr>
        <dsp:cNvPr id="0" name=""/>
        <dsp:cNvSpPr/>
      </dsp:nvSpPr>
      <dsp:spPr>
        <a:xfrm>
          <a:off x="2398389" y="1511548"/>
          <a:ext cx="710405" cy="444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enorite"/>
            </a:rPr>
            <a:t>0</a:t>
          </a:r>
        </a:p>
      </dsp:txBody>
      <dsp:txXfrm>
        <a:off x="2411393" y="1524552"/>
        <a:ext cx="684397" cy="417995"/>
      </dsp:txXfrm>
    </dsp:sp>
    <dsp:sp modelId="{8FECB767-6F56-43C0-8745-642FA24727E1}">
      <dsp:nvSpPr>
        <dsp:cNvPr id="0" name=""/>
        <dsp:cNvSpPr/>
      </dsp:nvSpPr>
      <dsp:spPr>
        <a:xfrm>
          <a:off x="2263868" y="845543"/>
          <a:ext cx="91440" cy="14430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43010"/>
              </a:lnTo>
              <a:lnTo>
                <a:pt x="134520" y="144301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245FA-30AA-42F9-B5EF-DCAE47A380BA}">
      <dsp:nvSpPr>
        <dsp:cNvPr id="0" name=""/>
        <dsp:cNvSpPr/>
      </dsp:nvSpPr>
      <dsp:spPr>
        <a:xfrm>
          <a:off x="2398389" y="2066552"/>
          <a:ext cx="710405" cy="444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enorite"/>
            </a:rPr>
            <a:t>1</a:t>
          </a:r>
        </a:p>
      </dsp:txBody>
      <dsp:txXfrm>
        <a:off x="2411393" y="2079556"/>
        <a:ext cx="684397" cy="417995"/>
      </dsp:txXfrm>
    </dsp:sp>
    <dsp:sp modelId="{AEC1B664-DC9A-45BE-BD93-3B21D320A565}">
      <dsp:nvSpPr>
        <dsp:cNvPr id="0" name=""/>
        <dsp:cNvSpPr/>
      </dsp:nvSpPr>
      <dsp:spPr>
        <a:xfrm>
          <a:off x="2263868" y="845543"/>
          <a:ext cx="91440" cy="19980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98014"/>
              </a:lnTo>
              <a:lnTo>
                <a:pt x="134520" y="199801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73C83-03F5-4A3F-B9B0-9B0CA7878ACA}">
      <dsp:nvSpPr>
        <dsp:cNvPr id="0" name=""/>
        <dsp:cNvSpPr/>
      </dsp:nvSpPr>
      <dsp:spPr>
        <a:xfrm>
          <a:off x="2398389" y="2621556"/>
          <a:ext cx="710405" cy="444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enorite"/>
            </a:rPr>
            <a:t>0</a:t>
          </a:r>
        </a:p>
      </dsp:txBody>
      <dsp:txXfrm>
        <a:off x="2411393" y="2634560"/>
        <a:ext cx="684397" cy="417995"/>
      </dsp:txXfrm>
    </dsp:sp>
    <dsp:sp modelId="{8D975D01-2118-4AB4-B647-ED07156749D4}">
      <dsp:nvSpPr>
        <dsp:cNvPr id="0" name=""/>
        <dsp:cNvSpPr/>
      </dsp:nvSpPr>
      <dsp:spPr>
        <a:xfrm>
          <a:off x="3330796" y="401540"/>
          <a:ext cx="888006" cy="4440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>
              <a:latin typeface="Tenorite"/>
            </a:rPr>
            <a:t>ownrent_probrenter</a:t>
          </a:r>
        </a:p>
      </dsp:txBody>
      <dsp:txXfrm>
        <a:off x="3343800" y="414544"/>
        <a:ext cx="861998" cy="417995"/>
      </dsp:txXfrm>
    </dsp:sp>
    <dsp:sp modelId="{56C9F066-B2A2-415B-AA06-F646FB2D2466}">
      <dsp:nvSpPr>
        <dsp:cNvPr id="0" name=""/>
        <dsp:cNvSpPr/>
      </dsp:nvSpPr>
      <dsp:spPr>
        <a:xfrm>
          <a:off x="3373876" y="845543"/>
          <a:ext cx="91440" cy="3330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002"/>
              </a:lnTo>
              <a:lnTo>
                <a:pt x="134520" y="33300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B53DA-C452-4A69-B9CA-0CBD774A733F}">
      <dsp:nvSpPr>
        <dsp:cNvPr id="0" name=""/>
        <dsp:cNvSpPr/>
      </dsp:nvSpPr>
      <dsp:spPr>
        <a:xfrm>
          <a:off x="3508397" y="956544"/>
          <a:ext cx="710405" cy="444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enorite"/>
            </a:rPr>
            <a:t>0</a:t>
          </a:r>
        </a:p>
      </dsp:txBody>
      <dsp:txXfrm>
        <a:off x="3521401" y="969548"/>
        <a:ext cx="684397" cy="417995"/>
      </dsp:txXfrm>
    </dsp:sp>
    <dsp:sp modelId="{EA562F36-2D00-49F6-AF5D-58146F1F7E64}">
      <dsp:nvSpPr>
        <dsp:cNvPr id="0" name=""/>
        <dsp:cNvSpPr/>
      </dsp:nvSpPr>
      <dsp:spPr>
        <a:xfrm>
          <a:off x="3373876" y="845543"/>
          <a:ext cx="91440" cy="8880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88006"/>
              </a:lnTo>
              <a:lnTo>
                <a:pt x="134520" y="888006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AE335-83C4-495E-8673-2E2A2D95BFAC}">
      <dsp:nvSpPr>
        <dsp:cNvPr id="0" name=""/>
        <dsp:cNvSpPr/>
      </dsp:nvSpPr>
      <dsp:spPr>
        <a:xfrm>
          <a:off x="3508397" y="1511548"/>
          <a:ext cx="710405" cy="444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enorite"/>
            </a:rPr>
            <a:t>0</a:t>
          </a:r>
        </a:p>
      </dsp:txBody>
      <dsp:txXfrm>
        <a:off x="3521401" y="1524552"/>
        <a:ext cx="684397" cy="417995"/>
      </dsp:txXfrm>
    </dsp:sp>
    <dsp:sp modelId="{29286AF9-301C-4EAB-A663-574F473CCB75}">
      <dsp:nvSpPr>
        <dsp:cNvPr id="0" name=""/>
        <dsp:cNvSpPr/>
      </dsp:nvSpPr>
      <dsp:spPr>
        <a:xfrm>
          <a:off x="3373876" y="845543"/>
          <a:ext cx="91440" cy="14430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43010"/>
              </a:lnTo>
              <a:lnTo>
                <a:pt x="134520" y="144301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CAF5A-217A-48D2-AE7D-0E568CDCAF0A}">
      <dsp:nvSpPr>
        <dsp:cNvPr id="0" name=""/>
        <dsp:cNvSpPr/>
      </dsp:nvSpPr>
      <dsp:spPr>
        <a:xfrm>
          <a:off x="3508397" y="2066552"/>
          <a:ext cx="710405" cy="444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enorite"/>
            </a:rPr>
            <a:t>0</a:t>
          </a:r>
        </a:p>
      </dsp:txBody>
      <dsp:txXfrm>
        <a:off x="3521401" y="2079556"/>
        <a:ext cx="684397" cy="417995"/>
      </dsp:txXfrm>
    </dsp:sp>
    <dsp:sp modelId="{7994E729-F35D-4A17-9FAB-5CFDF7AD6C2D}">
      <dsp:nvSpPr>
        <dsp:cNvPr id="0" name=""/>
        <dsp:cNvSpPr/>
      </dsp:nvSpPr>
      <dsp:spPr>
        <a:xfrm>
          <a:off x="3373876" y="845543"/>
          <a:ext cx="91440" cy="19980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98014"/>
              </a:lnTo>
              <a:lnTo>
                <a:pt x="134520" y="199801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AD6D9-CC26-4052-9462-690F5C335B94}">
      <dsp:nvSpPr>
        <dsp:cNvPr id="0" name=""/>
        <dsp:cNvSpPr/>
      </dsp:nvSpPr>
      <dsp:spPr>
        <a:xfrm>
          <a:off x="3508397" y="2621556"/>
          <a:ext cx="710405" cy="444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enorite"/>
            </a:rPr>
            <a:t>1</a:t>
          </a:r>
        </a:p>
      </dsp:txBody>
      <dsp:txXfrm>
        <a:off x="3521401" y="2634560"/>
        <a:ext cx="684397" cy="41799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AF23A-C45C-4539-9CBF-B274E640586D}">
      <dsp:nvSpPr>
        <dsp:cNvPr id="0" name=""/>
        <dsp:cNvSpPr/>
      </dsp:nvSpPr>
      <dsp:spPr>
        <a:xfrm>
          <a:off x="1367137" y="899"/>
          <a:ext cx="913800" cy="4569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Consolas"/>
            </a:rPr>
            <a:t>demog_ownrent</a:t>
          </a:r>
          <a:endParaRPr lang="en-US" sz="900" kern="1200">
            <a:latin typeface="Tenorite"/>
          </a:endParaRPr>
        </a:p>
      </dsp:txBody>
      <dsp:txXfrm>
        <a:off x="1380519" y="14281"/>
        <a:ext cx="887036" cy="430136"/>
      </dsp:txXfrm>
    </dsp:sp>
    <dsp:sp modelId="{EDFE9724-0B55-4B37-8404-31B76F51E347}">
      <dsp:nvSpPr>
        <dsp:cNvPr id="0" name=""/>
        <dsp:cNvSpPr/>
      </dsp:nvSpPr>
      <dsp:spPr>
        <a:xfrm>
          <a:off x="1412797" y="457799"/>
          <a:ext cx="91440" cy="3426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2675"/>
              </a:lnTo>
              <a:lnTo>
                <a:pt x="137100" y="34267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F8452-54D9-49A9-8D4B-F88368EAA2B6}">
      <dsp:nvSpPr>
        <dsp:cNvPr id="0" name=""/>
        <dsp:cNvSpPr/>
      </dsp:nvSpPr>
      <dsp:spPr>
        <a:xfrm>
          <a:off x="1549897" y="572024"/>
          <a:ext cx="731040" cy="456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enorite"/>
            </a:rPr>
            <a:t>Definite Owner</a:t>
          </a:r>
          <a:endParaRPr lang="en-US" sz="1300" kern="1200"/>
        </a:p>
      </dsp:txBody>
      <dsp:txXfrm>
        <a:off x="1563279" y="585406"/>
        <a:ext cx="704276" cy="430136"/>
      </dsp:txXfrm>
    </dsp:sp>
    <dsp:sp modelId="{07C7C8CF-AB0A-4EB7-A349-4419DC1199EA}">
      <dsp:nvSpPr>
        <dsp:cNvPr id="0" name=""/>
        <dsp:cNvSpPr/>
      </dsp:nvSpPr>
      <dsp:spPr>
        <a:xfrm>
          <a:off x="1412797" y="457799"/>
          <a:ext cx="91440" cy="9138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13800"/>
              </a:lnTo>
              <a:lnTo>
                <a:pt x="137100" y="9138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B47071-1A07-4717-98E2-03D9E061566A}">
      <dsp:nvSpPr>
        <dsp:cNvPr id="0" name=""/>
        <dsp:cNvSpPr/>
      </dsp:nvSpPr>
      <dsp:spPr>
        <a:xfrm>
          <a:off x="1549897" y="1143149"/>
          <a:ext cx="731040" cy="456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enorite"/>
            </a:rPr>
            <a:t>Definite Renter</a:t>
          </a:r>
          <a:endParaRPr lang="en-US" sz="1300" kern="1200"/>
        </a:p>
      </dsp:txBody>
      <dsp:txXfrm>
        <a:off x="1563279" y="1156531"/>
        <a:ext cx="704276" cy="430136"/>
      </dsp:txXfrm>
    </dsp:sp>
    <dsp:sp modelId="{67C5977B-DEC6-490D-9306-C2AC51B9AA30}">
      <dsp:nvSpPr>
        <dsp:cNvPr id="0" name=""/>
        <dsp:cNvSpPr/>
      </dsp:nvSpPr>
      <dsp:spPr>
        <a:xfrm>
          <a:off x="1412797" y="457799"/>
          <a:ext cx="91440" cy="14849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84925"/>
              </a:lnTo>
              <a:lnTo>
                <a:pt x="137100" y="148492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E90BC4-0E94-4FE1-87F2-4BDC6F8FE7CA}">
      <dsp:nvSpPr>
        <dsp:cNvPr id="0" name=""/>
        <dsp:cNvSpPr/>
      </dsp:nvSpPr>
      <dsp:spPr>
        <a:xfrm>
          <a:off x="1549897" y="1714275"/>
          <a:ext cx="731040" cy="456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enorite"/>
            </a:rPr>
            <a:t>Probable Owner</a:t>
          </a:r>
          <a:endParaRPr lang="en-US" sz="1300" kern="1200"/>
        </a:p>
      </dsp:txBody>
      <dsp:txXfrm>
        <a:off x="1563279" y="1727657"/>
        <a:ext cx="704276" cy="430136"/>
      </dsp:txXfrm>
    </dsp:sp>
    <dsp:sp modelId="{9FDEC563-926A-4C5F-98F0-C2264C324B42}">
      <dsp:nvSpPr>
        <dsp:cNvPr id="0" name=""/>
        <dsp:cNvSpPr/>
      </dsp:nvSpPr>
      <dsp:spPr>
        <a:xfrm>
          <a:off x="1412797" y="457799"/>
          <a:ext cx="91440" cy="20560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6050"/>
              </a:lnTo>
              <a:lnTo>
                <a:pt x="137100" y="205605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F1900-492E-4675-8257-4330E4BE6F44}">
      <dsp:nvSpPr>
        <dsp:cNvPr id="0" name=""/>
        <dsp:cNvSpPr/>
      </dsp:nvSpPr>
      <dsp:spPr>
        <a:xfrm>
          <a:off x="1549897" y="2285400"/>
          <a:ext cx="731040" cy="456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enorite"/>
            </a:rPr>
            <a:t>Probable Renter</a:t>
          </a:r>
          <a:endParaRPr lang="en-US" sz="1300" kern="1200"/>
        </a:p>
      </dsp:txBody>
      <dsp:txXfrm>
        <a:off x="1563279" y="2298782"/>
        <a:ext cx="704276" cy="43013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0C4D2-812F-46D1-B6A6-CCD47867B5B9}">
      <dsp:nvSpPr>
        <dsp:cNvPr id="0" name=""/>
        <dsp:cNvSpPr/>
      </dsp:nvSpPr>
      <dsp:spPr>
        <a:xfrm>
          <a:off x="762595" y="1066621"/>
          <a:ext cx="1428191" cy="95260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enorite"/>
            </a:rPr>
            <a:t>Mean Accuracy: .732</a:t>
          </a:r>
          <a:endParaRPr lang="en-US" sz="1700" kern="1200" dirty="0"/>
        </a:p>
      </dsp:txBody>
      <dsp:txXfrm>
        <a:off x="991106" y="1066621"/>
        <a:ext cx="1199681" cy="952603"/>
      </dsp:txXfrm>
    </dsp:sp>
    <dsp:sp modelId="{B43CD8BA-F394-4CD5-8028-AF15E6708C12}">
      <dsp:nvSpPr>
        <dsp:cNvPr id="0" name=""/>
        <dsp:cNvSpPr/>
      </dsp:nvSpPr>
      <dsp:spPr>
        <a:xfrm>
          <a:off x="762595" y="2019225"/>
          <a:ext cx="1428191" cy="952603"/>
        </a:xfrm>
        <a:prstGeom prst="rect">
          <a:avLst/>
        </a:prstGeom>
        <a:solidFill>
          <a:schemeClr val="accent4">
            <a:tint val="40000"/>
            <a:alpha val="90000"/>
            <a:hueOff val="3620642"/>
            <a:satOff val="-17082"/>
            <a:lumOff val="-617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3620642"/>
              <a:satOff val="-17082"/>
              <a:lumOff val="-6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enorite"/>
            </a:rPr>
            <a:t>MSE: 2,129,394</a:t>
          </a:r>
          <a:endParaRPr lang="en-US" sz="1700" kern="1200" dirty="0"/>
        </a:p>
      </dsp:txBody>
      <dsp:txXfrm>
        <a:off x="991106" y="2019225"/>
        <a:ext cx="1199681" cy="952603"/>
      </dsp:txXfrm>
    </dsp:sp>
    <dsp:sp modelId="{30478E5B-4F7B-42AF-B205-F0EB11E01752}">
      <dsp:nvSpPr>
        <dsp:cNvPr id="0" name=""/>
        <dsp:cNvSpPr/>
      </dsp:nvSpPr>
      <dsp:spPr>
        <a:xfrm>
          <a:off x="892" y="685770"/>
          <a:ext cx="952127" cy="95212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enorite"/>
            </a:rPr>
            <a:t>Margin Model Results</a:t>
          </a:r>
          <a:endParaRPr lang="en-US" sz="1600" kern="1200" dirty="0"/>
        </a:p>
      </dsp:txBody>
      <dsp:txXfrm>
        <a:off x="140328" y="825206"/>
        <a:ext cx="673255" cy="673255"/>
      </dsp:txXfrm>
    </dsp:sp>
    <dsp:sp modelId="{4E0C61F2-212C-47BB-B0FA-A26CF7378840}">
      <dsp:nvSpPr>
        <dsp:cNvPr id="0" name=""/>
        <dsp:cNvSpPr/>
      </dsp:nvSpPr>
      <dsp:spPr>
        <a:xfrm>
          <a:off x="3142915" y="1066621"/>
          <a:ext cx="1428191" cy="952603"/>
        </a:xfrm>
        <a:prstGeom prst="rect">
          <a:avLst/>
        </a:prstGeom>
        <a:solidFill>
          <a:schemeClr val="accent4">
            <a:tint val="40000"/>
            <a:alpha val="90000"/>
            <a:hueOff val="7241284"/>
            <a:satOff val="-34163"/>
            <a:lumOff val="-1234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7241284"/>
              <a:satOff val="-34163"/>
              <a:lumOff val="-12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enorite"/>
            </a:rPr>
            <a:t>Mean Accuracy: .876</a:t>
          </a:r>
          <a:endParaRPr lang="en-US" sz="1700" kern="1200" dirty="0"/>
        </a:p>
      </dsp:txBody>
      <dsp:txXfrm>
        <a:off x="3371425" y="1066621"/>
        <a:ext cx="1199681" cy="952603"/>
      </dsp:txXfrm>
    </dsp:sp>
    <dsp:sp modelId="{36D897AC-64ED-434D-8D24-2CFD4F9E0DF3}">
      <dsp:nvSpPr>
        <dsp:cNvPr id="0" name=""/>
        <dsp:cNvSpPr/>
      </dsp:nvSpPr>
      <dsp:spPr>
        <a:xfrm>
          <a:off x="3142915" y="2019225"/>
          <a:ext cx="1428191" cy="952603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enorite"/>
            </a:rPr>
            <a:t>AUC_ROC: .933</a:t>
          </a:r>
          <a:endParaRPr lang="en-US" sz="1700" kern="1200" dirty="0"/>
        </a:p>
      </dsp:txBody>
      <dsp:txXfrm>
        <a:off x="3371425" y="2019225"/>
        <a:ext cx="1199681" cy="952603"/>
      </dsp:txXfrm>
    </dsp:sp>
    <dsp:sp modelId="{22B95E4A-1C74-4838-B0C7-09F0A70CF1A1}">
      <dsp:nvSpPr>
        <dsp:cNvPr id="0" name=""/>
        <dsp:cNvSpPr/>
      </dsp:nvSpPr>
      <dsp:spPr>
        <a:xfrm>
          <a:off x="2381212" y="685770"/>
          <a:ext cx="952127" cy="952127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enorite"/>
            </a:rPr>
            <a:t>Churn Model Results</a:t>
          </a:r>
          <a:endParaRPr lang="en-US" sz="1600" kern="1200" dirty="0"/>
        </a:p>
      </dsp:txBody>
      <dsp:txXfrm>
        <a:off x="2520648" y="825206"/>
        <a:ext cx="673255" cy="6732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0BBC16-81ED-4C4B-AE9C-E80822A05F13}">
      <dsp:nvSpPr>
        <dsp:cNvPr id="0" name=""/>
        <dsp:cNvSpPr/>
      </dsp:nvSpPr>
      <dsp:spPr>
        <a:xfrm>
          <a:off x="294638" y="965798"/>
          <a:ext cx="922137" cy="92213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F58D7A-2596-48AB-88F9-6D9FC66A6AAE}">
      <dsp:nvSpPr>
        <dsp:cNvPr id="0" name=""/>
        <dsp:cNvSpPr/>
      </dsp:nvSpPr>
      <dsp:spPr>
        <a:xfrm>
          <a:off x="488287" y="1159447"/>
          <a:ext cx="534839" cy="534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BE458-4AD7-48A5-9EC2-CCFF7EE206F6}">
      <dsp:nvSpPr>
        <dsp:cNvPr id="0" name=""/>
        <dsp:cNvSpPr/>
      </dsp:nvSpPr>
      <dsp:spPr>
        <a:xfrm>
          <a:off x="1414377" y="965798"/>
          <a:ext cx="2173610" cy="92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"The Prediction Paradox"</a:t>
          </a:r>
          <a:r>
            <a:rPr lang="en-US" sz="1600" b="0" i="0" kern="1200"/>
            <a:t>: Inability to foresee churn risks customer relationships.</a:t>
          </a:r>
          <a:endParaRPr lang="en-US" sz="1600" kern="1200"/>
        </a:p>
      </dsp:txBody>
      <dsp:txXfrm>
        <a:off x="1414377" y="965798"/>
        <a:ext cx="2173610" cy="922137"/>
      </dsp:txXfrm>
    </dsp:sp>
    <dsp:sp modelId="{845B2630-1740-4A88-A45E-DE7428F5CAF4}">
      <dsp:nvSpPr>
        <dsp:cNvPr id="0" name=""/>
        <dsp:cNvSpPr/>
      </dsp:nvSpPr>
      <dsp:spPr>
        <a:xfrm>
          <a:off x="3966723" y="965798"/>
          <a:ext cx="922137" cy="92213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AF70CB-85B5-410D-AF09-33FBA625E21A}">
      <dsp:nvSpPr>
        <dsp:cNvPr id="0" name=""/>
        <dsp:cNvSpPr/>
      </dsp:nvSpPr>
      <dsp:spPr>
        <a:xfrm>
          <a:off x="4160372" y="1159447"/>
          <a:ext cx="534839" cy="5348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BD081-94D5-4664-B32E-1A1D1A32D404}">
      <dsp:nvSpPr>
        <dsp:cNvPr id="0" name=""/>
        <dsp:cNvSpPr/>
      </dsp:nvSpPr>
      <dsp:spPr>
        <a:xfrm>
          <a:off x="5086462" y="965798"/>
          <a:ext cx="2173610" cy="92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“Profit Margin Mysteries"</a:t>
          </a:r>
          <a:r>
            <a:rPr lang="en-US" sz="1600" b="0" i="0" kern="1200"/>
            <a:t>: Without deep insights into customer profit margins we're missing out on good investments</a:t>
          </a:r>
          <a:endParaRPr lang="en-US" sz="1600" kern="1200"/>
        </a:p>
      </dsp:txBody>
      <dsp:txXfrm>
        <a:off x="5086462" y="965798"/>
        <a:ext cx="2173610" cy="922137"/>
      </dsp:txXfrm>
    </dsp:sp>
    <dsp:sp modelId="{6AAF2A06-314D-49F6-BD1B-2A5DA587902F}">
      <dsp:nvSpPr>
        <dsp:cNvPr id="0" name=""/>
        <dsp:cNvSpPr/>
      </dsp:nvSpPr>
      <dsp:spPr>
        <a:xfrm>
          <a:off x="7638808" y="965798"/>
          <a:ext cx="922137" cy="92213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F242C7-2841-4430-AB0F-C2FBB5D2EE90}">
      <dsp:nvSpPr>
        <dsp:cNvPr id="0" name=""/>
        <dsp:cNvSpPr/>
      </dsp:nvSpPr>
      <dsp:spPr>
        <a:xfrm>
          <a:off x="7832457" y="1159447"/>
          <a:ext cx="534839" cy="5348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7B3F8-5E37-4C82-8C07-4151A80EA239}">
      <dsp:nvSpPr>
        <dsp:cNvPr id="0" name=""/>
        <dsp:cNvSpPr/>
      </dsp:nvSpPr>
      <dsp:spPr>
        <a:xfrm>
          <a:off x="8758547" y="965798"/>
          <a:ext cx="2173610" cy="92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“LTV's Untapped Potential"</a:t>
          </a:r>
          <a:r>
            <a:rPr lang="en-US" sz="1600" b="0" i="0" kern="1200"/>
            <a:t>: Undermining Lifetime Value means devaluing customer relationships and losing money on acquisition.</a:t>
          </a:r>
          <a:endParaRPr lang="en-US" sz="1600" kern="1200"/>
        </a:p>
      </dsp:txBody>
      <dsp:txXfrm>
        <a:off x="8758547" y="965798"/>
        <a:ext cx="2173610" cy="922137"/>
      </dsp:txXfrm>
    </dsp:sp>
    <dsp:sp modelId="{ECE24A50-811F-4F93-A6A0-F89064C642F2}">
      <dsp:nvSpPr>
        <dsp:cNvPr id="0" name=""/>
        <dsp:cNvSpPr/>
      </dsp:nvSpPr>
      <dsp:spPr>
        <a:xfrm>
          <a:off x="1721223" y="3407012"/>
          <a:ext cx="922137" cy="92213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7775ED-EF67-49F7-B4FD-EF85F4191ECD}">
      <dsp:nvSpPr>
        <dsp:cNvPr id="0" name=""/>
        <dsp:cNvSpPr/>
      </dsp:nvSpPr>
      <dsp:spPr>
        <a:xfrm>
          <a:off x="1922161" y="3583558"/>
          <a:ext cx="534839" cy="5348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86044-1DBA-4513-A123-8D75A1A92CF4}">
      <dsp:nvSpPr>
        <dsp:cNvPr id="0" name=""/>
        <dsp:cNvSpPr/>
      </dsp:nvSpPr>
      <dsp:spPr>
        <a:xfrm>
          <a:off x="2928449" y="3315140"/>
          <a:ext cx="2173610" cy="92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"Data Rich, Insight Poor"</a:t>
          </a:r>
          <a:r>
            <a:rPr lang="en-US" sz="1600" b="0" i="0" kern="1200"/>
            <a:t>: Lacking the tools to analyze data can’t personalize experiences or anticipate needs effectively.</a:t>
          </a:r>
          <a:endParaRPr lang="en-US" sz="1600" kern="1200"/>
        </a:p>
      </dsp:txBody>
      <dsp:txXfrm>
        <a:off x="2928449" y="3315140"/>
        <a:ext cx="2173610" cy="922137"/>
      </dsp:txXfrm>
    </dsp:sp>
    <dsp:sp modelId="{B589E361-9596-4BED-8293-AF243E5BB342}">
      <dsp:nvSpPr>
        <dsp:cNvPr id="0" name=""/>
        <dsp:cNvSpPr/>
      </dsp:nvSpPr>
      <dsp:spPr>
        <a:xfrm>
          <a:off x="6265309" y="3364686"/>
          <a:ext cx="922137" cy="92213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032D4-A488-4465-9AB5-D469232BADF4}">
      <dsp:nvSpPr>
        <dsp:cNvPr id="0" name=""/>
        <dsp:cNvSpPr/>
      </dsp:nvSpPr>
      <dsp:spPr>
        <a:xfrm>
          <a:off x="6468244" y="3524982"/>
          <a:ext cx="534839" cy="5348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7F1E4-1C53-4DF5-94A9-0BCF0AF05A2E}">
      <dsp:nvSpPr>
        <dsp:cNvPr id="0" name=""/>
        <dsp:cNvSpPr/>
      </dsp:nvSpPr>
      <dsp:spPr>
        <a:xfrm>
          <a:off x="7416399" y="3339291"/>
          <a:ext cx="2173610" cy="92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"One Size Misfits All"</a:t>
          </a:r>
          <a:r>
            <a:rPr lang="en-US" sz="1600" b="0" i="0" kern="1200"/>
            <a:t>: Without churn prediction and margin analysis, it’s hard to retain a diverse customer base.</a:t>
          </a:r>
          <a:endParaRPr lang="en-US" sz="1600" kern="1200"/>
        </a:p>
      </dsp:txBody>
      <dsp:txXfrm>
        <a:off x="7416399" y="3339291"/>
        <a:ext cx="2173610" cy="922137"/>
      </dsp:txXfrm>
    </dsp:sp>
    <dsp:sp modelId="{B089A1E1-A0E7-499C-B042-94B0452ADF97}">
      <dsp:nvSpPr>
        <dsp:cNvPr id="0" name=""/>
        <dsp:cNvSpPr/>
      </dsp:nvSpPr>
      <dsp:spPr>
        <a:xfrm>
          <a:off x="296977" y="2950610"/>
          <a:ext cx="922137" cy="922137"/>
        </a:xfrm>
        <a:prstGeom prst="ellipse">
          <a:avLst/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8D2A2E-E72C-4739-AB2A-039D01865C60}">
      <dsp:nvSpPr>
        <dsp:cNvPr id="0" name=""/>
        <dsp:cNvSpPr/>
      </dsp:nvSpPr>
      <dsp:spPr>
        <a:xfrm flipH="1">
          <a:off x="8076381" y="3098881"/>
          <a:ext cx="46991" cy="46991"/>
        </a:xfrm>
        <a:prstGeom prst="rect">
          <a:avLst/>
        </a:prstGeom>
        <a:solidFill>
          <a:srgbClr val="FFFF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01DC5-C6E5-401E-BE04-75C0924030F2}">
      <dsp:nvSpPr>
        <dsp:cNvPr id="0" name=""/>
        <dsp:cNvSpPr/>
      </dsp:nvSpPr>
      <dsp:spPr>
        <a:xfrm>
          <a:off x="8758547" y="2661307"/>
          <a:ext cx="2173610" cy="92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758547" y="2661307"/>
        <a:ext cx="2173610" cy="9221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11082" y="369002"/>
          <a:ext cx="2047624" cy="614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808" tIns="161808" rIns="161808" bIns="161808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spc="150" baseline="0">
              <a:solidFill>
                <a:schemeClr val="tx1"/>
              </a:solidFill>
              <a:latin typeface="+mj-lt"/>
              <a:ea typeface="+mj-ea"/>
              <a:cs typeface="+mj-cs"/>
            </a:rPr>
            <a:t>INCREASING CUSTOMER RETENTION</a:t>
          </a:r>
        </a:p>
      </dsp:txBody>
      <dsp:txXfrm>
        <a:off x="11082" y="369002"/>
        <a:ext cx="2047624" cy="614287"/>
      </dsp:txXfrm>
    </dsp:sp>
    <dsp:sp modelId="{22359DD7-1BFB-4900-BAE6-6084F2F57988}">
      <dsp:nvSpPr>
        <dsp:cNvPr id="0" name=""/>
        <dsp:cNvSpPr/>
      </dsp:nvSpPr>
      <dsp:spPr>
        <a:xfrm>
          <a:off x="11082" y="983289"/>
          <a:ext cx="2047624" cy="23926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260" tIns="202260" rIns="202260" bIns="2022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50" baseline="0">
              <a:latin typeface="+mn-lt"/>
            </a:rPr>
            <a:t>Build a robust churn prediction model to identify churning segments and boost retention.</a:t>
          </a:r>
        </a:p>
      </dsp:txBody>
      <dsp:txXfrm>
        <a:off x="11082" y="983289"/>
        <a:ext cx="2047624" cy="2392620"/>
      </dsp:txXfrm>
    </dsp:sp>
    <dsp:sp modelId="{C4F84DEA-2002-4D32-8E80-70EEE05E345A}">
      <dsp:nvSpPr>
        <dsp:cNvPr id="0" name=""/>
        <dsp:cNvSpPr/>
      </dsp:nvSpPr>
      <dsp:spPr>
        <a:xfrm>
          <a:off x="2166496" y="369002"/>
          <a:ext cx="2047624" cy="614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808" tIns="161808" rIns="161808" bIns="16180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spc="150" baseline="0">
              <a:solidFill>
                <a:prstClr val="black"/>
              </a:solidFill>
              <a:latin typeface="Tenorite"/>
              <a:ea typeface="+mn-ea"/>
              <a:cs typeface="+mn-cs"/>
            </a:rPr>
            <a:t>IMPROVING PROFIT MARGINS</a:t>
          </a:r>
        </a:p>
      </dsp:txBody>
      <dsp:txXfrm>
        <a:off x="2166496" y="369002"/>
        <a:ext cx="2047624" cy="614287"/>
      </dsp:txXfrm>
    </dsp:sp>
    <dsp:sp modelId="{4FEB85EB-D046-4CDB-8A62-BBCE260C4490}">
      <dsp:nvSpPr>
        <dsp:cNvPr id="0" name=""/>
        <dsp:cNvSpPr/>
      </dsp:nvSpPr>
      <dsp:spPr>
        <a:xfrm>
          <a:off x="2166496" y="983289"/>
          <a:ext cx="2047624" cy="23926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260" tIns="202260" rIns="202260" bIns="2022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50" baseline="0">
              <a:latin typeface="+mn-lt"/>
            </a:rPr>
            <a:t>Predict customer profit margins effectively to nurture high profit relationships and safeguard revenue.</a:t>
          </a:r>
        </a:p>
      </dsp:txBody>
      <dsp:txXfrm>
        <a:off x="2166496" y="983289"/>
        <a:ext cx="2047624" cy="2392620"/>
      </dsp:txXfrm>
    </dsp:sp>
    <dsp:sp modelId="{49B7F8FA-D256-41EF-9327-52A3551D9A60}">
      <dsp:nvSpPr>
        <dsp:cNvPr id="0" name=""/>
        <dsp:cNvSpPr/>
      </dsp:nvSpPr>
      <dsp:spPr>
        <a:xfrm>
          <a:off x="4321910" y="369002"/>
          <a:ext cx="2047624" cy="614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808" tIns="161808" rIns="161808" bIns="16180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spc="150" baseline="0">
              <a:solidFill>
                <a:prstClr val="black"/>
              </a:solidFill>
              <a:latin typeface="Tenorite"/>
              <a:ea typeface="+mn-ea"/>
              <a:cs typeface="+mn-cs"/>
            </a:rPr>
            <a:t>LEVERAGING LIFETIME VALUES</a:t>
          </a:r>
        </a:p>
      </dsp:txBody>
      <dsp:txXfrm>
        <a:off x="4321910" y="369002"/>
        <a:ext cx="2047624" cy="614287"/>
      </dsp:txXfrm>
    </dsp:sp>
    <dsp:sp modelId="{6B5FE59C-B471-448A-AA7A-B526DCC4D4CA}">
      <dsp:nvSpPr>
        <dsp:cNvPr id="0" name=""/>
        <dsp:cNvSpPr/>
      </dsp:nvSpPr>
      <dsp:spPr>
        <a:xfrm>
          <a:off x="4321910" y="983289"/>
          <a:ext cx="2047624" cy="23926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260" tIns="202260" rIns="202260" bIns="20226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50" baseline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Calculating LTVs help optimize Customer Acquisition Costs and prioritize customers.</a:t>
          </a:r>
        </a:p>
      </dsp:txBody>
      <dsp:txXfrm>
        <a:off x="4321910" y="983289"/>
        <a:ext cx="2047624" cy="2392620"/>
      </dsp:txXfrm>
    </dsp:sp>
    <dsp:sp modelId="{4132ECB1-6BEF-4935-AFA3-B2EAA48FDE7E}">
      <dsp:nvSpPr>
        <dsp:cNvPr id="0" name=""/>
        <dsp:cNvSpPr/>
      </dsp:nvSpPr>
      <dsp:spPr>
        <a:xfrm>
          <a:off x="6477324" y="369002"/>
          <a:ext cx="2047624" cy="614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808" tIns="161808" rIns="161808" bIns="16180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spc="150" baseline="0">
              <a:solidFill>
                <a:prstClr val="black"/>
              </a:solidFill>
              <a:latin typeface="Tenorite"/>
              <a:ea typeface="+mn-ea"/>
              <a:cs typeface="+mn-cs"/>
            </a:rPr>
            <a:t>EFFECTIVE DATA ANALYSIS</a:t>
          </a:r>
        </a:p>
      </dsp:txBody>
      <dsp:txXfrm>
        <a:off x="6477324" y="369002"/>
        <a:ext cx="2047624" cy="614287"/>
      </dsp:txXfrm>
    </dsp:sp>
    <dsp:sp modelId="{C42A8BDE-B838-475D-AFDE-17B60D744AB6}">
      <dsp:nvSpPr>
        <dsp:cNvPr id="0" name=""/>
        <dsp:cNvSpPr/>
      </dsp:nvSpPr>
      <dsp:spPr>
        <a:xfrm>
          <a:off x="6477324" y="983289"/>
          <a:ext cx="2047624" cy="23926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260" tIns="202260" rIns="202260" bIns="20226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50" baseline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Garner actionable insights based on available KPIs to aid in data-driven decision making.</a:t>
          </a:r>
        </a:p>
      </dsp:txBody>
      <dsp:txXfrm>
        <a:off x="6477324" y="983289"/>
        <a:ext cx="2047624" cy="2392620"/>
      </dsp:txXfrm>
    </dsp:sp>
    <dsp:sp modelId="{59606EB9-9F10-4D12-A33F-A242FDCC0D0F}">
      <dsp:nvSpPr>
        <dsp:cNvPr id="0" name=""/>
        <dsp:cNvSpPr/>
      </dsp:nvSpPr>
      <dsp:spPr>
        <a:xfrm>
          <a:off x="8632738" y="369002"/>
          <a:ext cx="2047624" cy="614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808" tIns="161808" rIns="161808" bIns="16180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spc="150" baseline="0">
              <a:solidFill>
                <a:prstClr val="black"/>
              </a:solidFill>
              <a:latin typeface="Tenorite"/>
              <a:ea typeface="+mn-ea"/>
              <a:cs typeface="+mn-cs"/>
            </a:rPr>
            <a:t>TARGETED INTERVENTIONS</a:t>
          </a:r>
        </a:p>
      </dsp:txBody>
      <dsp:txXfrm>
        <a:off x="8632738" y="369002"/>
        <a:ext cx="2047624" cy="614287"/>
      </dsp:txXfrm>
    </dsp:sp>
    <dsp:sp modelId="{C8429E68-36DD-4F6A-A2F4-7CCDADCEFAD1}">
      <dsp:nvSpPr>
        <dsp:cNvPr id="0" name=""/>
        <dsp:cNvSpPr/>
      </dsp:nvSpPr>
      <dsp:spPr>
        <a:xfrm>
          <a:off x="8632738" y="983289"/>
          <a:ext cx="2047624" cy="23926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50" baseline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Utilize insights to offer targeted retention and up-selling/cross-selling campaigns to drive growth.</a:t>
          </a:r>
        </a:p>
      </dsp:txBody>
      <dsp:txXfrm>
        <a:off x="8632738" y="983289"/>
        <a:ext cx="2047624" cy="23926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C0ADE-FFFC-446E-B931-8D8544DC788B}">
      <dsp:nvSpPr>
        <dsp:cNvPr id="0" name=""/>
        <dsp:cNvSpPr/>
      </dsp:nvSpPr>
      <dsp:spPr>
        <a:xfrm>
          <a:off x="2261869" y="0"/>
          <a:ext cx="5991860" cy="3744913"/>
        </a:xfrm>
        <a:prstGeom prst="swooshArrow">
          <a:avLst>
            <a:gd name="adj1" fmla="val 25000"/>
            <a:gd name="adj2" fmla="val 25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4C7D2-ED02-4962-B69D-A099AB82C15B}">
      <dsp:nvSpPr>
        <dsp:cNvPr id="0" name=""/>
        <dsp:cNvSpPr/>
      </dsp:nvSpPr>
      <dsp:spPr>
        <a:xfrm>
          <a:off x="2852067" y="2784717"/>
          <a:ext cx="137812" cy="137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D15B4-B8D5-4EE3-AAE1-BC8806F159C8}">
      <dsp:nvSpPr>
        <dsp:cNvPr id="0" name=""/>
        <dsp:cNvSpPr/>
      </dsp:nvSpPr>
      <dsp:spPr>
        <a:xfrm>
          <a:off x="2920974" y="2853623"/>
          <a:ext cx="1024608" cy="891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24" tIns="0" rIns="0" bIns="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enorite"/>
            </a:rPr>
            <a:t>Preprocess Data</a:t>
          </a:r>
          <a:endParaRPr lang="en-US" sz="1600" kern="1200" dirty="0"/>
        </a:p>
      </dsp:txBody>
      <dsp:txXfrm>
        <a:off x="2920974" y="2853623"/>
        <a:ext cx="1024608" cy="891289"/>
      </dsp:txXfrm>
    </dsp:sp>
    <dsp:sp modelId="{B9C37A7C-11A3-447A-9538-4CDA9B5666FA}">
      <dsp:nvSpPr>
        <dsp:cNvPr id="0" name=""/>
        <dsp:cNvSpPr/>
      </dsp:nvSpPr>
      <dsp:spPr>
        <a:xfrm>
          <a:off x="3825745" y="1913650"/>
          <a:ext cx="239674" cy="239674"/>
        </a:xfrm>
        <a:prstGeom prst="ellipse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46D55-950B-48D0-8C7A-41668EA1B0E8}">
      <dsp:nvSpPr>
        <dsp:cNvPr id="0" name=""/>
        <dsp:cNvSpPr/>
      </dsp:nvSpPr>
      <dsp:spPr>
        <a:xfrm>
          <a:off x="3945582" y="2033487"/>
          <a:ext cx="1258290" cy="1711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999" tIns="0" rIns="0" bIns="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enorite"/>
            </a:rPr>
            <a:t>Variable Selection using Extra Trees</a:t>
          </a:r>
          <a:endParaRPr lang="en-US" sz="1600" kern="1200" dirty="0"/>
        </a:p>
      </dsp:txBody>
      <dsp:txXfrm>
        <a:off x="3945582" y="2033487"/>
        <a:ext cx="1258290" cy="1711425"/>
      </dsp:txXfrm>
    </dsp:sp>
    <dsp:sp modelId="{8E38EBA2-21E3-448D-BA99-347217C50E01}">
      <dsp:nvSpPr>
        <dsp:cNvPr id="0" name=""/>
        <dsp:cNvSpPr/>
      </dsp:nvSpPr>
      <dsp:spPr>
        <a:xfrm>
          <a:off x="5069056" y="1271772"/>
          <a:ext cx="317568" cy="317568"/>
        </a:xfrm>
        <a:prstGeom prst="ellipse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3E036-E668-4A19-87F1-68779AD13B25}">
      <dsp:nvSpPr>
        <dsp:cNvPr id="0" name=""/>
        <dsp:cNvSpPr/>
      </dsp:nvSpPr>
      <dsp:spPr>
        <a:xfrm>
          <a:off x="5227840" y="1430556"/>
          <a:ext cx="1258290" cy="2314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273" tIns="0" rIns="0" bIns="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enorite"/>
            </a:rPr>
            <a:t>Random Forest for predicting churn &amp; margin</a:t>
          </a:r>
          <a:endParaRPr lang="en-US" sz="1600" kern="1200" dirty="0"/>
        </a:p>
      </dsp:txBody>
      <dsp:txXfrm>
        <a:off x="5227840" y="1430556"/>
        <a:ext cx="1258290" cy="2314356"/>
      </dsp:txXfrm>
    </dsp:sp>
    <dsp:sp modelId="{6E779C95-AA64-43CC-A961-7F2D646FC19C}">
      <dsp:nvSpPr>
        <dsp:cNvPr id="0" name=""/>
        <dsp:cNvSpPr/>
      </dsp:nvSpPr>
      <dsp:spPr>
        <a:xfrm>
          <a:off x="6423216" y="847099"/>
          <a:ext cx="425422" cy="425422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177DC-CEA4-4E34-8969-1B64CD337E1E}">
      <dsp:nvSpPr>
        <dsp:cNvPr id="0" name=""/>
        <dsp:cNvSpPr/>
      </dsp:nvSpPr>
      <dsp:spPr>
        <a:xfrm>
          <a:off x="6635927" y="1059810"/>
          <a:ext cx="1258290" cy="2685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422" tIns="0" rIns="0" bIns="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enorite"/>
            </a:rPr>
            <a:t>Calculate CFV</a:t>
          </a:r>
        </a:p>
      </dsp:txBody>
      <dsp:txXfrm>
        <a:off x="6635927" y="1059810"/>
        <a:ext cx="1258290" cy="26851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59C43-E3F3-4389-99D1-B22EBA24A280}">
      <dsp:nvSpPr>
        <dsp:cNvPr id="0" name=""/>
        <dsp:cNvSpPr/>
      </dsp:nvSpPr>
      <dsp:spPr>
        <a:xfrm>
          <a:off x="32861" y="1295"/>
          <a:ext cx="3265586" cy="19593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Objective:</a:t>
          </a:r>
          <a:r>
            <a:rPr lang="en-US" sz="1800" b="0" i="0" kern="1200"/>
            <a:t>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Strengthen and leverage strong, profitable relationships.</a:t>
          </a:r>
          <a:endParaRPr lang="en-US" sz="1800" kern="1200"/>
        </a:p>
      </dsp:txBody>
      <dsp:txXfrm>
        <a:off x="32861" y="1295"/>
        <a:ext cx="3265586" cy="1959352"/>
      </dsp:txXfrm>
    </dsp:sp>
    <dsp:sp modelId="{19C81367-9C76-4B66-8330-FFB5F4DC27EE}">
      <dsp:nvSpPr>
        <dsp:cNvPr id="0" name=""/>
        <dsp:cNvSpPr/>
      </dsp:nvSpPr>
      <dsp:spPr>
        <a:xfrm>
          <a:off x="3625006" y="1295"/>
          <a:ext cx="3265586" cy="19593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What to Do:</a:t>
          </a:r>
          <a:r>
            <a:rPr lang="en-US" sz="1800" b="0" i="0" kern="1200"/>
            <a:t>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Focus on retention and deepening relationships. Offer premium experiences, cross-sell and upsell opportunities, and ensure high satisfaction.</a:t>
          </a:r>
          <a:endParaRPr lang="en-US" sz="1800" kern="1200"/>
        </a:p>
      </dsp:txBody>
      <dsp:txXfrm>
        <a:off x="3625006" y="1295"/>
        <a:ext cx="3265586" cy="1959352"/>
      </dsp:txXfrm>
    </dsp:sp>
    <dsp:sp modelId="{E08D4621-2CDA-4E39-990A-1ECF0DF407BE}">
      <dsp:nvSpPr>
        <dsp:cNvPr id="0" name=""/>
        <dsp:cNvSpPr/>
      </dsp:nvSpPr>
      <dsp:spPr>
        <a:xfrm>
          <a:off x="7217152" y="1295"/>
          <a:ext cx="3265586" cy="19593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Demographic Focus: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Focus on personalized upselling to the senior, high-income, and high-tier segments.</a:t>
          </a:r>
          <a:endParaRPr lang="en-US" sz="1800" kern="1200" dirty="0"/>
        </a:p>
      </dsp:txBody>
      <dsp:txXfrm>
        <a:off x="7217152" y="1295"/>
        <a:ext cx="3265586" cy="1959352"/>
      </dsp:txXfrm>
    </dsp:sp>
    <dsp:sp modelId="{A9320B46-5908-4E0A-9EC4-967CC16FE3F3}">
      <dsp:nvSpPr>
        <dsp:cNvPr id="0" name=""/>
        <dsp:cNvSpPr/>
      </dsp:nvSpPr>
      <dsp:spPr>
        <a:xfrm>
          <a:off x="1828933" y="2287205"/>
          <a:ext cx="3265586" cy="19593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How We Do It:</a:t>
          </a:r>
          <a:r>
            <a:rPr lang="en-US" sz="1800" b="0" i="0" kern="1200"/>
            <a:t>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Develop high-touch, personalized marketing campaigns. Utilize customer data to provide tailored recommendations and services.</a:t>
          </a:r>
          <a:endParaRPr lang="en-US" sz="1800" kern="1200"/>
        </a:p>
      </dsp:txBody>
      <dsp:txXfrm>
        <a:off x="1828933" y="2287205"/>
        <a:ext cx="3265586" cy="1959352"/>
      </dsp:txXfrm>
    </dsp:sp>
    <dsp:sp modelId="{61236185-F24B-4051-B54A-57840085A627}">
      <dsp:nvSpPr>
        <dsp:cNvPr id="0" name=""/>
        <dsp:cNvSpPr/>
      </dsp:nvSpPr>
      <dsp:spPr>
        <a:xfrm>
          <a:off x="5421079" y="2287205"/>
          <a:ext cx="3265586" cy="19593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Campaigns:</a:t>
          </a:r>
          <a:r>
            <a:rPr lang="en-US" sz="1800" b="0" i="0" kern="1200"/>
            <a:t>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"Crown Circle" - exclusive loyalty programs, "Platinum Picks" - personalized product recommendations.</a:t>
          </a:r>
          <a:endParaRPr lang="en-US" sz="1800" kern="1200"/>
        </a:p>
      </dsp:txBody>
      <dsp:txXfrm>
        <a:off x="5421079" y="2287205"/>
        <a:ext cx="3265586" cy="19593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9C78F-499A-454A-9C39-03BC96D389F8}">
      <dsp:nvSpPr>
        <dsp:cNvPr id="0" name=""/>
        <dsp:cNvSpPr/>
      </dsp:nvSpPr>
      <dsp:spPr>
        <a:xfrm>
          <a:off x="295288" y="2734"/>
          <a:ext cx="3289423" cy="197365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Objective:</a:t>
          </a:r>
          <a:r>
            <a:rPr lang="en-US" sz="1900" b="0" i="0" kern="1200"/>
            <a:t>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Increase the profitability of loyal customer segments.</a:t>
          </a:r>
          <a:endParaRPr lang="en-US" sz="1900" kern="1200"/>
        </a:p>
      </dsp:txBody>
      <dsp:txXfrm>
        <a:off x="295288" y="2734"/>
        <a:ext cx="3289423" cy="1973654"/>
      </dsp:txXfrm>
    </dsp:sp>
    <dsp:sp modelId="{01F51433-2C87-44FE-AFF5-2A1AC397C024}">
      <dsp:nvSpPr>
        <dsp:cNvPr id="0" name=""/>
        <dsp:cNvSpPr/>
      </dsp:nvSpPr>
      <dsp:spPr>
        <a:xfrm>
          <a:off x="3913654" y="2734"/>
          <a:ext cx="3289423" cy="197365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What to Do:</a:t>
          </a:r>
          <a:r>
            <a:rPr lang="en-US" sz="1900" b="0" i="0" kern="1200"/>
            <a:t>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Evaluate and adjust offerings to improve margins. Introduce higher-margin products or bundled packages to increase average spending.</a:t>
          </a:r>
          <a:endParaRPr lang="en-US" sz="1900" kern="1200"/>
        </a:p>
      </dsp:txBody>
      <dsp:txXfrm>
        <a:off x="3913654" y="2734"/>
        <a:ext cx="3289423" cy="1973654"/>
      </dsp:txXfrm>
    </dsp:sp>
    <dsp:sp modelId="{CF84C9B0-A4C3-4F68-83B8-FCFF875CC018}">
      <dsp:nvSpPr>
        <dsp:cNvPr id="0" name=""/>
        <dsp:cNvSpPr/>
      </dsp:nvSpPr>
      <dsp:spPr>
        <a:xfrm>
          <a:off x="7532020" y="2734"/>
          <a:ext cx="3289423" cy="197365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Demographic Focus: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 </a:t>
          </a:r>
          <a:r>
            <a:rPr lang="en-US" sz="1900" b="0" i="0" kern="1200" dirty="0"/>
            <a:t>Capitalize on the middle-aged, moderate-income tiers with targeted retention offers.</a:t>
          </a:r>
          <a:endParaRPr lang="en-US" sz="1900" kern="1200" dirty="0"/>
        </a:p>
      </dsp:txBody>
      <dsp:txXfrm>
        <a:off x="7532020" y="2734"/>
        <a:ext cx="3289423" cy="1973654"/>
      </dsp:txXfrm>
    </dsp:sp>
    <dsp:sp modelId="{D3AF65AC-A746-4CC7-B2FA-7EC4C5FDB379}">
      <dsp:nvSpPr>
        <dsp:cNvPr id="0" name=""/>
        <dsp:cNvSpPr/>
      </dsp:nvSpPr>
      <dsp:spPr>
        <a:xfrm>
          <a:off x="2104471" y="2305331"/>
          <a:ext cx="3289423" cy="197365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How We Do It:</a:t>
          </a:r>
          <a:r>
            <a:rPr lang="en-US" sz="1900" b="0" i="0" kern="1200"/>
            <a:t>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Utilize targeted promotions and educational content to shift purchasing habits toward more profitable behaviors.</a:t>
          </a:r>
          <a:endParaRPr lang="en-US" sz="1900" kern="1200"/>
        </a:p>
      </dsp:txBody>
      <dsp:txXfrm>
        <a:off x="2104471" y="2305331"/>
        <a:ext cx="3289423" cy="1973654"/>
      </dsp:txXfrm>
    </dsp:sp>
    <dsp:sp modelId="{2D97F753-0D4A-4E64-B9C1-EF653D785E30}">
      <dsp:nvSpPr>
        <dsp:cNvPr id="0" name=""/>
        <dsp:cNvSpPr/>
      </dsp:nvSpPr>
      <dsp:spPr>
        <a:xfrm>
          <a:off x="5722837" y="2305331"/>
          <a:ext cx="3289423" cy="197365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Campaigns:</a:t>
          </a:r>
          <a:r>
            <a:rPr lang="en-US" sz="1900" b="0" i="0" kern="1200"/>
            <a:t>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"Value Vault" - incentives for higher-tier purchases, "Bundle Boosters" - rewards for buying bundled offerings.</a:t>
          </a:r>
          <a:endParaRPr lang="en-US" sz="1900" kern="1200"/>
        </a:p>
      </dsp:txBody>
      <dsp:txXfrm>
        <a:off x="5722837" y="2305331"/>
        <a:ext cx="3289423" cy="19736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59C43-E3F3-4389-99D1-B22EBA24A280}">
      <dsp:nvSpPr>
        <dsp:cNvPr id="0" name=""/>
        <dsp:cNvSpPr/>
      </dsp:nvSpPr>
      <dsp:spPr>
        <a:xfrm>
          <a:off x="32861" y="1295"/>
          <a:ext cx="3265586" cy="19593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Objective:</a:t>
          </a:r>
          <a:r>
            <a:rPr lang="en-US" sz="1800" b="0" i="0" kern="1200"/>
            <a:t>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Enhance retention rates of high-value customers at risk of churning.</a:t>
          </a:r>
          <a:endParaRPr lang="en-US" sz="1800" kern="1200"/>
        </a:p>
      </dsp:txBody>
      <dsp:txXfrm>
        <a:off x="32861" y="1295"/>
        <a:ext cx="3265586" cy="1959352"/>
      </dsp:txXfrm>
    </dsp:sp>
    <dsp:sp modelId="{19C81367-9C76-4B66-8330-FFB5F4DC27EE}">
      <dsp:nvSpPr>
        <dsp:cNvPr id="0" name=""/>
        <dsp:cNvSpPr/>
      </dsp:nvSpPr>
      <dsp:spPr>
        <a:xfrm>
          <a:off x="3625006" y="1295"/>
          <a:ext cx="3265586" cy="19593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What to Do:</a:t>
          </a:r>
          <a:r>
            <a:rPr lang="en-US" sz="1800" b="0" i="0" kern="1200"/>
            <a:t>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Implement re-engagement strategies and address any service or product pain points that may lead to customer churn.</a:t>
          </a:r>
          <a:endParaRPr lang="en-US" sz="1800" kern="1200"/>
        </a:p>
      </dsp:txBody>
      <dsp:txXfrm>
        <a:off x="3625006" y="1295"/>
        <a:ext cx="3265586" cy="1959352"/>
      </dsp:txXfrm>
    </dsp:sp>
    <dsp:sp modelId="{E08D4621-2CDA-4E39-990A-1ECF0DF407BE}">
      <dsp:nvSpPr>
        <dsp:cNvPr id="0" name=""/>
        <dsp:cNvSpPr/>
      </dsp:nvSpPr>
      <dsp:spPr>
        <a:xfrm>
          <a:off x="7217152" y="1295"/>
          <a:ext cx="3265586" cy="19593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Demographic Focus: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Engage younger, high-income, top-tier groups with innovative loyalty rewards, aligning with their high purchasing power and potential long-term value.</a:t>
          </a:r>
          <a:endParaRPr lang="en-US" sz="1800" kern="1200" dirty="0"/>
        </a:p>
      </dsp:txBody>
      <dsp:txXfrm>
        <a:off x="7217152" y="1295"/>
        <a:ext cx="3265586" cy="1959352"/>
      </dsp:txXfrm>
    </dsp:sp>
    <dsp:sp modelId="{A9320B46-5908-4E0A-9EC4-967CC16FE3F3}">
      <dsp:nvSpPr>
        <dsp:cNvPr id="0" name=""/>
        <dsp:cNvSpPr/>
      </dsp:nvSpPr>
      <dsp:spPr>
        <a:xfrm>
          <a:off x="1828933" y="2287205"/>
          <a:ext cx="3265586" cy="19593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How We Do It:</a:t>
          </a:r>
          <a:r>
            <a:rPr lang="en-US" sz="1800" b="0" i="0" kern="1200"/>
            <a:t>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Conduct in-depth analysis to understand churn drivers, offer personalized retention deals, and improve customer service touchpoints.</a:t>
          </a:r>
          <a:endParaRPr lang="en-US" sz="1800" kern="1200"/>
        </a:p>
      </dsp:txBody>
      <dsp:txXfrm>
        <a:off x="1828933" y="2287205"/>
        <a:ext cx="3265586" cy="1959352"/>
      </dsp:txXfrm>
    </dsp:sp>
    <dsp:sp modelId="{61236185-F24B-4051-B54A-57840085A627}">
      <dsp:nvSpPr>
        <dsp:cNvPr id="0" name=""/>
        <dsp:cNvSpPr/>
      </dsp:nvSpPr>
      <dsp:spPr>
        <a:xfrm>
          <a:off x="5421079" y="2287205"/>
          <a:ext cx="3265586" cy="19593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Campaigns:</a:t>
          </a:r>
          <a:r>
            <a:rPr lang="en-US" sz="1800" b="0" i="0" kern="1200"/>
            <a:t>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"Stay &amp; Save" - attractive renewal deals, "VIP Reconnect" - personal outreach with high-value offers.</a:t>
          </a:r>
          <a:endParaRPr lang="en-US" sz="1800" kern="1200"/>
        </a:p>
      </dsp:txBody>
      <dsp:txXfrm>
        <a:off x="5421079" y="2287205"/>
        <a:ext cx="3265586" cy="19593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9C78F-499A-454A-9C39-03BC96D389F8}">
      <dsp:nvSpPr>
        <dsp:cNvPr id="0" name=""/>
        <dsp:cNvSpPr/>
      </dsp:nvSpPr>
      <dsp:spPr>
        <a:xfrm>
          <a:off x="295288" y="2734"/>
          <a:ext cx="3289423" cy="197365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Objective:</a:t>
          </a:r>
          <a:r>
            <a:rPr lang="en-US" sz="1800" b="0" i="0" kern="1200"/>
            <a:t>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Determine if increasing retention is cost-effective or if resources are better spent on new acquisition.</a:t>
          </a:r>
          <a:endParaRPr lang="en-US" sz="1800" kern="1200"/>
        </a:p>
      </dsp:txBody>
      <dsp:txXfrm>
        <a:off x="295288" y="2734"/>
        <a:ext cx="3289423" cy="1973654"/>
      </dsp:txXfrm>
    </dsp:sp>
    <dsp:sp modelId="{01F51433-2C87-44FE-AFF5-2A1AC397C024}">
      <dsp:nvSpPr>
        <dsp:cNvPr id="0" name=""/>
        <dsp:cNvSpPr/>
      </dsp:nvSpPr>
      <dsp:spPr>
        <a:xfrm>
          <a:off x="3913654" y="2734"/>
          <a:ext cx="3289423" cy="197365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What to Do:</a:t>
          </a:r>
          <a:r>
            <a:rPr lang="en-US" sz="1800" b="0" i="0" kern="1200"/>
            <a:t>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Streamline marketing efforts for efficiency. Focus on transitioning this segment to higher margins or greater loyalty through targeted strategies.</a:t>
          </a:r>
          <a:endParaRPr lang="en-US" sz="1800" kern="1200"/>
        </a:p>
      </dsp:txBody>
      <dsp:txXfrm>
        <a:off x="3913654" y="2734"/>
        <a:ext cx="3289423" cy="1973654"/>
      </dsp:txXfrm>
    </dsp:sp>
    <dsp:sp modelId="{CF84C9B0-A4C3-4F68-83B8-FCFF875CC018}">
      <dsp:nvSpPr>
        <dsp:cNvPr id="0" name=""/>
        <dsp:cNvSpPr/>
      </dsp:nvSpPr>
      <dsp:spPr>
        <a:xfrm>
          <a:off x="7532020" y="2734"/>
          <a:ext cx="3289423" cy="197365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Demographic Focus: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Offer affordable, value-added services to young, low-income groups, aiming to nurture loyalty as they progress through life stages</a:t>
          </a:r>
          <a:endParaRPr lang="en-US" sz="1800" kern="1200" dirty="0"/>
        </a:p>
      </dsp:txBody>
      <dsp:txXfrm>
        <a:off x="7532020" y="2734"/>
        <a:ext cx="3289423" cy="1973654"/>
      </dsp:txXfrm>
    </dsp:sp>
    <dsp:sp modelId="{D3AF65AC-A746-4CC7-B2FA-7EC4C5FDB379}">
      <dsp:nvSpPr>
        <dsp:cNvPr id="0" name=""/>
        <dsp:cNvSpPr/>
      </dsp:nvSpPr>
      <dsp:spPr>
        <a:xfrm>
          <a:off x="2104471" y="2305331"/>
          <a:ext cx="3289423" cy="197365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How We Do It:</a:t>
          </a:r>
          <a:r>
            <a:rPr lang="en-US" sz="1800" b="0" i="0" kern="1200"/>
            <a:t>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Use automated, data-driven marketing tools to personalize at scale, optimize spending, and track engagement metrics closely.</a:t>
          </a:r>
          <a:endParaRPr lang="en-US" sz="1800" kern="1200"/>
        </a:p>
      </dsp:txBody>
      <dsp:txXfrm>
        <a:off x="2104471" y="2305331"/>
        <a:ext cx="3289423" cy="1973654"/>
      </dsp:txXfrm>
    </dsp:sp>
    <dsp:sp modelId="{2D97F753-0D4A-4E64-B9C1-EF653D785E30}">
      <dsp:nvSpPr>
        <dsp:cNvPr id="0" name=""/>
        <dsp:cNvSpPr/>
      </dsp:nvSpPr>
      <dsp:spPr>
        <a:xfrm>
          <a:off x="5722837" y="2305331"/>
          <a:ext cx="3289423" cy="197365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Campaigns:</a:t>
          </a:r>
          <a:r>
            <a:rPr lang="en-US" sz="1800" b="0" i="0" kern="1200"/>
            <a:t>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"Economy Engage" - digital marketing campaigns, "Loyalty Lift" - incentives for repeat purchases.</a:t>
          </a:r>
          <a:endParaRPr lang="en-US" sz="1800" kern="1200"/>
        </a:p>
      </dsp:txBody>
      <dsp:txXfrm>
        <a:off x="5722837" y="2305331"/>
        <a:ext cx="3289423" cy="19736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7D0B0-EC94-456E-A023-6AC1F6A0447E}">
      <dsp:nvSpPr>
        <dsp:cNvPr id="0" name=""/>
        <dsp:cNvSpPr/>
      </dsp:nvSpPr>
      <dsp:spPr>
        <a:xfrm>
          <a:off x="485126" y="980782"/>
          <a:ext cx="1940264" cy="1696035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Tenorite"/>
            </a:rPr>
            <a:t> 1-Bronze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Tenorite"/>
            </a:rPr>
            <a:t> 2-Silver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Tenorite"/>
            </a:rPr>
            <a:t> 3-Gold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Tenorite"/>
            </a:rPr>
            <a:t> 4-Platnum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Tenorite"/>
            </a:rPr>
            <a:t> 5-Diamond</a:t>
          </a:r>
          <a:endParaRPr lang="en-US" sz="1200" kern="1200"/>
        </a:p>
      </dsp:txBody>
      <dsp:txXfrm>
        <a:off x="970193" y="1235187"/>
        <a:ext cx="945879" cy="1187225"/>
      </dsp:txXfrm>
    </dsp:sp>
    <dsp:sp modelId="{947B8110-C0FC-4ED7-9A94-28B6C0327862}">
      <dsp:nvSpPr>
        <dsp:cNvPr id="0" name=""/>
        <dsp:cNvSpPr/>
      </dsp:nvSpPr>
      <dsp:spPr>
        <a:xfrm>
          <a:off x="60" y="1343733"/>
          <a:ext cx="970132" cy="9701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enorite"/>
            </a:rPr>
            <a:t>Tier </a:t>
          </a:r>
        </a:p>
      </dsp:txBody>
      <dsp:txXfrm>
        <a:off x="142133" y="1485806"/>
        <a:ext cx="685986" cy="685986"/>
      </dsp:txXfrm>
    </dsp:sp>
    <dsp:sp modelId="{B7F570D5-9E84-43BC-B665-BE213ED32025}">
      <dsp:nvSpPr>
        <dsp:cNvPr id="0" name=""/>
        <dsp:cNvSpPr/>
      </dsp:nvSpPr>
      <dsp:spPr>
        <a:xfrm>
          <a:off x="3031724" y="980782"/>
          <a:ext cx="1940264" cy="1696035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Tenorite"/>
            </a:rPr>
            <a:t> 1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Tenorite"/>
            </a:rPr>
            <a:t> 2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Tenorite"/>
            </a:rPr>
            <a:t> 3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Tenorite"/>
            </a:rPr>
            <a:t> 4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Tenorite"/>
            </a:rPr>
            <a:t> 5</a:t>
          </a:r>
        </a:p>
      </dsp:txBody>
      <dsp:txXfrm>
        <a:off x="3516790" y="1235187"/>
        <a:ext cx="945879" cy="1187225"/>
      </dsp:txXfrm>
    </dsp:sp>
    <dsp:sp modelId="{A2440BA6-65D1-4A4C-BB83-2CAD7C36BB2C}">
      <dsp:nvSpPr>
        <dsp:cNvPr id="0" name=""/>
        <dsp:cNvSpPr/>
      </dsp:nvSpPr>
      <dsp:spPr>
        <a:xfrm>
          <a:off x="2546658" y="1343733"/>
          <a:ext cx="970132" cy="970132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enorite"/>
            </a:rPr>
            <a:t>Tier_Mapped</a:t>
          </a:r>
          <a:endParaRPr lang="en-US" sz="900" kern="1200"/>
        </a:p>
      </dsp:txBody>
      <dsp:txXfrm>
        <a:off x="2688731" y="1485806"/>
        <a:ext cx="685986" cy="685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Objective Overview:</a:t>
            </a:r>
          </a:p>
          <a:p>
            <a:r>
              <a:rPr lang="en-US"/>
              <a:t>Discuss the current challenges the business faces regarding customer retention and profitability. Elaborate on the importance of using a Customer Lifetime Value (CLV)-based strategy to address these challenges, emphasizing the strategic significance of understanding and leveraging CLV in decision-making.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 </a:t>
            </a:r>
            <a:endParaRPr lang="en-US">
              <a:ea typeface="Calibri"/>
              <a:cs typeface="Calibri"/>
            </a:endParaRPr>
          </a:p>
          <a:p>
            <a:r>
              <a:rPr lang="en-US" b="1"/>
              <a:t>Strategic Approach:</a:t>
            </a:r>
            <a:endParaRPr lang="en-US" b="1">
              <a:ea typeface="Calibri"/>
              <a:cs typeface="Calibri"/>
            </a:endParaRPr>
          </a:p>
          <a:p>
            <a:r>
              <a:rPr lang="en-US"/>
              <a:t>Provide a rationale for the chosen analytical models, explaining why an integrative approach that combines churn prediction, margin analysis, and CLV calculation is essential for a holistic understanding of the customer base. Mention the types of data integrated into the model and the benefits of this comprehensive approach.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 </a:t>
            </a:r>
            <a:endParaRPr lang="en-US">
              <a:ea typeface="Calibri"/>
              <a:cs typeface="Calibri"/>
            </a:endParaRPr>
          </a:p>
          <a:p>
            <a:r>
              <a:rPr lang="en-US" b="1"/>
              <a:t>Key Insights:</a:t>
            </a:r>
            <a:endParaRPr lang="en-US" b="1">
              <a:ea typeface="Calibri"/>
              <a:cs typeface="Calibri"/>
            </a:endParaRPr>
          </a:p>
          <a:p>
            <a:r>
              <a:rPr lang="en-US"/>
              <a:t>High-Risk Churn Segments: Elucidate on the characteristics that define high-risk segments and the potential impact on the business.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Profit Margin Opportunities: Share examples of identified opportunities where profit margins can be improved.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High-Value Customer Profiles: Describe the attributes of high-value customers and how these insights can influence marketing and sales strategies.</a:t>
            </a:r>
            <a:endParaRPr lang="en-US">
              <a:ea typeface="Calibri"/>
              <a:cs typeface="Calibri"/>
            </a:endParaRPr>
          </a:p>
          <a:p>
            <a:r>
              <a:rPr lang="en-US" b="1"/>
              <a:t>Actionable Recommendations:</a:t>
            </a:r>
            <a:endParaRPr lang="en-US" b="1">
              <a:ea typeface="Calibri"/>
              <a:cs typeface="Calibri"/>
            </a:endParaRPr>
          </a:p>
          <a:p>
            <a:r>
              <a:rPr lang="en-US"/>
              <a:t>Targeted Retention Strategies: Offer details on the specific retention strategies proposed, including how they can be tailored to different customer segments based on the insights gathered.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High-Margin Relationship Nurturing: Talk about the approach to nurturing high-margin relationships, including any specific programs or initiatives that will be implemented to enhance these relationships.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2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Comparison of several metrics to understand customer type in each quadrant: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Customer Future Value (CFV):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High Retention-High Margin customers show a substantial average CFV of approximately $1,746, suggesting high revenue potential, while Low Retention-Low Margin reflects the lowest CFV at about $25.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Total Customers: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High Retention-High Margin leads with 102k customers, indicative of a strong customer base. In contrast, Low Retention-Low Margin has a significant number of customers at 55k but lower future value, highlighting potential for strategic customer value enhancement.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Tier Composition: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High Retention-High Margin shows 27.53% in top tiers (Gold, Platinum, Diamond), denoting a loyal customer segment. In contrast, Low Retention-Low Margin has only 2.14%, suggesting a focus area for loyalty programs.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Age Distribution: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The High Retention-High Margin quadrant is predominantly senior (55+ years) 65.06%, with a small young population – (18-34 years) 3.83%. The Low Retention-Low Margin has more young customers (10.56%) but still a senior majority (46.17%), implying a generally older customer base.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Income Distribution: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High Retention-High Margin has only 60.62% in the low-income bracket (&lt;$50k), while 9.89% are high-income (&gt;$100k), correlating with higher CFV. Low Retention-Low Margin has 71.04% in low-income, indicating a potential to tap into upgrading income brackets.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Purchase Amount last 3 years: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The median purchase amounts ($1058 for High Retention-High Margin and $150 for Low Retention-Low Margin) align with the CFV, showing a direct correlation between spending in the last 36 months and future value.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Home Value: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Despite the significance of home value in churn rates, its distribution being similar across quadrants (approx. 40% having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HomeValue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&lt; $100k) suggests it's less discriminative for customer segmentation in these quadrants.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Length of Residence: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LOR is typically high for High Retention – High Margin customers.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0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4C7D0-6D0F-E935-178C-339756A13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CADB04-BF1B-CF9B-8AFF-C0027A0262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FDDC99-C345-4533-599F-0DD35FA397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romanUcPeriod"/>
            </a:pPr>
            <a:r>
              <a:rPr lang="en-US" b="1" dirty="0"/>
              <a:t>Selective Engagement Initiative: "Precision Impact"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b="1" dirty="0"/>
              <a:t>Objective: </a:t>
            </a:r>
            <a:r>
              <a:rPr lang="en-US" dirty="0"/>
              <a:t>Sharpen marketing focus by reducing general mail for "Low Retention-Low Margin" customers.</a:t>
            </a:r>
            <a:endParaRPr lang="en-US" dirty="0">
              <a:ea typeface="Calibri"/>
              <a:cs typeface="Calibri"/>
            </a:endParaRPr>
          </a:p>
          <a:p>
            <a:r>
              <a:rPr lang="en-US" b="1" dirty="0"/>
              <a:t>Action: </a:t>
            </a:r>
            <a:r>
              <a:rPr lang="en-US" dirty="0"/>
              <a:t>Utilize data analytics to identify engagement patterns that lead to profitable actions and tailor communications to induce these behaviors. Shift investment towards digital channels for more precise targeting and measurement.</a:t>
            </a:r>
            <a:endParaRPr lang="en-US" dirty="0">
              <a:ea typeface="Calibri"/>
              <a:cs typeface="Calibri"/>
            </a:endParaRPr>
          </a:p>
          <a:p>
            <a:r>
              <a:rPr lang="en-US" b="1" dirty="0"/>
              <a:t>Expected Outcome: </a:t>
            </a:r>
            <a:r>
              <a:rPr lang="en-US" dirty="0"/>
              <a:t>Improved marketing ROI by concentrating efforts on customers with higher potential for profit and loyalty.</a:t>
            </a:r>
            <a:endParaRPr lang="en-US" dirty="0">
              <a:ea typeface="Calibri"/>
              <a:cs typeface="Calibri"/>
            </a:endParaRPr>
          </a:p>
          <a:p>
            <a:pPr marL="342900" indent="-342900">
              <a:buAutoNum type="romanUcPeriod"/>
            </a:pPr>
            <a:endParaRPr lang="en-US" dirty="0"/>
          </a:p>
          <a:p>
            <a:r>
              <a:rPr lang="en-US" b="1" dirty="0"/>
              <a:t>II. High-Value Customer Program: "Platinum Circle"</a:t>
            </a:r>
            <a:r>
              <a:rPr lang="en-US" dirty="0"/>
              <a:t> </a:t>
            </a:r>
            <a:endParaRPr lang="en-US" dirty="0">
              <a:ea typeface="Calibri"/>
              <a:cs typeface="Calibri"/>
            </a:endParaRPr>
          </a:p>
          <a:p>
            <a:r>
              <a:rPr lang="en-US" b="1" dirty="0"/>
              <a:t>Objective: </a:t>
            </a:r>
            <a:r>
              <a:rPr lang="en-US" dirty="0"/>
              <a:t>Deepen relationships with "High Retention-High Margin" customers. </a:t>
            </a:r>
            <a:endParaRPr lang="en-US" dirty="0">
              <a:ea typeface="Calibri"/>
              <a:cs typeface="Calibri"/>
            </a:endParaRPr>
          </a:p>
          <a:p>
            <a:r>
              <a:rPr lang="en-US" b="1" dirty="0"/>
              <a:t>Action: </a:t>
            </a:r>
            <a:r>
              <a:rPr lang="en-US" dirty="0"/>
              <a:t>Offer a curated experience with a dedicated concierge service, priority access to new products, and exclusive events. Introduce a recognition system that acknowledges customer loyalty on special occasions. </a:t>
            </a:r>
            <a:endParaRPr lang="en-US" dirty="0">
              <a:ea typeface="Calibri"/>
              <a:cs typeface="Calibri"/>
            </a:endParaRPr>
          </a:p>
          <a:p>
            <a:r>
              <a:rPr lang="en-US" b="1" dirty="0"/>
              <a:t>Expected Outcome:</a:t>
            </a:r>
            <a:r>
              <a:rPr lang="en-US" dirty="0"/>
              <a:t> Enhanced customer satisfaction and loyalty, leading to sustained high retention and margin levels. </a:t>
            </a:r>
            <a:endParaRPr lang="en-US" dirty="0">
              <a:ea typeface="Calibri"/>
              <a:cs typeface="Calibri"/>
            </a:endParaRPr>
          </a:p>
          <a:p>
            <a:pPr marL="342900" indent="-342900">
              <a:buAutoNum type="romanUcPeriod"/>
            </a:pPr>
            <a:endParaRPr lang="en-US" dirty="0">
              <a:ea typeface="Calibri"/>
              <a:cs typeface="Calibri"/>
            </a:endParaRPr>
          </a:p>
          <a:p>
            <a:r>
              <a:rPr lang="en-US" b="1" dirty="0"/>
              <a:t>III. Margin-Driven Rewards Scheme: "Margin Magnifier"</a:t>
            </a:r>
            <a:r>
              <a:rPr lang="en-US" dirty="0"/>
              <a:t> </a:t>
            </a:r>
            <a:endParaRPr lang="en-US" dirty="0">
              <a:ea typeface="Calibri"/>
              <a:cs typeface="Calibri"/>
            </a:endParaRPr>
          </a:p>
          <a:p>
            <a:r>
              <a:rPr lang="en-US" b="1" dirty="0"/>
              <a:t>Objective: </a:t>
            </a:r>
            <a:r>
              <a:rPr lang="en-US" dirty="0"/>
              <a:t>Motivate increased spending among high-margin customers with a dynamic rewards structure.           </a:t>
            </a:r>
            <a:r>
              <a:rPr lang="en-US" b="1" dirty="0"/>
              <a:t> Action: </a:t>
            </a:r>
            <a:r>
              <a:rPr lang="en-US" dirty="0"/>
              <a:t>Develop a rewards scheme that multiplies points for purchases in high-margin categories. Include redemption options that encourage further high-margin purchases, such as exclusive product bundles or services. </a:t>
            </a:r>
            <a:endParaRPr lang="en-US" dirty="0">
              <a:ea typeface="Calibri"/>
              <a:cs typeface="Calibri"/>
            </a:endParaRPr>
          </a:p>
          <a:p>
            <a:r>
              <a:rPr lang="en-US" b="1" dirty="0"/>
              <a:t>Expected Outcome:</a:t>
            </a:r>
            <a:r>
              <a:rPr lang="en-US" dirty="0"/>
              <a:t> A boost in high-margin transactions and deeper engagement with the brand's most profitable offerings. 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b="1" dirty="0"/>
              <a:t>IV. Exclusive Experience Program: "Elite Enclave"</a:t>
            </a:r>
            <a:r>
              <a:rPr lang="en-US" dirty="0"/>
              <a:t> </a:t>
            </a:r>
            <a:endParaRPr lang="en-US" dirty="0">
              <a:ea typeface="Calibri"/>
              <a:cs typeface="Calibri"/>
            </a:endParaRPr>
          </a:p>
          <a:p>
            <a:r>
              <a:rPr lang="en-US" b="1" dirty="0"/>
              <a:t>Objective: </a:t>
            </a:r>
            <a:r>
              <a:rPr lang="en-US" dirty="0"/>
              <a:t>Retain "Low Retention-High Margin" customers at risk of churn. </a:t>
            </a:r>
            <a:endParaRPr lang="en-US" dirty="0">
              <a:ea typeface="Calibri"/>
              <a:cs typeface="Calibri"/>
            </a:endParaRPr>
          </a:p>
          <a:p>
            <a:r>
              <a:rPr lang="en-US" b="1" dirty="0"/>
              <a:t>Action: </a:t>
            </a:r>
            <a:r>
              <a:rPr lang="en-US" dirty="0"/>
              <a:t>Establish an invitation-only program offering unmatched service levels, like a direct line to senior support, emergency response for service issues, and bespoke product customization. Use predictive analytics to offer preemptive solutions tailored to individual customer needs. </a:t>
            </a:r>
            <a:endParaRPr lang="en-US" dirty="0">
              <a:ea typeface="Calibri"/>
              <a:cs typeface="Calibri"/>
            </a:endParaRPr>
          </a:p>
          <a:p>
            <a:r>
              <a:rPr lang="en-US" b="1" dirty="0"/>
              <a:t>Expected Outcome:</a:t>
            </a:r>
            <a:r>
              <a:rPr lang="en-US" dirty="0"/>
              <a:t> Increased retention rates among high-margin customers through anticipatory service and recognition of their value to the company. 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EB3E2-251E-B7A2-E40D-839644BDFD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2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8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  <p:sldLayoutId id="2147483669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diagramLayout" Target="../diagrams/layout11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diagramData" Target="../diagrams/data11.xml"/><Relationship Id="rId2" Type="http://schemas.openxmlformats.org/officeDocument/2006/relationships/diagramData" Target="../diagrams/data9.xml"/><Relationship Id="rId16" Type="http://schemas.microsoft.com/office/2007/relationships/diagramDrawing" Target="../diagrams/drawing1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5" Type="http://schemas.openxmlformats.org/officeDocument/2006/relationships/diagramColors" Target="../diagrams/colors1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52.png"/><Relationship Id="rId7" Type="http://schemas.openxmlformats.org/officeDocument/2006/relationships/diagramColors" Target="../diagrams/colors12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Relationship Id="rId14" Type="http://schemas.openxmlformats.org/officeDocument/2006/relationships/image" Target="../media/image4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6440" y="5190228"/>
            <a:ext cx="4941771" cy="396661"/>
          </a:xfrm>
        </p:spPr>
        <p:txBody>
          <a:bodyPr/>
          <a:lstStyle/>
          <a:p>
            <a:r>
              <a:rPr lang="en-US" sz="2000"/>
              <a:t>Mini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4566" y="5796440"/>
            <a:ext cx="4941770" cy="3966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Mean Squares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9A6C80-F017-C279-7701-9E4256DB93F9}"/>
              </a:ext>
            </a:extLst>
          </p:cNvPr>
          <p:cNvSpPr txBox="1">
            <a:spLocks/>
          </p:cNvSpPr>
          <p:nvPr/>
        </p:nvSpPr>
        <p:spPr>
          <a:xfrm>
            <a:off x="219075" y="4341073"/>
            <a:ext cx="6263640" cy="15489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CUSTOMER LIFETIME VALUE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4464" y="2593504"/>
            <a:ext cx="6696075" cy="1909763"/>
          </a:xfrm>
        </p:spPr>
        <p:txBody>
          <a:bodyPr/>
          <a:lstStyle/>
          <a:p>
            <a:r>
              <a:rPr lang="en-US"/>
              <a:t>EXECUTIVE RECOMMENDATIONS AND NEXT STEPS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/>
              <a:t>The Mean Squares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93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39FA9F1-D681-2F99-7416-8BECF4D7D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i="0"/>
              <a:t>High Retention-High Margin: "Crown Jewels“</a:t>
            </a:r>
            <a:br>
              <a:rPr lang="en-US"/>
            </a:b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C0DAB-5D71-7D20-1B53-DEA96A88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DB74C-74BA-D357-3B17-F37B29F2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65AE0717-B0CB-116C-C0D4-0433D2B82A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1176522"/>
              </p:ext>
            </p:extLst>
          </p:nvPr>
        </p:nvGraphicFramePr>
        <p:xfrm>
          <a:off x="838200" y="1608667"/>
          <a:ext cx="10515600" cy="4247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323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BD481-1978-A1C6-65BF-C9A4312EE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775CC5A-BF2C-B913-F0E3-1456F975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58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i="0">
                <a:effectLst/>
                <a:latin typeface="Söhne"/>
              </a:rPr>
              <a:t>High Retention-Low Margin: "Growth Potential"</a:t>
            </a:r>
            <a:br>
              <a:rPr lang="en-US" b="1" i="0">
                <a:effectLst/>
                <a:latin typeface="Söhne"/>
              </a:rPr>
            </a:br>
            <a:br>
              <a:rPr lang="en-US"/>
            </a:b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22438-8570-E134-11F6-9DC88F90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E5398-F5AD-0843-ABCF-7B0DB5CE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D4059089-3C06-CDAE-7481-827D23A785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1241539"/>
              </p:ext>
            </p:extLst>
          </p:nvPr>
        </p:nvGraphicFramePr>
        <p:xfrm>
          <a:off x="431799" y="1574799"/>
          <a:ext cx="11116733" cy="4281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370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E3B9B-0861-5B07-35D6-A67AE6A25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A2BC4DE-C291-1939-3EEB-5EC05EE2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931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i="0">
                <a:effectLst/>
                <a:latin typeface="Söhne"/>
              </a:rPr>
              <a:t>Low Retention-High Margin: "Fleeting Fortunes"</a:t>
            </a:r>
            <a:br>
              <a:rPr lang="en-US" b="1" i="0">
                <a:effectLst/>
                <a:latin typeface="Söhne"/>
              </a:rPr>
            </a:br>
            <a:br>
              <a:rPr lang="en-US"/>
            </a:b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4126C-F205-6FD3-90A1-674EE2679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9AC2A-725F-EBF3-158F-3BEF5E13C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3BB58E72-5380-DF36-EB44-F8F24FB836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8803546"/>
              </p:ext>
            </p:extLst>
          </p:nvPr>
        </p:nvGraphicFramePr>
        <p:xfrm>
          <a:off x="838200" y="1608667"/>
          <a:ext cx="10515600" cy="4247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8969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F2EBC-41F7-FE1F-1B74-8BBBAFFAD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E5F13CA-F54C-C4F9-7C63-92216517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i="0">
                <a:effectLst/>
                <a:latin typeface="Söhne"/>
              </a:rPr>
              <a:t>Low Retention-Low Margin: "Resourceful Reach"</a:t>
            </a:r>
            <a:br>
              <a:rPr lang="en-US" b="1" i="0">
                <a:effectLst/>
                <a:latin typeface="Söhne"/>
              </a:rPr>
            </a:br>
            <a:br>
              <a:rPr lang="en-US"/>
            </a:b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CD688-0A91-73C8-F15F-A541C2BC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7723D-4A19-A18C-7793-BACD887B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FE7D689A-DAE2-314C-C297-0E89853206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6954330"/>
              </p:ext>
            </p:extLst>
          </p:nvPr>
        </p:nvGraphicFramePr>
        <p:xfrm>
          <a:off x="431799" y="1574799"/>
          <a:ext cx="11116733" cy="4281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7896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DDD1D-8B24-C749-E7C3-68C236D45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332DC-FBA1-7A1A-5C76-08D780DE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9646" y="36879"/>
            <a:ext cx="10515600" cy="1325563"/>
          </a:xfrm>
        </p:spPr>
        <p:txBody>
          <a:bodyPr/>
          <a:lstStyle/>
          <a:p>
            <a:r>
              <a:rPr lang="en-US"/>
              <a:t>Recommendations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9910A-8C42-0D8C-1689-896B5EC2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13AEB-4D78-8E0E-705F-71919B96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6DF234-8BDF-0ADE-E7D3-EA42FC248CBD}"/>
              </a:ext>
            </a:extLst>
          </p:cNvPr>
          <p:cNvSpPr txBox="1"/>
          <p:nvPr/>
        </p:nvSpPr>
        <p:spPr>
          <a:xfrm>
            <a:off x="620660" y="1357665"/>
            <a:ext cx="429595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enorite"/>
              </a:rPr>
              <a:t>"Precision Impact" Initiative</a:t>
            </a:r>
          </a:p>
          <a:p>
            <a:r>
              <a:rPr lang="en-US" b="1">
                <a:latin typeface="Tenorite"/>
              </a:rPr>
              <a:t>Objective</a:t>
            </a:r>
            <a:r>
              <a:rPr lang="en-US">
                <a:latin typeface="Tenorite"/>
              </a:rPr>
              <a:t>: Refocus marketing to cut mail for low-yield customers.</a:t>
            </a:r>
          </a:p>
          <a:p>
            <a:r>
              <a:rPr lang="en-US" b="1">
                <a:latin typeface="Tenorite"/>
              </a:rPr>
              <a:t>Action</a:t>
            </a:r>
            <a:r>
              <a:rPr lang="en-US">
                <a:latin typeface="Tenorite"/>
              </a:rPr>
              <a:t>: Leverage analytics to craft targeted digital campaigns.</a:t>
            </a:r>
          </a:p>
          <a:p>
            <a:r>
              <a:rPr lang="en-US" b="1">
                <a:latin typeface="Tenorite"/>
              </a:rPr>
              <a:t>Outcome</a:t>
            </a:r>
            <a:r>
              <a:rPr lang="en-US">
                <a:latin typeface="Tenorite"/>
              </a:rPr>
              <a:t>: Boost marketing efficiency, targeting high-value customers.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67CEF4-5074-73BA-F0E0-2F9FB67A37F5}"/>
              </a:ext>
            </a:extLst>
          </p:cNvPr>
          <p:cNvSpPr txBox="1"/>
          <p:nvPr/>
        </p:nvSpPr>
        <p:spPr>
          <a:xfrm>
            <a:off x="5157047" y="1289760"/>
            <a:ext cx="438221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"Platinum Circle" Program Objective:</a:t>
            </a:r>
            <a:r>
              <a:rPr lang="en-US"/>
              <a:t> Strengthen ties with top-tier customers. </a:t>
            </a:r>
          </a:p>
          <a:p>
            <a:r>
              <a:rPr lang="en-US" b="1"/>
              <a:t>Action:</a:t>
            </a:r>
            <a:r>
              <a:rPr lang="en-US"/>
              <a:t> Curate VIP services, early access to products, and unique events. Celebrate loyalty milestones. </a:t>
            </a:r>
          </a:p>
          <a:p>
            <a:r>
              <a:rPr lang="en-US" b="1"/>
              <a:t>Outcome: </a:t>
            </a:r>
            <a:r>
              <a:rPr lang="en-US"/>
              <a:t>Elevate satisfaction and solidify brand loyalty.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622D98-00FB-25F6-54BD-E858BA2738B0}"/>
              </a:ext>
            </a:extLst>
          </p:cNvPr>
          <p:cNvSpPr txBox="1"/>
          <p:nvPr/>
        </p:nvSpPr>
        <p:spPr>
          <a:xfrm>
            <a:off x="620660" y="3664898"/>
            <a:ext cx="429595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"Margin Magnifier" Rewards </a:t>
            </a:r>
            <a:endParaRPr lang="en-US"/>
          </a:p>
          <a:p>
            <a:r>
              <a:rPr lang="en-US" b="1"/>
              <a:t>Objective:</a:t>
            </a:r>
            <a:r>
              <a:rPr lang="en-US"/>
              <a:t> Incentivize profitable purchasing patterns. </a:t>
            </a:r>
          </a:p>
          <a:p>
            <a:r>
              <a:rPr lang="en-US" b="1"/>
              <a:t>Action:</a:t>
            </a:r>
            <a:r>
              <a:rPr lang="en-US"/>
              <a:t> Launch a tiered points system for high-margin buys with enticing redemption choices. </a:t>
            </a:r>
            <a:r>
              <a:rPr lang="en-US" b="1"/>
              <a:t>Outcome:</a:t>
            </a:r>
            <a:r>
              <a:rPr lang="en-US"/>
              <a:t> Drive up high-margin sales and customer buy-in.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56CFCF-2352-FB9F-EBE1-05CBD10B3C77}"/>
              </a:ext>
            </a:extLst>
          </p:cNvPr>
          <p:cNvSpPr txBox="1"/>
          <p:nvPr/>
        </p:nvSpPr>
        <p:spPr>
          <a:xfrm>
            <a:off x="5158154" y="3598984"/>
            <a:ext cx="456027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"Elite Enclave" Experience</a:t>
            </a:r>
            <a:r>
              <a:rPr lang="en-US"/>
              <a:t> </a:t>
            </a:r>
          </a:p>
          <a:p>
            <a:r>
              <a:rPr lang="en-US" b="1"/>
              <a:t>Objective: </a:t>
            </a:r>
            <a:r>
              <a:rPr lang="en-US"/>
              <a:t>Secure loyalty from at-risk, high-value customers. </a:t>
            </a:r>
          </a:p>
          <a:p>
            <a:r>
              <a:rPr lang="en-US" b="1"/>
              <a:t>Action:</a:t>
            </a:r>
            <a:r>
              <a:rPr lang="en-US"/>
              <a:t> Launch an exclusive program with top-tier support and personalized products.</a:t>
            </a:r>
            <a:r>
              <a:rPr lang="en-US" b="1"/>
              <a:t> Outcome:</a:t>
            </a:r>
            <a:r>
              <a:rPr lang="en-US"/>
              <a:t> Lift retention among premium customers with proactive service. </a:t>
            </a:r>
          </a:p>
        </p:txBody>
      </p:sp>
      <p:pic>
        <p:nvPicPr>
          <p:cNvPr id="3" name="Picture 2" descr="A diagram of a company&#10;&#10;Description automatically generated">
            <a:extLst>
              <a:ext uri="{FF2B5EF4-FFF2-40B4-BE49-F238E27FC236}">
                <a16:creationId xmlns:a16="http://schemas.microsoft.com/office/drawing/2014/main" id="{5071AB54-B0E1-696E-56E9-FFBE3D118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45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4464" y="2593504"/>
            <a:ext cx="6696075" cy="1909763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/>
              <a:t>The Mean Squares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82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9D48-6462-3156-4B5A-C07D7201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dictionaries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EBD81-DF79-5B67-E4AD-D45BE4AA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E3A9F-EA60-DE1D-EBB1-EA87BFD7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7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F57564C9-5D4E-6D0E-A3DA-27E1CDEA6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74" y="1260353"/>
            <a:ext cx="4371975" cy="2676525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4CB12A4-A890-79E6-F925-5147A6633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121" y="1257300"/>
            <a:ext cx="6267450" cy="5105400"/>
          </a:xfrm>
          <a:prstGeom prst="rect">
            <a:avLst/>
          </a:prstGeom>
        </p:spPr>
      </p:pic>
      <p:pic>
        <p:nvPicPr>
          <p:cNvPr id="11" name="Picture 10" descr="A white and black text with black text&#10;&#10;Description automatically generated">
            <a:extLst>
              <a:ext uri="{FF2B5EF4-FFF2-40B4-BE49-F238E27FC236}">
                <a16:creationId xmlns:a16="http://schemas.microsoft.com/office/drawing/2014/main" id="{34D3231E-3F3A-BDF2-CFBB-A6F40CBBD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93" y="3886323"/>
            <a:ext cx="46386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89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D8AA4-F499-3291-DEFA-37CCC2A6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PREPRePROCESSING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EB95B-2967-E9B4-AE69-CB4CABBC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97777-724B-A097-BA29-91E5FBC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48F8C1-D853-743A-E714-3B125E70F9E5}"/>
              </a:ext>
            </a:extLst>
          </p:cNvPr>
          <p:cNvSpPr txBox="1"/>
          <p:nvPr/>
        </p:nvSpPr>
        <p:spPr>
          <a:xfrm>
            <a:off x="1009749" y="1526349"/>
            <a:ext cx="1078984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The margin for the three preceding and validation years  was computed by summing the monthly revenue and deducting the corresponding aggregated costs.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Categorical variables of a hierarchical sense were mapped to integers while the rest converted to binary columns using one-hot encoding.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Percentages of total number of add-on products by purchase method were calculated.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The three data files were merged together using </a:t>
            </a:r>
            <a:r>
              <a:rPr lang="en-US" err="1"/>
              <a:t>acct_ID</a:t>
            </a:r>
            <a:r>
              <a:rPr lang="en-US"/>
              <a:t> and contained 239,356 observations and 109 variables.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AF39B08-35B0-A759-8623-DDF2CF07E8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4863034"/>
              </p:ext>
            </p:extLst>
          </p:nvPr>
        </p:nvGraphicFramePr>
        <p:xfrm>
          <a:off x="504825" y="3238500"/>
          <a:ext cx="497205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34" name="TextBox 633">
            <a:extLst>
              <a:ext uri="{FF2B5EF4-FFF2-40B4-BE49-F238E27FC236}">
                <a16:creationId xmlns:a16="http://schemas.microsoft.com/office/drawing/2014/main" id="{E2411BA8-41B1-1319-AD61-D7E6B637828E}"/>
              </a:ext>
            </a:extLst>
          </p:cNvPr>
          <p:cNvSpPr txBox="1"/>
          <p:nvPr/>
        </p:nvSpPr>
        <p:spPr>
          <a:xfrm>
            <a:off x="538516" y="3866343"/>
            <a:ext cx="37633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Example of Mapped Tier Variable</a:t>
            </a:r>
          </a:p>
        </p:txBody>
      </p:sp>
      <p:graphicFrame>
        <p:nvGraphicFramePr>
          <p:cNvPr id="635" name="Diagram 634">
            <a:extLst>
              <a:ext uri="{FF2B5EF4-FFF2-40B4-BE49-F238E27FC236}">
                <a16:creationId xmlns:a16="http://schemas.microsoft.com/office/drawing/2014/main" id="{1618028D-0218-EA26-D623-9A02A302B9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4511705"/>
              </p:ext>
            </p:extLst>
          </p:nvPr>
        </p:nvGraphicFramePr>
        <p:xfrm>
          <a:off x="7381875" y="3295650"/>
          <a:ext cx="4219575" cy="3467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244" name="Diagram 5243">
            <a:extLst>
              <a:ext uri="{FF2B5EF4-FFF2-40B4-BE49-F238E27FC236}">
                <a16:creationId xmlns:a16="http://schemas.microsoft.com/office/drawing/2014/main" id="{CC0C0698-5404-84C9-8323-C222D767DF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8174908"/>
              </p:ext>
            </p:extLst>
          </p:nvPr>
        </p:nvGraphicFramePr>
        <p:xfrm>
          <a:off x="4505325" y="3667125"/>
          <a:ext cx="3648075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6196" name="Arrow: Right 6195">
            <a:extLst>
              <a:ext uri="{FF2B5EF4-FFF2-40B4-BE49-F238E27FC236}">
                <a16:creationId xmlns:a16="http://schemas.microsoft.com/office/drawing/2014/main" id="{12C4D5D6-2D97-D9D7-AD9C-0E734800904A}"/>
              </a:ext>
            </a:extLst>
          </p:cNvPr>
          <p:cNvSpPr/>
          <p:nvPr/>
        </p:nvSpPr>
        <p:spPr>
          <a:xfrm>
            <a:off x="6877338" y="4661912"/>
            <a:ext cx="457200" cy="46672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1" name="TextBox 6280">
            <a:extLst>
              <a:ext uri="{FF2B5EF4-FFF2-40B4-BE49-F238E27FC236}">
                <a16:creationId xmlns:a16="http://schemas.microsoft.com/office/drawing/2014/main" id="{420C8F22-B28A-6D56-8662-B70E0064EF72}"/>
              </a:ext>
            </a:extLst>
          </p:cNvPr>
          <p:cNvSpPr txBox="1"/>
          <p:nvPr/>
        </p:nvSpPr>
        <p:spPr>
          <a:xfrm>
            <a:off x="5853465" y="3294843"/>
            <a:ext cx="37633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Example of one-hot encoding</a:t>
            </a:r>
          </a:p>
        </p:txBody>
      </p:sp>
    </p:spTree>
    <p:extLst>
      <p:ext uri="{BB962C8B-B14F-4D97-AF65-F5344CB8AC3E}">
        <p14:creationId xmlns:p14="http://schemas.microsoft.com/office/powerpoint/2010/main" val="3346785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32CD8A7-54E5-4F86-80E1-0E2964269C44}"/>
              </a:ext>
            </a:extLst>
          </p:cNvPr>
          <p:cNvSpPr txBox="1"/>
          <p:nvPr/>
        </p:nvSpPr>
        <p:spPr>
          <a:xfrm>
            <a:off x="929050" y="1516967"/>
            <a:ext cx="541728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Combined data was split into 70% for training and 30% for validation.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Extra Trees ensemble was trained to determine top 20 variables.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Using those variables, </a:t>
            </a:r>
            <a:r>
              <a:rPr lang="en-US" dirty="0"/>
              <a:t>the Random Forest model performed the best for churn and margin predictions producing the best evaluation metrics.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AD5B2-838D-B4E6-30E6-19D34595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&amp; EVALUATION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11202-4038-2274-839E-F1D7CD15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EBBA2-7C7D-2A2A-FB8A-BE797C14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 descr="A graph with blue and white bars&#10;&#10;Description automatically generated">
            <a:extLst>
              <a:ext uri="{FF2B5EF4-FFF2-40B4-BE49-F238E27FC236}">
                <a16:creationId xmlns:a16="http://schemas.microsoft.com/office/drawing/2014/main" id="{523CE4C9-EE7B-6094-326E-211DC1CCC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187" y="1614854"/>
            <a:ext cx="3970705" cy="23192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DB2BB2-422C-4AE6-CCBE-5762EB6C96B4}"/>
              </a:ext>
            </a:extLst>
          </p:cNvPr>
          <p:cNvSpPr txBox="1"/>
          <p:nvPr/>
        </p:nvSpPr>
        <p:spPr>
          <a:xfrm>
            <a:off x="7054161" y="1334154"/>
            <a:ext cx="37741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Selected Variables for Margin Model</a:t>
            </a:r>
          </a:p>
        </p:txBody>
      </p:sp>
      <p:pic>
        <p:nvPicPr>
          <p:cNvPr id="3" name="Picture 2" descr="A graph with numbers and letters&#10;&#10;Description automatically generated">
            <a:extLst>
              <a:ext uri="{FF2B5EF4-FFF2-40B4-BE49-F238E27FC236}">
                <a16:creationId xmlns:a16="http://schemas.microsoft.com/office/drawing/2014/main" id="{1377DD4C-BA1E-0BBB-F18D-F81D30070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390" y="4124569"/>
            <a:ext cx="3873989" cy="22332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85C5FE-9DF3-B892-8748-08A5541FDFE2}"/>
              </a:ext>
            </a:extLst>
          </p:cNvPr>
          <p:cNvSpPr txBox="1"/>
          <p:nvPr/>
        </p:nvSpPr>
        <p:spPr>
          <a:xfrm>
            <a:off x="7151853" y="3893692"/>
            <a:ext cx="37741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Selected Variables for Churn Model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F7D5799-C9A3-9BED-49A7-E26AEBF0B3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3293262"/>
              </p:ext>
            </p:extLst>
          </p:nvPr>
        </p:nvGraphicFramePr>
        <p:xfrm>
          <a:off x="1357923" y="3202354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0616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Executive summary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The Mean Squares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8" name="Text Placeholder 2">
            <a:extLst>
              <a:ext uri="{FF2B5EF4-FFF2-40B4-BE49-F238E27FC236}">
                <a16:creationId xmlns:a16="http://schemas.microsoft.com/office/drawing/2014/main" id="{2E063B77-4E2E-3FCA-D4A7-EB40E4C478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4151760"/>
              </p:ext>
            </p:extLst>
          </p:nvPr>
        </p:nvGraphicFramePr>
        <p:xfrm>
          <a:off x="838200" y="2111381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PROBLEM STATEMENT – IMPLICATIONS ON BUSINESS 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25" name="Table Placeholder 4">
            <a:extLst>
              <a:ext uri="{FF2B5EF4-FFF2-40B4-BE49-F238E27FC236}">
                <a16:creationId xmlns:a16="http://schemas.microsoft.com/office/drawing/2014/main" id="{1D895D90-8E20-ADAF-6FCB-F475677EEC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9829101"/>
              </p:ext>
            </p:extLst>
          </p:nvPr>
        </p:nvGraphicFramePr>
        <p:xfrm>
          <a:off x="541863" y="1555222"/>
          <a:ext cx="11226797" cy="4549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208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869796601"/>
              </p:ext>
            </p:extLst>
          </p:nvPr>
        </p:nvGraphicFramePr>
        <p:xfrm>
          <a:off x="872066" y="2119841"/>
          <a:ext cx="10691446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 txBox="1">
            <a:spLocks/>
          </p:cNvSpPr>
          <p:nvPr/>
        </p:nvSpPr>
        <p:spPr>
          <a:xfrm>
            <a:off x="2910768" y="136525"/>
            <a:ext cx="6696075" cy="1909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793" y="2161377"/>
            <a:ext cx="6696075" cy="1909763"/>
          </a:xfrm>
        </p:spPr>
        <p:txBody>
          <a:bodyPr/>
          <a:lstStyle/>
          <a:p>
            <a:r>
              <a:rPr lang="en-US" dirty="0"/>
              <a:t>IMPLEMENTATION – DATA CLEANING, MODELING (HIGH LEVEL)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/>
              <a:t>The Mean Squares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36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B8754-B280-5A6E-DEFF-C9E81488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5" y="365125"/>
            <a:ext cx="10515600" cy="1325563"/>
          </a:xfrm>
        </p:spPr>
        <p:txBody>
          <a:bodyPr/>
          <a:lstStyle/>
          <a:p>
            <a:r>
              <a:rPr lang="en-US"/>
              <a:t>THE PROCESS</a:t>
            </a:r>
          </a:p>
        </p:txBody>
      </p:sp>
      <p:graphicFrame>
        <p:nvGraphicFramePr>
          <p:cNvPr id="6" name="SmartArt Placeholder 5">
            <a:extLst>
              <a:ext uri="{FF2B5EF4-FFF2-40B4-BE49-F238E27FC236}">
                <a16:creationId xmlns:a16="http://schemas.microsoft.com/office/drawing/2014/main" id="{1431E2D4-E1C7-213B-CC5B-06F8BAD07B35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2793806789"/>
              </p:ext>
            </p:extLst>
          </p:nvPr>
        </p:nvGraphicFramePr>
        <p:xfrm>
          <a:off x="-1819031" y="1955067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6AC06-90CE-836D-C244-2BB31694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2CD85-970F-18A3-FDD3-11AC8663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11" name="Picture 810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4F40DD3E-EDB1-1E85-0C4F-70E37DB61A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5100" y="1781175"/>
            <a:ext cx="4362450" cy="3657600"/>
          </a:xfrm>
          <a:prstGeom prst="rect">
            <a:avLst/>
          </a:prstGeom>
        </p:spPr>
      </p:pic>
      <p:sp>
        <p:nvSpPr>
          <p:cNvPr id="832" name="TextBox 831">
            <a:extLst>
              <a:ext uri="{FF2B5EF4-FFF2-40B4-BE49-F238E27FC236}">
                <a16:creationId xmlns:a16="http://schemas.microsoft.com/office/drawing/2014/main" id="{2632A80B-B6D2-CB87-9A31-31EA6E42BA97}"/>
              </a:ext>
            </a:extLst>
          </p:cNvPr>
          <p:cNvSpPr txBox="1"/>
          <p:nvPr/>
        </p:nvSpPr>
        <p:spPr>
          <a:xfrm>
            <a:off x="1131744" y="5631094"/>
            <a:ext cx="50774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*Technical approach detailed in the appendix</a:t>
            </a:r>
          </a:p>
        </p:txBody>
      </p:sp>
    </p:spTree>
    <p:extLst>
      <p:ext uri="{BB962C8B-B14F-4D97-AF65-F5344CB8AC3E}">
        <p14:creationId xmlns:p14="http://schemas.microsoft.com/office/powerpoint/2010/main" val="172451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9894" y="91890"/>
            <a:ext cx="8273905" cy="805332"/>
          </a:xfrm>
        </p:spPr>
        <p:txBody>
          <a:bodyPr/>
          <a:lstStyle/>
          <a:p>
            <a:r>
              <a:rPr lang="en-US" sz="2800" dirty="0"/>
              <a:t>Marketing STRATEGY USING CLV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08" y="2406396"/>
            <a:ext cx="461665" cy="218264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Retention Likelihood</a:t>
            </a:r>
          </a:p>
        </p:txBody>
      </p:sp>
      <p:sp>
        <p:nvSpPr>
          <p:cNvPr id="4" name="Left-Up Arrow 3"/>
          <p:cNvSpPr/>
          <p:nvPr/>
        </p:nvSpPr>
        <p:spPr>
          <a:xfrm flipH="1">
            <a:off x="420715" y="569626"/>
            <a:ext cx="11601394" cy="6190321"/>
          </a:xfrm>
          <a:prstGeom prst="leftUpArrow">
            <a:avLst>
              <a:gd name="adj1" fmla="val 4909"/>
              <a:gd name="adj2" fmla="val 5250"/>
              <a:gd name="adj3" fmla="val 6091"/>
            </a:avLst>
          </a:prstGeom>
          <a:gradFill flip="none" rotWithShape="1">
            <a:gsLst>
              <a:gs pos="1800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151948" y="3713912"/>
            <a:ext cx="4910476" cy="2458061"/>
          </a:xfrm>
          <a:prstGeom prst="roundRect">
            <a:avLst>
              <a:gd name="adj" fmla="val 97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604519" y="6520238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Margin $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357068" y="3738899"/>
            <a:ext cx="4910477" cy="2443994"/>
          </a:xfrm>
          <a:prstGeom prst="roundRect">
            <a:avLst>
              <a:gd name="adj" fmla="val 97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138350" y="911209"/>
            <a:ext cx="4913057" cy="2639436"/>
          </a:xfrm>
          <a:prstGeom prst="roundRect">
            <a:avLst>
              <a:gd name="adj" fmla="val 97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6357068" y="897222"/>
            <a:ext cx="4919710" cy="2653910"/>
          </a:xfrm>
          <a:prstGeom prst="roundRect">
            <a:avLst>
              <a:gd name="adj" fmla="val 97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45E77-CFF0-0792-F2F9-3E1D39C9D3FC}"/>
              </a:ext>
            </a:extLst>
          </p:cNvPr>
          <p:cNvSpPr txBox="1"/>
          <p:nvPr/>
        </p:nvSpPr>
        <p:spPr>
          <a:xfrm>
            <a:off x="10831665" y="6533538"/>
            <a:ext cx="553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itchFamily="34" charset="0"/>
                <a:cs typeface="Arial" pitchFamily="34" charset="0"/>
              </a:rPr>
              <a:t>High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12C45F-0BE8-ED3D-46D2-4DB4C88E06A9}"/>
              </a:ext>
            </a:extLst>
          </p:cNvPr>
          <p:cNvSpPr txBox="1"/>
          <p:nvPr/>
        </p:nvSpPr>
        <p:spPr>
          <a:xfrm>
            <a:off x="407290" y="6525065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itchFamily="34" charset="0"/>
                <a:cs typeface="Arial" pitchFamily="34" charset="0"/>
              </a:rPr>
              <a:t>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86290-9BAB-DB73-113E-4C440AED24A8}"/>
              </a:ext>
            </a:extLst>
          </p:cNvPr>
          <p:cNvSpPr txBox="1"/>
          <p:nvPr/>
        </p:nvSpPr>
        <p:spPr>
          <a:xfrm>
            <a:off x="202266" y="916102"/>
            <a:ext cx="461665" cy="57043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High</a:t>
            </a:r>
          </a:p>
        </p:txBody>
      </p:sp>
      <p:sp>
        <p:nvSpPr>
          <p:cNvPr id="10" name="Rectangle 9" descr="Suburban scene">
            <a:extLst>
              <a:ext uri="{FF2B5EF4-FFF2-40B4-BE49-F238E27FC236}">
                <a16:creationId xmlns:a16="http://schemas.microsoft.com/office/drawing/2014/main" id="{BC801D02-46A0-4373-7029-A26FF0CF086D}"/>
              </a:ext>
            </a:extLst>
          </p:cNvPr>
          <p:cNvSpPr/>
          <p:nvPr/>
        </p:nvSpPr>
        <p:spPr>
          <a:xfrm>
            <a:off x="3288250" y="984781"/>
            <a:ext cx="590152" cy="519192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 descr="Money">
            <a:extLst>
              <a:ext uri="{FF2B5EF4-FFF2-40B4-BE49-F238E27FC236}">
                <a16:creationId xmlns:a16="http://schemas.microsoft.com/office/drawing/2014/main" id="{F9702D91-4095-69EF-6769-9D995D32FFF6}"/>
              </a:ext>
            </a:extLst>
          </p:cNvPr>
          <p:cNvSpPr/>
          <p:nvPr/>
        </p:nvSpPr>
        <p:spPr>
          <a:xfrm>
            <a:off x="1719003" y="973773"/>
            <a:ext cx="590152" cy="480379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 descr="Money">
            <a:extLst>
              <a:ext uri="{FF2B5EF4-FFF2-40B4-BE49-F238E27FC236}">
                <a16:creationId xmlns:a16="http://schemas.microsoft.com/office/drawing/2014/main" id="{AC672AAC-A418-9D4D-C3D3-8E88D1260B7C}"/>
              </a:ext>
            </a:extLst>
          </p:cNvPr>
          <p:cNvSpPr/>
          <p:nvPr/>
        </p:nvSpPr>
        <p:spPr>
          <a:xfrm>
            <a:off x="6637174" y="972604"/>
            <a:ext cx="546914" cy="440061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 descr="Money">
            <a:extLst>
              <a:ext uri="{FF2B5EF4-FFF2-40B4-BE49-F238E27FC236}">
                <a16:creationId xmlns:a16="http://schemas.microsoft.com/office/drawing/2014/main" id="{CA0A6870-548A-3CA2-36E1-71E7CE156795}"/>
              </a:ext>
            </a:extLst>
          </p:cNvPr>
          <p:cNvSpPr/>
          <p:nvPr/>
        </p:nvSpPr>
        <p:spPr>
          <a:xfrm>
            <a:off x="6689506" y="3817348"/>
            <a:ext cx="561107" cy="519192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 descr="Suburban scene">
            <a:extLst>
              <a:ext uri="{FF2B5EF4-FFF2-40B4-BE49-F238E27FC236}">
                <a16:creationId xmlns:a16="http://schemas.microsoft.com/office/drawing/2014/main" id="{DDC67C28-85B9-71D7-4B54-857FFCFE2670}"/>
              </a:ext>
            </a:extLst>
          </p:cNvPr>
          <p:cNvSpPr/>
          <p:nvPr/>
        </p:nvSpPr>
        <p:spPr>
          <a:xfrm>
            <a:off x="8275577" y="959310"/>
            <a:ext cx="610046" cy="45335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 descr="Person with Cane">
            <a:extLst>
              <a:ext uri="{FF2B5EF4-FFF2-40B4-BE49-F238E27FC236}">
                <a16:creationId xmlns:a16="http://schemas.microsoft.com/office/drawing/2014/main" id="{A7BCCA34-A898-2B94-A529-F21CD1D33024}"/>
              </a:ext>
            </a:extLst>
          </p:cNvPr>
          <p:cNvSpPr/>
          <p:nvPr/>
        </p:nvSpPr>
        <p:spPr>
          <a:xfrm>
            <a:off x="10324687" y="4973409"/>
            <a:ext cx="596267" cy="465717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 descr="Person with Cane">
            <a:extLst>
              <a:ext uri="{FF2B5EF4-FFF2-40B4-BE49-F238E27FC236}">
                <a16:creationId xmlns:a16="http://schemas.microsoft.com/office/drawing/2014/main" id="{5871E9B3-2B4F-B10F-A04F-786F6C34E66B}"/>
              </a:ext>
            </a:extLst>
          </p:cNvPr>
          <p:cNvSpPr/>
          <p:nvPr/>
        </p:nvSpPr>
        <p:spPr>
          <a:xfrm>
            <a:off x="5066018" y="4902284"/>
            <a:ext cx="628766" cy="450132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 descr="Person with Cane">
            <a:extLst>
              <a:ext uri="{FF2B5EF4-FFF2-40B4-BE49-F238E27FC236}">
                <a16:creationId xmlns:a16="http://schemas.microsoft.com/office/drawing/2014/main" id="{ED69F6B1-1130-9A2C-29A8-BB78F2A5F470}"/>
              </a:ext>
            </a:extLst>
          </p:cNvPr>
          <p:cNvSpPr/>
          <p:nvPr/>
        </p:nvSpPr>
        <p:spPr>
          <a:xfrm>
            <a:off x="10163395" y="2193565"/>
            <a:ext cx="662777" cy="462616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 descr="Person with Cane">
            <a:extLst>
              <a:ext uri="{FF2B5EF4-FFF2-40B4-BE49-F238E27FC236}">
                <a16:creationId xmlns:a16="http://schemas.microsoft.com/office/drawing/2014/main" id="{89E9DCC0-C939-D396-9D47-19D20227D65D}"/>
              </a:ext>
            </a:extLst>
          </p:cNvPr>
          <p:cNvSpPr/>
          <p:nvPr/>
        </p:nvSpPr>
        <p:spPr>
          <a:xfrm>
            <a:off x="5054986" y="2320412"/>
            <a:ext cx="633916" cy="527413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 descr="Dollar">
            <a:extLst>
              <a:ext uri="{FF2B5EF4-FFF2-40B4-BE49-F238E27FC236}">
                <a16:creationId xmlns:a16="http://schemas.microsoft.com/office/drawing/2014/main" id="{5248C1F2-FADA-5B82-AF93-843C6A5B9F66}"/>
              </a:ext>
            </a:extLst>
          </p:cNvPr>
          <p:cNvSpPr/>
          <p:nvPr/>
        </p:nvSpPr>
        <p:spPr>
          <a:xfrm>
            <a:off x="3333867" y="2262181"/>
            <a:ext cx="688183" cy="435593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 descr="Dollar">
            <a:extLst>
              <a:ext uri="{FF2B5EF4-FFF2-40B4-BE49-F238E27FC236}">
                <a16:creationId xmlns:a16="http://schemas.microsoft.com/office/drawing/2014/main" id="{37333F9B-78F8-C49B-0BE9-44F72E34A726}"/>
              </a:ext>
            </a:extLst>
          </p:cNvPr>
          <p:cNvSpPr/>
          <p:nvPr/>
        </p:nvSpPr>
        <p:spPr>
          <a:xfrm>
            <a:off x="8472831" y="2175157"/>
            <a:ext cx="688183" cy="440652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 descr="Coins">
            <a:extLst>
              <a:ext uri="{FF2B5EF4-FFF2-40B4-BE49-F238E27FC236}">
                <a16:creationId xmlns:a16="http://schemas.microsoft.com/office/drawing/2014/main" id="{A2C55B09-7CC4-546A-C3AB-7D877CF14507}"/>
              </a:ext>
            </a:extLst>
          </p:cNvPr>
          <p:cNvSpPr/>
          <p:nvPr/>
        </p:nvSpPr>
        <p:spPr>
          <a:xfrm>
            <a:off x="1780180" y="2267501"/>
            <a:ext cx="554731" cy="471499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 descr="Coins">
            <a:extLst>
              <a:ext uri="{FF2B5EF4-FFF2-40B4-BE49-F238E27FC236}">
                <a16:creationId xmlns:a16="http://schemas.microsoft.com/office/drawing/2014/main" id="{6BED2250-3FC6-483D-A8BB-503A920842EC}"/>
              </a:ext>
            </a:extLst>
          </p:cNvPr>
          <p:cNvSpPr/>
          <p:nvPr/>
        </p:nvSpPr>
        <p:spPr>
          <a:xfrm>
            <a:off x="6694356" y="2155004"/>
            <a:ext cx="551406" cy="501177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ounded Rectangle 47">
            <a:extLst>
              <a:ext uri="{FF2B5EF4-FFF2-40B4-BE49-F238E27FC236}">
                <a16:creationId xmlns:a16="http://schemas.microsoft.com/office/drawing/2014/main" id="{5840D011-D882-B978-F4C0-35A9B620B3A1}"/>
              </a:ext>
            </a:extLst>
          </p:cNvPr>
          <p:cNvSpPr/>
          <p:nvPr/>
        </p:nvSpPr>
        <p:spPr>
          <a:xfrm>
            <a:off x="1464571" y="1486540"/>
            <a:ext cx="1132846" cy="602594"/>
          </a:xfrm>
          <a:prstGeom prst="roundRect">
            <a:avLst>
              <a:gd name="adj" fmla="val 97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CFV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Avg: $255</a:t>
            </a:r>
          </a:p>
        </p:txBody>
      </p:sp>
      <p:sp>
        <p:nvSpPr>
          <p:cNvPr id="40" name="Rounded Rectangle 47">
            <a:extLst>
              <a:ext uri="{FF2B5EF4-FFF2-40B4-BE49-F238E27FC236}">
                <a16:creationId xmlns:a16="http://schemas.microsoft.com/office/drawing/2014/main" id="{7988CA4E-038B-C23F-FEFB-A48A1AE66747}"/>
              </a:ext>
            </a:extLst>
          </p:cNvPr>
          <p:cNvSpPr/>
          <p:nvPr/>
        </p:nvSpPr>
        <p:spPr>
          <a:xfrm>
            <a:off x="4662051" y="1523889"/>
            <a:ext cx="1326432" cy="602594"/>
          </a:xfrm>
          <a:prstGeom prst="roundRect">
            <a:avLst>
              <a:gd name="adj" fmla="val 97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Customers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Total: 64k</a:t>
            </a:r>
          </a:p>
        </p:txBody>
      </p:sp>
      <p:sp>
        <p:nvSpPr>
          <p:cNvPr id="41" name="Rounded Rectangle 47">
            <a:extLst>
              <a:ext uri="{FF2B5EF4-FFF2-40B4-BE49-F238E27FC236}">
                <a16:creationId xmlns:a16="http://schemas.microsoft.com/office/drawing/2014/main" id="{63503B31-8A8D-59A6-F040-D97EFBDD0DD5}"/>
              </a:ext>
            </a:extLst>
          </p:cNvPr>
          <p:cNvSpPr/>
          <p:nvPr/>
        </p:nvSpPr>
        <p:spPr>
          <a:xfrm>
            <a:off x="1289669" y="2860429"/>
            <a:ext cx="1517909" cy="602594"/>
          </a:xfrm>
          <a:prstGeom prst="roundRect">
            <a:avLst>
              <a:gd name="adj" fmla="val 97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Purch Amt 3yrs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Median: $261</a:t>
            </a:r>
          </a:p>
        </p:txBody>
      </p:sp>
      <p:sp>
        <p:nvSpPr>
          <p:cNvPr id="52" name="Rounded Rectangle 47">
            <a:extLst>
              <a:ext uri="{FF2B5EF4-FFF2-40B4-BE49-F238E27FC236}">
                <a16:creationId xmlns:a16="http://schemas.microsoft.com/office/drawing/2014/main" id="{2424A46E-27CA-B627-501B-E71DA846EEB8}"/>
              </a:ext>
            </a:extLst>
          </p:cNvPr>
          <p:cNvSpPr/>
          <p:nvPr/>
        </p:nvSpPr>
        <p:spPr>
          <a:xfrm>
            <a:off x="2498720" y="1451863"/>
            <a:ext cx="2288252" cy="716504"/>
          </a:xfrm>
          <a:prstGeom prst="roundRect">
            <a:avLst>
              <a:gd name="adj" fmla="val 97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LOR &gt; 15yrs: 35%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LOR &lt; 3yrs: 18%</a:t>
            </a:r>
          </a:p>
        </p:txBody>
      </p:sp>
      <p:sp>
        <p:nvSpPr>
          <p:cNvPr id="53" name="Rounded Rectangle 47">
            <a:extLst>
              <a:ext uri="{FF2B5EF4-FFF2-40B4-BE49-F238E27FC236}">
                <a16:creationId xmlns:a16="http://schemas.microsoft.com/office/drawing/2014/main" id="{78F96810-97AB-CF57-8703-BD1B91C35C4A}"/>
              </a:ext>
            </a:extLst>
          </p:cNvPr>
          <p:cNvSpPr/>
          <p:nvPr/>
        </p:nvSpPr>
        <p:spPr>
          <a:xfrm>
            <a:off x="2659942" y="2704875"/>
            <a:ext cx="2125882" cy="818519"/>
          </a:xfrm>
          <a:prstGeom prst="roundRect">
            <a:avLst>
              <a:gd name="adj" fmla="val 97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Low Income: 68%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Mid Income: 25%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High Income: 7%</a:t>
            </a:r>
          </a:p>
        </p:txBody>
      </p:sp>
      <p:sp>
        <p:nvSpPr>
          <p:cNvPr id="54" name="Rounded Rectangle 47">
            <a:extLst>
              <a:ext uri="{FF2B5EF4-FFF2-40B4-BE49-F238E27FC236}">
                <a16:creationId xmlns:a16="http://schemas.microsoft.com/office/drawing/2014/main" id="{0478A24E-33B1-ACC9-28E9-ED4D7C2F956C}"/>
              </a:ext>
            </a:extLst>
          </p:cNvPr>
          <p:cNvSpPr/>
          <p:nvPr/>
        </p:nvSpPr>
        <p:spPr>
          <a:xfrm>
            <a:off x="4737957" y="2872450"/>
            <a:ext cx="1132847" cy="602594"/>
          </a:xfrm>
          <a:prstGeom prst="roundRect">
            <a:avLst>
              <a:gd name="adj" fmla="val 97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Age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Avg: 56 </a:t>
            </a:r>
            <a:r>
              <a:rPr lang="en-US" sz="12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yrs</a:t>
            </a:r>
            <a:endParaRPr lang="en-US" sz="12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 descr="Money">
            <a:extLst>
              <a:ext uri="{FF2B5EF4-FFF2-40B4-BE49-F238E27FC236}">
                <a16:creationId xmlns:a16="http://schemas.microsoft.com/office/drawing/2014/main" id="{89C0C834-3770-B84B-5F40-E8AD11D8DB4D}"/>
              </a:ext>
            </a:extLst>
          </p:cNvPr>
          <p:cNvSpPr/>
          <p:nvPr/>
        </p:nvSpPr>
        <p:spPr>
          <a:xfrm>
            <a:off x="1734031" y="3825250"/>
            <a:ext cx="575124" cy="429574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7" name="Rounded Rectangle 47">
            <a:extLst>
              <a:ext uri="{FF2B5EF4-FFF2-40B4-BE49-F238E27FC236}">
                <a16:creationId xmlns:a16="http://schemas.microsoft.com/office/drawing/2014/main" id="{942947FD-12A2-62EB-112D-8E8DD7A070FA}"/>
              </a:ext>
            </a:extLst>
          </p:cNvPr>
          <p:cNvSpPr/>
          <p:nvPr/>
        </p:nvSpPr>
        <p:spPr>
          <a:xfrm>
            <a:off x="1448818" y="4266721"/>
            <a:ext cx="1132846" cy="602594"/>
          </a:xfrm>
          <a:prstGeom prst="roundRect">
            <a:avLst>
              <a:gd name="adj" fmla="val 97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CFV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Avg: $25</a:t>
            </a:r>
          </a:p>
        </p:txBody>
      </p:sp>
      <p:sp>
        <p:nvSpPr>
          <p:cNvPr id="58" name="Rectangle 57" descr="Coins">
            <a:extLst>
              <a:ext uri="{FF2B5EF4-FFF2-40B4-BE49-F238E27FC236}">
                <a16:creationId xmlns:a16="http://schemas.microsoft.com/office/drawing/2014/main" id="{9177E874-B76C-E3C1-0C2D-17790A48A244}"/>
              </a:ext>
            </a:extLst>
          </p:cNvPr>
          <p:cNvSpPr/>
          <p:nvPr/>
        </p:nvSpPr>
        <p:spPr>
          <a:xfrm>
            <a:off x="1708273" y="4956215"/>
            <a:ext cx="600882" cy="435593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Rounded Rectangle 47">
            <a:extLst>
              <a:ext uri="{FF2B5EF4-FFF2-40B4-BE49-F238E27FC236}">
                <a16:creationId xmlns:a16="http://schemas.microsoft.com/office/drawing/2014/main" id="{7B382CED-D99E-957C-E14C-897382BAC35B}"/>
              </a:ext>
            </a:extLst>
          </p:cNvPr>
          <p:cNvSpPr/>
          <p:nvPr/>
        </p:nvSpPr>
        <p:spPr>
          <a:xfrm>
            <a:off x="1262638" y="5439757"/>
            <a:ext cx="1517909" cy="602594"/>
          </a:xfrm>
          <a:prstGeom prst="roundRect">
            <a:avLst>
              <a:gd name="adj" fmla="val 97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Purch Amt 3yrs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Median: $150</a:t>
            </a:r>
          </a:p>
        </p:txBody>
      </p:sp>
      <p:sp>
        <p:nvSpPr>
          <p:cNvPr id="62" name="Rounded Rectangle 47">
            <a:extLst>
              <a:ext uri="{FF2B5EF4-FFF2-40B4-BE49-F238E27FC236}">
                <a16:creationId xmlns:a16="http://schemas.microsoft.com/office/drawing/2014/main" id="{C1240C51-CBC4-2AA2-ABAD-ECF2738C74B5}"/>
              </a:ext>
            </a:extLst>
          </p:cNvPr>
          <p:cNvSpPr/>
          <p:nvPr/>
        </p:nvSpPr>
        <p:spPr>
          <a:xfrm>
            <a:off x="9855074" y="2739000"/>
            <a:ext cx="1226135" cy="602594"/>
          </a:xfrm>
          <a:prstGeom prst="roundRect">
            <a:avLst>
              <a:gd name="adj" fmla="val 97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Age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Avg: 60 </a:t>
            </a:r>
            <a:r>
              <a:rPr lang="en-US" sz="12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yrs</a:t>
            </a:r>
            <a:endParaRPr lang="en-US" sz="12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ounded Rectangle 47">
            <a:extLst>
              <a:ext uri="{FF2B5EF4-FFF2-40B4-BE49-F238E27FC236}">
                <a16:creationId xmlns:a16="http://schemas.microsoft.com/office/drawing/2014/main" id="{82FAC2B1-6BA5-1B4E-60F3-A3DB5CCFFE2D}"/>
              </a:ext>
            </a:extLst>
          </p:cNvPr>
          <p:cNvSpPr/>
          <p:nvPr/>
        </p:nvSpPr>
        <p:spPr>
          <a:xfrm>
            <a:off x="4693010" y="5439757"/>
            <a:ext cx="1240275" cy="602594"/>
          </a:xfrm>
          <a:prstGeom prst="roundRect">
            <a:avLst>
              <a:gd name="adj" fmla="val 97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Age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Avg: 52 </a:t>
            </a:r>
            <a:r>
              <a:rPr lang="en-US" sz="12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yrs</a:t>
            </a:r>
            <a:endParaRPr lang="en-US" sz="12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ounded Rectangle 47">
            <a:extLst>
              <a:ext uri="{FF2B5EF4-FFF2-40B4-BE49-F238E27FC236}">
                <a16:creationId xmlns:a16="http://schemas.microsoft.com/office/drawing/2014/main" id="{C2F88B1E-14EC-8572-DBC0-2AD3CA74F29C}"/>
              </a:ext>
            </a:extLst>
          </p:cNvPr>
          <p:cNvSpPr/>
          <p:nvPr/>
        </p:nvSpPr>
        <p:spPr>
          <a:xfrm>
            <a:off x="10065611" y="5457513"/>
            <a:ext cx="1132847" cy="602594"/>
          </a:xfrm>
          <a:prstGeom prst="roundRect">
            <a:avLst>
              <a:gd name="adj" fmla="val 97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Age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Avg: 55 </a:t>
            </a:r>
            <a:r>
              <a:rPr lang="en-US" sz="12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yrs</a:t>
            </a:r>
            <a:endParaRPr lang="en-US" sz="12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64" descr="Users with solid fill">
            <a:extLst>
              <a:ext uri="{FF2B5EF4-FFF2-40B4-BE49-F238E27FC236}">
                <a16:creationId xmlns:a16="http://schemas.microsoft.com/office/drawing/2014/main" id="{5F1CAEE5-7B8D-B544-DA66-1F6765E02A7C}"/>
              </a:ext>
            </a:extLst>
          </p:cNvPr>
          <p:cNvSpPr/>
          <p:nvPr/>
        </p:nvSpPr>
        <p:spPr>
          <a:xfrm>
            <a:off x="4968346" y="939816"/>
            <a:ext cx="586479" cy="582309"/>
          </a:xfrm>
          <a:prstGeom prst="rect">
            <a:avLst/>
          </a:pr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6" name="Rectangle 65" descr="Users with solid fill">
            <a:extLst>
              <a:ext uri="{FF2B5EF4-FFF2-40B4-BE49-F238E27FC236}">
                <a16:creationId xmlns:a16="http://schemas.microsoft.com/office/drawing/2014/main" id="{C792F8DD-DAB3-EF18-DE2A-947D295DBE76}"/>
              </a:ext>
            </a:extLst>
          </p:cNvPr>
          <p:cNvSpPr/>
          <p:nvPr/>
        </p:nvSpPr>
        <p:spPr>
          <a:xfrm>
            <a:off x="10012775" y="881829"/>
            <a:ext cx="610046" cy="572290"/>
          </a:xfrm>
          <a:prstGeom prst="rect">
            <a:avLst/>
          </a:pr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7" name="Rectangle 66" descr="Users with solid fill">
            <a:extLst>
              <a:ext uri="{FF2B5EF4-FFF2-40B4-BE49-F238E27FC236}">
                <a16:creationId xmlns:a16="http://schemas.microsoft.com/office/drawing/2014/main" id="{DF33D1F7-49D7-D0B4-496B-32C3CFB5954C}"/>
              </a:ext>
            </a:extLst>
          </p:cNvPr>
          <p:cNvSpPr/>
          <p:nvPr/>
        </p:nvSpPr>
        <p:spPr>
          <a:xfrm>
            <a:off x="5006602" y="3819858"/>
            <a:ext cx="635634" cy="479771"/>
          </a:xfrm>
          <a:prstGeom prst="rect">
            <a:avLst/>
          </a:pr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8" name="Rounded Rectangle 47">
            <a:extLst>
              <a:ext uri="{FF2B5EF4-FFF2-40B4-BE49-F238E27FC236}">
                <a16:creationId xmlns:a16="http://schemas.microsoft.com/office/drawing/2014/main" id="{FAE36AFE-FB47-5556-1799-64814CBFAEF2}"/>
              </a:ext>
            </a:extLst>
          </p:cNvPr>
          <p:cNvSpPr/>
          <p:nvPr/>
        </p:nvSpPr>
        <p:spPr>
          <a:xfrm>
            <a:off x="9754777" y="4253029"/>
            <a:ext cx="1326432" cy="602594"/>
          </a:xfrm>
          <a:prstGeom prst="roundRect">
            <a:avLst>
              <a:gd name="adj" fmla="val 97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Customers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Total: 18k</a:t>
            </a:r>
          </a:p>
        </p:txBody>
      </p:sp>
      <p:sp>
        <p:nvSpPr>
          <p:cNvPr id="69" name="Rounded Rectangle 47">
            <a:extLst>
              <a:ext uri="{FF2B5EF4-FFF2-40B4-BE49-F238E27FC236}">
                <a16:creationId xmlns:a16="http://schemas.microsoft.com/office/drawing/2014/main" id="{E1176699-FCE3-1D67-836B-B08281DFDA40}"/>
              </a:ext>
            </a:extLst>
          </p:cNvPr>
          <p:cNvSpPr/>
          <p:nvPr/>
        </p:nvSpPr>
        <p:spPr>
          <a:xfrm>
            <a:off x="4678067" y="4323331"/>
            <a:ext cx="1326432" cy="436630"/>
          </a:xfrm>
          <a:prstGeom prst="roundRect">
            <a:avLst>
              <a:gd name="adj" fmla="val 97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Customers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Total: 55k</a:t>
            </a:r>
          </a:p>
        </p:txBody>
      </p:sp>
      <p:sp>
        <p:nvSpPr>
          <p:cNvPr id="70" name="Rounded Rectangle 47">
            <a:extLst>
              <a:ext uri="{FF2B5EF4-FFF2-40B4-BE49-F238E27FC236}">
                <a16:creationId xmlns:a16="http://schemas.microsoft.com/office/drawing/2014/main" id="{22E6BB25-00BB-A930-32ED-BC34B4091B02}"/>
              </a:ext>
            </a:extLst>
          </p:cNvPr>
          <p:cNvSpPr/>
          <p:nvPr/>
        </p:nvSpPr>
        <p:spPr>
          <a:xfrm>
            <a:off x="9681406" y="1411352"/>
            <a:ext cx="1326432" cy="602594"/>
          </a:xfrm>
          <a:prstGeom prst="roundRect">
            <a:avLst>
              <a:gd name="adj" fmla="val 97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Customers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Total: 102k</a:t>
            </a:r>
          </a:p>
        </p:txBody>
      </p:sp>
      <p:sp>
        <p:nvSpPr>
          <p:cNvPr id="71" name="Rectangle 70" descr="Users with solid fill">
            <a:extLst>
              <a:ext uri="{FF2B5EF4-FFF2-40B4-BE49-F238E27FC236}">
                <a16:creationId xmlns:a16="http://schemas.microsoft.com/office/drawing/2014/main" id="{17D9F289-0912-E8E4-DD27-6D69EDF64603}"/>
              </a:ext>
            </a:extLst>
          </p:cNvPr>
          <p:cNvSpPr/>
          <p:nvPr/>
        </p:nvSpPr>
        <p:spPr>
          <a:xfrm>
            <a:off x="10109880" y="3738899"/>
            <a:ext cx="561107" cy="595354"/>
          </a:xfrm>
          <a:prstGeom prst="rect">
            <a:avLst/>
          </a:pr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3" name="Rounded Rectangle 47">
            <a:extLst>
              <a:ext uri="{FF2B5EF4-FFF2-40B4-BE49-F238E27FC236}">
                <a16:creationId xmlns:a16="http://schemas.microsoft.com/office/drawing/2014/main" id="{0EDB45E1-2669-B2CA-C2BE-1F1ACCCE1369}"/>
              </a:ext>
            </a:extLst>
          </p:cNvPr>
          <p:cNvSpPr/>
          <p:nvPr/>
        </p:nvSpPr>
        <p:spPr>
          <a:xfrm>
            <a:off x="6411802" y="4276105"/>
            <a:ext cx="1132846" cy="602594"/>
          </a:xfrm>
          <a:prstGeom prst="roundRect">
            <a:avLst>
              <a:gd name="adj" fmla="val 97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CFV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Avg: $315</a:t>
            </a:r>
          </a:p>
        </p:txBody>
      </p:sp>
      <p:sp>
        <p:nvSpPr>
          <p:cNvPr id="74" name="Rounded Rectangle 47">
            <a:extLst>
              <a:ext uri="{FF2B5EF4-FFF2-40B4-BE49-F238E27FC236}">
                <a16:creationId xmlns:a16="http://schemas.microsoft.com/office/drawing/2014/main" id="{D5AC15EF-F0B2-8F4D-9F12-9435556572E4}"/>
              </a:ext>
            </a:extLst>
          </p:cNvPr>
          <p:cNvSpPr/>
          <p:nvPr/>
        </p:nvSpPr>
        <p:spPr>
          <a:xfrm>
            <a:off x="6349973" y="1393171"/>
            <a:ext cx="1216644" cy="602594"/>
          </a:xfrm>
          <a:prstGeom prst="roundRect">
            <a:avLst>
              <a:gd name="adj" fmla="val 97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CFV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Avg: $1,747</a:t>
            </a:r>
          </a:p>
        </p:txBody>
      </p:sp>
      <p:sp>
        <p:nvSpPr>
          <p:cNvPr id="75" name="Rounded Rectangle 47">
            <a:extLst>
              <a:ext uri="{FF2B5EF4-FFF2-40B4-BE49-F238E27FC236}">
                <a16:creationId xmlns:a16="http://schemas.microsoft.com/office/drawing/2014/main" id="{3B272E33-BB75-F7B4-C63A-B9A45E4AAEBA}"/>
              </a:ext>
            </a:extLst>
          </p:cNvPr>
          <p:cNvSpPr/>
          <p:nvPr/>
        </p:nvSpPr>
        <p:spPr>
          <a:xfrm>
            <a:off x="7625205" y="1359352"/>
            <a:ext cx="1969378" cy="723761"/>
          </a:xfrm>
          <a:prstGeom prst="roundRect">
            <a:avLst>
              <a:gd name="adj" fmla="val 97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LOR &gt; 15yrs: 45%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LOR &lt; 3yrs: 11%</a:t>
            </a:r>
          </a:p>
        </p:txBody>
      </p:sp>
      <p:sp>
        <p:nvSpPr>
          <p:cNvPr id="76" name="Rounded Rectangle 47">
            <a:extLst>
              <a:ext uri="{FF2B5EF4-FFF2-40B4-BE49-F238E27FC236}">
                <a16:creationId xmlns:a16="http://schemas.microsoft.com/office/drawing/2014/main" id="{63FA9525-FF02-93AC-607F-71C340257635}"/>
              </a:ext>
            </a:extLst>
          </p:cNvPr>
          <p:cNvSpPr/>
          <p:nvPr/>
        </p:nvSpPr>
        <p:spPr>
          <a:xfrm>
            <a:off x="2651235" y="4257299"/>
            <a:ext cx="1928875" cy="644985"/>
          </a:xfrm>
          <a:prstGeom prst="roundRect">
            <a:avLst>
              <a:gd name="adj" fmla="val 97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LOR &gt; 15yrs: 29%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LOR &lt; 3yrs: 24%</a:t>
            </a:r>
          </a:p>
        </p:txBody>
      </p:sp>
      <p:sp>
        <p:nvSpPr>
          <p:cNvPr id="77" name="Rounded Rectangle 47">
            <a:extLst>
              <a:ext uri="{FF2B5EF4-FFF2-40B4-BE49-F238E27FC236}">
                <a16:creationId xmlns:a16="http://schemas.microsoft.com/office/drawing/2014/main" id="{7CDB5EDD-0E82-9501-A5AD-6E780E1601A7}"/>
              </a:ext>
            </a:extLst>
          </p:cNvPr>
          <p:cNvSpPr/>
          <p:nvPr/>
        </p:nvSpPr>
        <p:spPr>
          <a:xfrm>
            <a:off x="7792893" y="4209839"/>
            <a:ext cx="1823085" cy="651744"/>
          </a:xfrm>
          <a:prstGeom prst="roundRect">
            <a:avLst>
              <a:gd name="adj" fmla="val 97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LOR &gt; 15yrs: 33%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LOR &lt; 3yrs: 19%</a:t>
            </a:r>
          </a:p>
        </p:txBody>
      </p:sp>
      <p:sp>
        <p:nvSpPr>
          <p:cNvPr id="78" name="Rectangle 77" descr="Suburban scene">
            <a:extLst>
              <a:ext uri="{FF2B5EF4-FFF2-40B4-BE49-F238E27FC236}">
                <a16:creationId xmlns:a16="http://schemas.microsoft.com/office/drawing/2014/main" id="{A1B7B8D2-FD38-0347-0569-8C9A618498AD}"/>
              </a:ext>
            </a:extLst>
          </p:cNvPr>
          <p:cNvSpPr/>
          <p:nvPr/>
        </p:nvSpPr>
        <p:spPr>
          <a:xfrm>
            <a:off x="8397201" y="3812473"/>
            <a:ext cx="590152" cy="473258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9" name="Rectangle 78" descr="Suburban scene">
            <a:extLst>
              <a:ext uri="{FF2B5EF4-FFF2-40B4-BE49-F238E27FC236}">
                <a16:creationId xmlns:a16="http://schemas.microsoft.com/office/drawing/2014/main" id="{63C96A5D-0FC4-1ABB-6B0C-9978CE800783}"/>
              </a:ext>
            </a:extLst>
          </p:cNvPr>
          <p:cNvSpPr/>
          <p:nvPr/>
        </p:nvSpPr>
        <p:spPr>
          <a:xfrm>
            <a:off x="3261345" y="3810113"/>
            <a:ext cx="590152" cy="475618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1" name="Rounded Rectangle 47">
            <a:extLst>
              <a:ext uri="{FF2B5EF4-FFF2-40B4-BE49-F238E27FC236}">
                <a16:creationId xmlns:a16="http://schemas.microsoft.com/office/drawing/2014/main" id="{EC7AFF17-5BCD-7B1B-6B0C-BEC226E926C6}"/>
              </a:ext>
            </a:extLst>
          </p:cNvPr>
          <p:cNvSpPr/>
          <p:nvPr/>
        </p:nvSpPr>
        <p:spPr>
          <a:xfrm>
            <a:off x="6424292" y="5392531"/>
            <a:ext cx="1436773" cy="602594"/>
          </a:xfrm>
          <a:prstGeom prst="roundRect">
            <a:avLst>
              <a:gd name="adj" fmla="val 97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Purch Amt 3yrs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Median: $825</a:t>
            </a:r>
          </a:p>
        </p:txBody>
      </p:sp>
      <p:sp>
        <p:nvSpPr>
          <p:cNvPr id="82" name="Rounded Rectangle 47">
            <a:extLst>
              <a:ext uri="{FF2B5EF4-FFF2-40B4-BE49-F238E27FC236}">
                <a16:creationId xmlns:a16="http://schemas.microsoft.com/office/drawing/2014/main" id="{979C6699-65F0-9A0E-B76B-B6BFB458AEDF}"/>
              </a:ext>
            </a:extLst>
          </p:cNvPr>
          <p:cNvSpPr/>
          <p:nvPr/>
        </p:nvSpPr>
        <p:spPr>
          <a:xfrm>
            <a:off x="6404787" y="2717534"/>
            <a:ext cx="1517909" cy="602594"/>
          </a:xfrm>
          <a:prstGeom prst="roundRect">
            <a:avLst>
              <a:gd name="adj" fmla="val 97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Purch Amt 3yrs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Median: $1,058</a:t>
            </a:r>
          </a:p>
        </p:txBody>
      </p:sp>
      <p:sp>
        <p:nvSpPr>
          <p:cNvPr id="83" name="Rectangle 82" descr="Coins">
            <a:extLst>
              <a:ext uri="{FF2B5EF4-FFF2-40B4-BE49-F238E27FC236}">
                <a16:creationId xmlns:a16="http://schemas.microsoft.com/office/drawing/2014/main" id="{B8D0B57E-6654-2D49-D6F1-D9A3D67D5F17}"/>
              </a:ext>
            </a:extLst>
          </p:cNvPr>
          <p:cNvSpPr/>
          <p:nvPr/>
        </p:nvSpPr>
        <p:spPr>
          <a:xfrm>
            <a:off x="6709815" y="4974284"/>
            <a:ext cx="596267" cy="445506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4" name="Rounded Rectangle 47">
            <a:extLst>
              <a:ext uri="{FF2B5EF4-FFF2-40B4-BE49-F238E27FC236}">
                <a16:creationId xmlns:a16="http://schemas.microsoft.com/office/drawing/2014/main" id="{CCBE3DF0-9DF0-79F5-CBCB-518879CF3AFC}"/>
              </a:ext>
            </a:extLst>
          </p:cNvPr>
          <p:cNvSpPr/>
          <p:nvPr/>
        </p:nvSpPr>
        <p:spPr>
          <a:xfrm>
            <a:off x="7822682" y="5319646"/>
            <a:ext cx="2125882" cy="818519"/>
          </a:xfrm>
          <a:prstGeom prst="roundRect">
            <a:avLst>
              <a:gd name="adj" fmla="val 97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Low Income: 59%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Mid Income: 29%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High Income: 12%</a:t>
            </a:r>
          </a:p>
        </p:txBody>
      </p:sp>
      <p:sp>
        <p:nvSpPr>
          <p:cNvPr id="85" name="Rounded Rectangle 47">
            <a:extLst>
              <a:ext uri="{FF2B5EF4-FFF2-40B4-BE49-F238E27FC236}">
                <a16:creationId xmlns:a16="http://schemas.microsoft.com/office/drawing/2014/main" id="{139A0DA6-D37C-8460-94B1-3BCE0F5141B2}"/>
              </a:ext>
            </a:extLst>
          </p:cNvPr>
          <p:cNvSpPr/>
          <p:nvPr/>
        </p:nvSpPr>
        <p:spPr>
          <a:xfrm>
            <a:off x="2645492" y="5321285"/>
            <a:ext cx="2125882" cy="818519"/>
          </a:xfrm>
          <a:prstGeom prst="roundRect">
            <a:avLst>
              <a:gd name="adj" fmla="val 97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Low Income: 72%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Mid Income: 23%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High Income: 5%</a:t>
            </a:r>
          </a:p>
        </p:txBody>
      </p:sp>
      <p:sp>
        <p:nvSpPr>
          <p:cNvPr id="86" name="Rounded Rectangle 47">
            <a:extLst>
              <a:ext uri="{FF2B5EF4-FFF2-40B4-BE49-F238E27FC236}">
                <a16:creationId xmlns:a16="http://schemas.microsoft.com/office/drawing/2014/main" id="{6C00ACFD-3A07-5F33-B536-70E9367DD122}"/>
              </a:ext>
            </a:extLst>
          </p:cNvPr>
          <p:cNvSpPr/>
          <p:nvPr/>
        </p:nvSpPr>
        <p:spPr>
          <a:xfrm>
            <a:off x="7782477" y="2624446"/>
            <a:ext cx="2125882" cy="818519"/>
          </a:xfrm>
          <a:prstGeom prst="roundRect">
            <a:avLst>
              <a:gd name="adj" fmla="val 97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Low Income: 60%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Mid Income: 29%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High Income: 11%</a:t>
            </a:r>
          </a:p>
        </p:txBody>
      </p:sp>
      <p:sp>
        <p:nvSpPr>
          <p:cNvPr id="87" name="Rectangle 86" descr="Dollar">
            <a:extLst>
              <a:ext uri="{FF2B5EF4-FFF2-40B4-BE49-F238E27FC236}">
                <a16:creationId xmlns:a16="http://schemas.microsoft.com/office/drawing/2014/main" id="{C756D09D-3DEB-94D5-96D7-10ADC568DEDD}"/>
              </a:ext>
            </a:extLst>
          </p:cNvPr>
          <p:cNvSpPr/>
          <p:nvPr/>
        </p:nvSpPr>
        <p:spPr>
          <a:xfrm>
            <a:off x="3253691" y="4973409"/>
            <a:ext cx="688183" cy="393709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8" name="Rectangle 87" descr="Dollar">
            <a:extLst>
              <a:ext uri="{FF2B5EF4-FFF2-40B4-BE49-F238E27FC236}">
                <a16:creationId xmlns:a16="http://schemas.microsoft.com/office/drawing/2014/main" id="{755BFC48-AF6C-58EE-08E2-65C49B1FEA02}"/>
              </a:ext>
            </a:extLst>
          </p:cNvPr>
          <p:cNvSpPr/>
          <p:nvPr/>
        </p:nvSpPr>
        <p:spPr>
          <a:xfrm>
            <a:off x="8431783" y="4905819"/>
            <a:ext cx="688183" cy="435593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427" y="1972615"/>
            <a:ext cx="6696075" cy="1909763"/>
          </a:xfrm>
        </p:spPr>
        <p:txBody>
          <a:bodyPr/>
          <a:lstStyle/>
          <a:p>
            <a:r>
              <a:rPr lang="en-US"/>
              <a:t>OUTPUTS &amp; INSIGHTS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/>
              <a:t>The Mean Squares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64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E1BCD-3E9D-94A4-D114-234B75157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0555F-57F1-6376-446F-489BF8FD8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33"/>
            <a:ext cx="10515600" cy="1325563"/>
          </a:xfrm>
        </p:spPr>
        <p:txBody>
          <a:bodyPr/>
          <a:lstStyle/>
          <a:p>
            <a:r>
              <a:rPr lang="en-US"/>
              <a:t>CUSTOMER MARKETING MAIL OUTREACH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1EA60-DF91-1BD9-455B-15FD3538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DD9F6-65D0-1F56-DA9A-80DA87B6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0FD4D-3D02-F124-7F70-2112B545E573}"/>
              </a:ext>
            </a:extLst>
          </p:cNvPr>
          <p:cNvSpPr txBox="1"/>
          <p:nvPr/>
        </p:nvSpPr>
        <p:spPr>
          <a:xfrm>
            <a:off x="477882" y="4155782"/>
            <a:ext cx="1107872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Arial"/>
              <a:buChar char="•"/>
            </a:pPr>
            <a:r>
              <a:rPr lang="en-US" b="1"/>
              <a:t>High Retention  - High Margin </a:t>
            </a:r>
            <a:r>
              <a:rPr lang="en-US"/>
              <a:t>customers with high scheduled purchases are historically sent more marketing mailings over the past 36 months.</a:t>
            </a:r>
          </a:p>
          <a:p>
            <a:pPr marL="285750" indent="-285750" algn="ctr">
              <a:buFont typeface="Arial"/>
              <a:buChar char="•"/>
            </a:pPr>
            <a:endParaRPr lang="en-US"/>
          </a:p>
          <a:p>
            <a:pPr marL="285750" indent="-285750" algn="ctr">
              <a:buFont typeface="Arial"/>
              <a:buChar char="•"/>
            </a:pPr>
            <a:r>
              <a:rPr lang="en-US"/>
              <a:t>Enhance targeted marketing mailing initiatives tailored specifically for </a:t>
            </a:r>
            <a:r>
              <a:rPr lang="en-US" b="1"/>
              <a:t>high-retention, low-margin </a:t>
            </a:r>
            <a:r>
              <a:rPr lang="en-US"/>
              <a:t>as well as </a:t>
            </a:r>
            <a:r>
              <a:rPr lang="en-US" b="1"/>
              <a:t>low-retention, high-margin </a:t>
            </a:r>
            <a:r>
              <a:rPr lang="en-US"/>
              <a:t>customer segments.</a:t>
            </a:r>
          </a:p>
          <a:p>
            <a:pPr marL="285750" indent="-285750" algn="ctr">
              <a:buFont typeface="Arial"/>
              <a:buChar char="•"/>
            </a:pPr>
            <a:endParaRPr lang="en-US"/>
          </a:p>
          <a:p>
            <a:pPr marL="285750" indent="-285750" algn="ctr">
              <a:buFont typeface="Arial"/>
              <a:buChar char="•"/>
            </a:pPr>
            <a:r>
              <a:rPr lang="en-US"/>
              <a:t>Implement initiatives to reward having scheduled purchases.</a:t>
            </a:r>
          </a:p>
          <a:p>
            <a:pPr marL="285750" indent="-285750" algn="ctr">
              <a:buFont typeface="Arial"/>
              <a:buChar char="•"/>
            </a:pPr>
            <a:endParaRPr lang="en-US"/>
          </a:p>
        </p:txBody>
      </p:sp>
      <p:pic>
        <p:nvPicPr>
          <p:cNvPr id="9" name="Picture 8" descr="A graph with blue and white stripes&#10;&#10;Description automatically generated">
            <a:extLst>
              <a:ext uri="{FF2B5EF4-FFF2-40B4-BE49-F238E27FC236}">
                <a16:creationId xmlns:a16="http://schemas.microsoft.com/office/drawing/2014/main" id="{8FC0683A-1BEE-65B3-04EE-EE1DE12AC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221" y="1540405"/>
            <a:ext cx="72580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93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3796e02-dc62-42dc-94b1-50274aec4eb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95BCC9E580FC46BDEC66C16BC4E1E8" ma:contentTypeVersion="13" ma:contentTypeDescription="Create a new document." ma:contentTypeScope="" ma:versionID="3e0ac5143d702d02f6c4f69e2783b57f">
  <xsd:schema xmlns:xsd="http://www.w3.org/2001/XMLSchema" xmlns:xs="http://www.w3.org/2001/XMLSchema" xmlns:p="http://schemas.microsoft.com/office/2006/metadata/properties" xmlns:ns3="f3796e02-dc62-42dc-94b1-50274aec4eb8" xmlns:ns4="9c83964b-3a8d-4d6b-aa85-cc2ab32da048" targetNamespace="http://schemas.microsoft.com/office/2006/metadata/properties" ma:root="true" ma:fieldsID="ffbee832dc264b2b5a775c968da2ed14" ns3:_="" ns4:_="">
    <xsd:import namespace="f3796e02-dc62-42dc-94b1-50274aec4eb8"/>
    <xsd:import namespace="9c83964b-3a8d-4d6b-aa85-cc2ab32da0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796e02-dc62-42dc-94b1-50274aec4e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3964b-3a8d-4d6b-aa85-cc2ab32da04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9c83964b-3a8d-4d6b-aa85-cc2ab32da048"/>
    <ds:schemaRef ds:uri="f3796e02-dc62-42dc-94b1-50274aec4eb8"/>
  </ds:schemaRefs>
</ds:datastoreItem>
</file>

<file path=customXml/itemProps3.xml><?xml version="1.0" encoding="utf-8"?>
<ds:datastoreItem xmlns:ds="http://schemas.openxmlformats.org/officeDocument/2006/customXml" ds:itemID="{37A5A64C-7AA0-456B-8E69-3132A8DFE362}">
  <ds:schemaRefs>
    <ds:schemaRef ds:uri="9c83964b-3a8d-4d6b-aa85-cc2ab32da048"/>
    <ds:schemaRef ds:uri="f3796e02-dc62-42dc-94b1-50274aec4eb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{A70D600E-E283-4345-A6E9-42549C0F3E3A}tf67328976_win32</Template>
  <TotalTime>3243</TotalTime>
  <Words>2349</Words>
  <Application>Microsoft Office PowerPoint</Application>
  <PresentationFormat>Widescreen</PresentationFormat>
  <Paragraphs>297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Söhne</vt:lpstr>
      <vt:lpstr>Tenorite</vt:lpstr>
      <vt:lpstr>Office Theme</vt:lpstr>
      <vt:lpstr>Mini Project 1</vt:lpstr>
      <vt:lpstr>Executive summary</vt:lpstr>
      <vt:lpstr>PROBLEM STATEMENT – IMPLICATIONS ON BUSINESS </vt:lpstr>
      <vt:lpstr>PowerPoint Presentation</vt:lpstr>
      <vt:lpstr>IMPLEMENTATION – DATA CLEANING, MODELING (HIGH LEVEL)</vt:lpstr>
      <vt:lpstr>THE PROCESS</vt:lpstr>
      <vt:lpstr>Marketing STRATEGY USING CLV</vt:lpstr>
      <vt:lpstr>OUTPUTS &amp; INSIGHTS</vt:lpstr>
      <vt:lpstr>CUSTOMER MARKETING MAIL OUTREACH</vt:lpstr>
      <vt:lpstr>EXECUTIVE RECOMMENDATIONS AND NEXT STEPS</vt:lpstr>
      <vt:lpstr>High Retention-High Margin: "Crown Jewels“ </vt:lpstr>
      <vt:lpstr>High Retention-Low Margin: "Growth Potential"  </vt:lpstr>
      <vt:lpstr>Low Retention-High Margin: "Fleeting Fortunes"  </vt:lpstr>
      <vt:lpstr>Low Retention-Low Margin: "Resourceful Reach"  </vt:lpstr>
      <vt:lpstr>Recommendations</vt:lpstr>
      <vt:lpstr>appendix</vt:lpstr>
      <vt:lpstr>Data dictionaries </vt:lpstr>
      <vt:lpstr>DATA PREPRePROCESSING</vt:lpstr>
      <vt:lpstr>Modeling &amp;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Siddana, Sai Krishna</dc:creator>
  <cp:lastModifiedBy>Siddana, Sai Krishna</cp:lastModifiedBy>
  <cp:revision>3</cp:revision>
  <dcterms:created xsi:type="dcterms:W3CDTF">2024-02-05T23:25:35Z</dcterms:created>
  <dcterms:modified xsi:type="dcterms:W3CDTF">2024-03-12T15:11:43Z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0x0101002395BCC9E580FC46BDEC66C16BC4E1E8</vt:lpwstr>
  </property>
  <property fmtid="{D5CDD505-2E9C-101B-9397-08002B2CF9AE}" pid="3" name="MediaServiceImageTags">
    <vt:lpwstr/>
  </property>
</Properties>
</file>