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4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0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6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3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8332-465A-4FA5-8467-6E7E9A9276F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E295-CDDC-4567-8A2F-087B849BF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25427" y="1950480"/>
            <a:ext cx="3318809" cy="327123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64893" y="3060482"/>
            <a:ext cx="2634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Micro Controller</a:t>
            </a:r>
          </a:p>
          <a:p>
            <a:pPr algn="ctr"/>
            <a:r>
              <a:rPr lang="en-US" sz="2800" b="1" dirty="0" smtClean="0"/>
              <a:t>(Arduino UNO)</a:t>
            </a:r>
            <a:endParaRPr lang="en-US" sz="2800" b="1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7792613" y="3335170"/>
            <a:ext cx="824516" cy="532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032" y="3059135"/>
            <a:ext cx="2886524" cy="9554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glow rad="101600">
              <a:schemeClr val="accent6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874" y="3240589"/>
            <a:ext cx="293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LCD Display(16x2)</a:t>
            </a:r>
            <a:endParaRPr lang="en-US" sz="2800" b="1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3177581" y="3271370"/>
            <a:ext cx="970127" cy="62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467305" y="3055923"/>
            <a:ext cx="95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D8-D13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062379" y="3055923"/>
            <a:ext cx="7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A4-A5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9464210" y="2469059"/>
            <a:ext cx="1702421" cy="17938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51766" y="3055923"/>
            <a:ext cx="360608" cy="574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73737" y="3063006"/>
            <a:ext cx="193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573736" y="3297535"/>
            <a:ext cx="193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593054" y="3552089"/>
            <a:ext cx="193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573735" y="3421258"/>
            <a:ext cx="193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573734" y="3189955"/>
            <a:ext cx="193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84922" y="3063006"/>
            <a:ext cx="193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091939" y="3171785"/>
            <a:ext cx="193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091938" y="3297535"/>
            <a:ext cx="193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091937" y="3399231"/>
            <a:ext cx="193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122238" y="3556085"/>
            <a:ext cx="193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75762" y="2908031"/>
            <a:ext cx="143141" cy="115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575610" y="3116437"/>
            <a:ext cx="143141" cy="115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575762" y="3324843"/>
            <a:ext cx="143141" cy="115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75762" y="3534485"/>
            <a:ext cx="143141" cy="115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589652" y="3800846"/>
            <a:ext cx="143141" cy="115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32123" y="2583715"/>
            <a:ext cx="129099" cy="1159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908016" y="2583715"/>
            <a:ext cx="129099" cy="1159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908016" y="4057427"/>
            <a:ext cx="129099" cy="1159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32123" y="4062198"/>
            <a:ext cx="129099" cy="11591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384063" y="4051404"/>
            <a:ext cx="143141" cy="115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998125" y="4051405"/>
            <a:ext cx="143141" cy="1159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375948" y="3552089"/>
            <a:ext cx="128788" cy="1416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9053380" y="2955361"/>
            <a:ext cx="522230" cy="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049690" y="3159996"/>
            <a:ext cx="522230" cy="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035272" y="3365970"/>
            <a:ext cx="522230" cy="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049690" y="3584709"/>
            <a:ext cx="522230" cy="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049690" y="3845672"/>
            <a:ext cx="522230" cy="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42150" y="3039807"/>
            <a:ext cx="41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SCL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39988" y="3243113"/>
            <a:ext cx="537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SOUT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54405" y="3461643"/>
            <a:ext cx="43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VCC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79559" y="3709906"/>
            <a:ext cx="48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GND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4406" y="2818547"/>
            <a:ext cx="44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SDA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08742" y="3849752"/>
            <a:ext cx="48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X1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92218" y="3824427"/>
            <a:ext cx="48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X2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0078768" y="4167313"/>
            <a:ext cx="0" cy="378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455633" y="4167313"/>
            <a:ext cx="0" cy="363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137397" y="2651123"/>
            <a:ext cx="318236" cy="1223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10125565" y="5009882"/>
            <a:ext cx="0" cy="211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91386" y="5009882"/>
            <a:ext cx="102621" cy="211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10370450" y="5010621"/>
            <a:ext cx="0" cy="211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10398512" y="4564510"/>
            <a:ext cx="638603" cy="570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717813" y="4530757"/>
            <a:ext cx="44881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endCxn id="66" idx="1"/>
          </p:cNvCxnSpPr>
          <p:nvPr/>
        </p:nvCxnSpPr>
        <p:spPr>
          <a:xfrm>
            <a:off x="10455633" y="4530757"/>
            <a:ext cx="262180" cy="22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9451147" y="4504502"/>
            <a:ext cx="658028" cy="5907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347511" y="4503182"/>
            <a:ext cx="44881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9781435" y="4544477"/>
            <a:ext cx="314144" cy="8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975436" y="5251974"/>
            <a:ext cx="817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CRYSTAL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75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DASARI SAI KRISHNA</dc:creator>
  <cp:lastModifiedBy>DASARI SAI KRISHNA</cp:lastModifiedBy>
  <cp:revision>9</cp:revision>
  <dcterms:created xsi:type="dcterms:W3CDTF">2023-01-31T15:31:29Z</dcterms:created>
  <dcterms:modified xsi:type="dcterms:W3CDTF">2023-01-31T16:50:36Z</dcterms:modified>
</cp:coreProperties>
</file>