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80" r:id="rId7"/>
    <p:sldId id="276" r:id="rId8"/>
    <p:sldId id="299" r:id="rId9"/>
    <p:sldId id="300" r:id="rId10"/>
    <p:sldId id="301" r:id="rId11"/>
    <p:sldId id="303" r:id="rId12"/>
    <p:sldId id="302" r:id="rId13"/>
    <p:sldId id="304" r:id="rId14"/>
    <p:sldId id="306" r:id="rId15"/>
    <p:sldId id="305" r:id="rId16"/>
    <p:sldId id="307" r:id="rId17"/>
    <p:sldId id="30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A16ED-0F29-EDE1-4BC6-7C81FAAEF052}" v="63" dt="2023-05-01T06:39:30.019"/>
    <p1510:client id="{C79A7247-DE10-8577-88DA-2A451DAB0CED}" v="261" dt="2023-05-01T13:53:33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0704" autoAdjust="0"/>
  </p:normalViewPr>
  <p:slideViewPr>
    <p:cSldViewPr snapToGrid="0">
      <p:cViewPr varScale="1">
        <p:scale>
          <a:sx n="78" d="100"/>
          <a:sy n="78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2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6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69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1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7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0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786F69D-D4FA-4075-A7EC-8D31A184F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2368EF4-1233-48C7-8DB5-75844BFCD5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3C911F2-9041-416A-B83C-F23B354E0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87AAB93-862D-455E-9E73-3D0DAEFDE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xmlns="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xmlns="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xmlns="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i-krishna-dasari-694381191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aiKrishnaDasari19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bloodshed.net/" TargetMode="External"/><Relationship Id="rId4" Type="http://schemas.openxmlformats.org/officeDocument/2006/relationships/hyperlink" Target="https://sourceforge.net/projects/orwelldevcpp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i-krishna-dasari-694381191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SaiKrishnaDasari19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021" y="3759104"/>
            <a:ext cx="4941771" cy="1122202"/>
          </a:xfrm>
        </p:spPr>
        <p:txBody>
          <a:bodyPr/>
          <a:lstStyle/>
          <a:p>
            <a:r>
              <a:rPr lang="en-US" dirty="0">
                <a:latin typeface="Tenorite"/>
                <a:cs typeface="Times New Roman"/>
              </a:rPr>
              <a:t>'C' Programming</a:t>
            </a:r>
            <a:endParaRPr lang="en-US" dirty="0"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1022" y="4896777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Sai Krishna Dasari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05" y="121920"/>
            <a:ext cx="1649398" cy="151180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0236A1B4-B8D1-4A72-8E20-0703F54BF1FE}"/>
              </a:ext>
            </a:extLst>
          </p:cNvPr>
          <p:cNvSpPr txBox="1">
            <a:spLocks/>
          </p:cNvSpPr>
          <p:nvPr/>
        </p:nvSpPr>
        <p:spPr>
          <a:xfrm>
            <a:off x="7459190" y="5248428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sai-krishna-dasari-694381191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0236A1B4-B8D1-4A72-8E20-0703F54BF1FE}"/>
              </a:ext>
            </a:extLst>
          </p:cNvPr>
          <p:cNvSpPr txBox="1">
            <a:spLocks/>
          </p:cNvSpPr>
          <p:nvPr/>
        </p:nvSpPr>
        <p:spPr>
          <a:xfrm>
            <a:off x="7459190" y="5615550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hlinkClick r:id="rId4"/>
              </a:rPr>
              <a:t>SaiKrishnaDasari190</a:t>
            </a:r>
            <a:endParaRPr lang="en-US" sz="1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236A1B4-B8D1-4A72-8E20-0703F54BF1FE}"/>
              </a:ext>
            </a:extLst>
          </p:cNvPr>
          <p:cNvSpPr txBox="1">
            <a:spLocks/>
          </p:cNvSpPr>
          <p:nvPr/>
        </p:nvSpPr>
        <p:spPr>
          <a:xfrm>
            <a:off x="6325334" y="5248428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Linked In :</a:t>
            </a:r>
            <a:endParaRPr lang="en-US" sz="18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0236A1B4-B8D1-4A72-8E20-0703F54BF1FE}"/>
              </a:ext>
            </a:extLst>
          </p:cNvPr>
          <p:cNvSpPr txBox="1">
            <a:spLocks/>
          </p:cNvSpPr>
          <p:nvPr/>
        </p:nvSpPr>
        <p:spPr>
          <a:xfrm>
            <a:off x="6325334" y="5570541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GitHub    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05" y="121920"/>
            <a:ext cx="1649398" cy="15118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4866" y="2318292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Assemblers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74866" y="3326021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Compilers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674866" y="4430468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Interpreters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10858" y="718780"/>
            <a:ext cx="11026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Types of Translators</a:t>
            </a:r>
            <a:endParaRPr lang="en-US" sz="4400" b="1" dirty="0"/>
          </a:p>
        </p:txBody>
      </p:sp>
      <p:sp>
        <p:nvSpPr>
          <p:cNvPr id="14" name="Rectangle 13"/>
          <p:cNvSpPr/>
          <p:nvPr/>
        </p:nvSpPr>
        <p:spPr>
          <a:xfrm>
            <a:off x="3909318" y="2392124"/>
            <a:ext cx="3661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 Assembly Language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97810" y="2693577"/>
            <a:ext cx="573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397412" y="2367060"/>
            <a:ext cx="340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Machine Language)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4482342" y="3953776"/>
            <a:ext cx="3788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 </a:t>
            </a:r>
            <a:r>
              <a:rPr lang="en-US" sz="2800" dirty="0" smtClean="0"/>
              <a:t>High Level </a:t>
            </a:r>
            <a:r>
              <a:rPr lang="en-US" sz="2800" dirty="0"/>
              <a:t>Language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270834" y="4255008"/>
            <a:ext cx="573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43858" y="3972352"/>
            <a:ext cx="340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Machine Language)</a:t>
            </a:r>
            <a:endParaRPr lang="en-US" sz="2800" dirty="0"/>
          </a:p>
        </p:txBody>
      </p:sp>
      <p:sp>
        <p:nvSpPr>
          <p:cNvPr id="20" name="Right Brace 19"/>
          <p:cNvSpPr/>
          <p:nvPr/>
        </p:nvSpPr>
        <p:spPr>
          <a:xfrm>
            <a:off x="3755136" y="3694176"/>
            <a:ext cx="604352" cy="1121664"/>
          </a:xfrm>
          <a:prstGeom prst="rightBrace">
            <a:avLst>
              <a:gd name="adj1" fmla="val 4337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05" y="121920"/>
            <a:ext cx="1649398" cy="15118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4866" y="2318292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1. Program Creation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74866" y="3326021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2. Program Compilation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674866" y="4430468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3. Program </a:t>
            </a:r>
            <a:r>
              <a:rPr lang="en-US" sz="3600" dirty="0" smtClean="0"/>
              <a:t>Execution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10858" y="718780"/>
            <a:ext cx="11026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Environment of ‘C’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749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05" y="121920"/>
            <a:ext cx="1649398" cy="15118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4866" y="2318292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1. Program Creation – Editor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74866" y="3326021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2. Program Compilation </a:t>
            </a:r>
            <a:r>
              <a:rPr lang="en-US" sz="3600" dirty="0"/>
              <a:t>–</a:t>
            </a:r>
            <a:r>
              <a:rPr lang="en-US" sz="3600" dirty="0" smtClean="0"/>
              <a:t> Complier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674866" y="4430468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3. Program </a:t>
            </a:r>
            <a:r>
              <a:rPr lang="en-US" sz="3600" dirty="0" smtClean="0"/>
              <a:t>Execution – Target Hardware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10858" y="718780"/>
            <a:ext cx="11026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Environment of ‘C’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898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05" y="121920"/>
            <a:ext cx="1649398" cy="15118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4866" y="2318292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1. Program Creation – Editor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74866" y="3326021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2. Program Compilation </a:t>
            </a:r>
            <a:r>
              <a:rPr lang="en-US" sz="3600" dirty="0"/>
              <a:t>–</a:t>
            </a:r>
            <a:r>
              <a:rPr lang="en-US" sz="3600" dirty="0" smtClean="0"/>
              <a:t> Complier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674866" y="4430468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3. Program </a:t>
            </a:r>
            <a:r>
              <a:rPr lang="en-US" sz="3600" dirty="0" smtClean="0"/>
              <a:t>Execution – Target Hardware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10858" y="718780"/>
            <a:ext cx="11026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Environment of ‘C’</a:t>
            </a:r>
            <a:endParaRPr lang="en-US" sz="4400" b="1" dirty="0"/>
          </a:p>
        </p:txBody>
      </p:sp>
      <p:sp>
        <p:nvSpPr>
          <p:cNvPr id="11" name="Right Brace 10"/>
          <p:cNvSpPr/>
          <p:nvPr/>
        </p:nvSpPr>
        <p:spPr>
          <a:xfrm>
            <a:off x="9231544" y="2546405"/>
            <a:ext cx="750656" cy="2328672"/>
          </a:xfrm>
          <a:prstGeom prst="rightBrace">
            <a:avLst>
              <a:gd name="adj1" fmla="val 4337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211648" y="3326021"/>
            <a:ext cx="1724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IDE’s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000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05" y="121920"/>
            <a:ext cx="1649398" cy="15118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1BEF5859-10C9-4588-9727-B9362E26C29D}"/>
              </a:ext>
            </a:extLst>
          </p:cNvPr>
          <p:cNvSpPr txBox="1">
            <a:spLocks/>
          </p:cNvSpPr>
          <p:nvPr/>
        </p:nvSpPr>
        <p:spPr>
          <a:xfrm>
            <a:off x="717132" y="914972"/>
            <a:ext cx="9170580" cy="557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chemeClr val="tx1"/>
                </a:solidFill>
              </a:rPr>
              <a:t>IDE installation (Dev C++)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9596" y="4101284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hlinkClick r:id="rId4"/>
              </a:rPr>
              <a:t>https://sourceforge.net/projects/orwelldevcpp/</a:t>
            </a:r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619596" y="2512643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hlinkClick r:id="rId5"/>
              </a:rPr>
              <a:t>https://www.bloodshed.net/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68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9659" y="1992422"/>
            <a:ext cx="4179570" cy="1524735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6779" y="3884279"/>
            <a:ext cx="4751342" cy="46194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Sai Krishna Dasari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05" y="121920"/>
            <a:ext cx="1649398" cy="151180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0236A1B4-B8D1-4A72-8E20-0703F54BF1FE}"/>
              </a:ext>
            </a:extLst>
          </p:cNvPr>
          <p:cNvSpPr txBox="1">
            <a:spLocks/>
          </p:cNvSpPr>
          <p:nvPr/>
        </p:nvSpPr>
        <p:spPr>
          <a:xfrm>
            <a:off x="5500635" y="4346220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sai-krishna-dasari-694381191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236A1B4-B8D1-4A72-8E20-0703F54BF1FE}"/>
              </a:ext>
            </a:extLst>
          </p:cNvPr>
          <p:cNvSpPr txBox="1">
            <a:spLocks/>
          </p:cNvSpPr>
          <p:nvPr/>
        </p:nvSpPr>
        <p:spPr>
          <a:xfrm>
            <a:off x="5500635" y="4713342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hlinkClick r:id="rId4"/>
              </a:rPr>
              <a:t>SaiKrishnaDasari190</a:t>
            </a:r>
            <a:endParaRPr lang="en-US" sz="1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0236A1B4-B8D1-4A72-8E20-0703F54BF1FE}"/>
              </a:ext>
            </a:extLst>
          </p:cNvPr>
          <p:cNvSpPr txBox="1">
            <a:spLocks/>
          </p:cNvSpPr>
          <p:nvPr/>
        </p:nvSpPr>
        <p:spPr>
          <a:xfrm>
            <a:off x="4366779" y="4346220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</a:rPr>
              <a:t>Linked In :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0236A1B4-B8D1-4A72-8E20-0703F54BF1FE}"/>
              </a:ext>
            </a:extLst>
          </p:cNvPr>
          <p:cNvSpPr txBox="1">
            <a:spLocks/>
          </p:cNvSpPr>
          <p:nvPr/>
        </p:nvSpPr>
        <p:spPr>
          <a:xfrm>
            <a:off x="4366779" y="4668333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</a:rPr>
              <a:t>GitHub    :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3139" y="3608252"/>
            <a:ext cx="4179570" cy="573111"/>
          </a:xfrm>
        </p:spPr>
        <p:txBody>
          <a:bodyPr/>
          <a:lstStyle/>
          <a:p>
            <a:r>
              <a:rPr lang="en-US" sz="4800" dirty="0" smtClean="0">
                <a:latin typeface="Agency FB" panose="020B0503020202020204" pitchFamily="34" charset="0"/>
              </a:rPr>
              <a:t>Elements of ‘C’</a:t>
            </a:r>
            <a:endParaRPr lang="en-US" sz="4800" dirty="0">
              <a:latin typeface="Agency FB" panose="020B0503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BEF5859-10C9-4588-9727-B9362E26C29D}"/>
              </a:ext>
            </a:extLst>
          </p:cNvPr>
          <p:cNvSpPr txBox="1">
            <a:spLocks/>
          </p:cNvSpPr>
          <p:nvPr/>
        </p:nvSpPr>
        <p:spPr>
          <a:xfrm>
            <a:off x="6991350" y="2721949"/>
            <a:ext cx="3451055" cy="5693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Lecture - </a:t>
            </a:r>
            <a:r>
              <a:rPr lang="en-US" sz="2000" dirty="0" smtClean="0"/>
              <a:t>6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05" y="121920"/>
            <a:ext cx="1649398" cy="15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05" y="121920"/>
            <a:ext cx="1649398" cy="15118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1BEF5859-10C9-4588-9727-B9362E26C29D}"/>
              </a:ext>
            </a:extLst>
          </p:cNvPr>
          <p:cNvSpPr txBox="1">
            <a:spLocks/>
          </p:cNvSpPr>
          <p:nvPr/>
        </p:nvSpPr>
        <p:spPr>
          <a:xfrm>
            <a:off x="3728556" y="3024188"/>
            <a:ext cx="5866112" cy="557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chemeClr val="tx1"/>
                </a:solidFill>
              </a:rPr>
              <a:t>Translators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05" y="121920"/>
            <a:ext cx="1649398" cy="15118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0858" y="2230740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The Language we are going to Code 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034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05" y="121920"/>
            <a:ext cx="1649398" cy="15118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0858" y="2230740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The Language we are going to Code ?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299706" y="3662603"/>
            <a:ext cx="95206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C Programming Language</a:t>
            </a:r>
          </a:p>
          <a:p>
            <a:pPr algn="ctr"/>
            <a:r>
              <a:rPr lang="en-US" sz="2800" dirty="0" smtClean="0"/>
              <a:t>(Middle Level Language)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95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05" y="121920"/>
            <a:ext cx="1649398" cy="15118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0858" y="2230740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The Language Hardware can Understand 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40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05" y="121920"/>
            <a:ext cx="1649398" cy="15118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0858" y="2230740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The Language Hardware can Understand ?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299706" y="3662603"/>
            <a:ext cx="95206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Machine Code</a:t>
            </a:r>
          </a:p>
          <a:p>
            <a:pPr algn="ctr"/>
            <a:r>
              <a:rPr lang="en-US" sz="2800" dirty="0" smtClean="0"/>
              <a:t>(0’s and 1’s)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6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05" y="121920"/>
            <a:ext cx="1649398" cy="15118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4602" y="987397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Translators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665721" y="2902651"/>
            <a:ext cx="11026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Translators are Computer Programs which will accept a program written in high level or low-level language and produce an equivalent machine language program as output.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00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05" y="121920"/>
            <a:ext cx="1649398" cy="15118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4866" y="2318292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Assemblers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74866" y="3326021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Compilers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674866" y="4430468"/>
            <a:ext cx="10898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Interpreters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10858" y="718780"/>
            <a:ext cx="11026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Types of Translators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492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2626</TotalTime>
  <Words>228</Words>
  <Application>Microsoft Office PowerPoint</Application>
  <PresentationFormat>Widescreen</PresentationFormat>
  <Paragraphs>72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Agency FB</vt:lpstr>
      <vt:lpstr>Arial</vt:lpstr>
      <vt:lpstr>Calibri</vt:lpstr>
      <vt:lpstr>Tenorite</vt:lpstr>
      <vt:lpstr>Times New Roman</vt:lpstr>
      <vt:lpstr>Office Theme</vt:lpstr>
      <vt:lpstr>'C' Programming</vt:lpstr>
      <vt:lpstr>Elements of ‘C’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DASARI SAI KRISHNA</dc:creator>
  <cp:lastModifiedBy>DASARI SAI KRISHNA</cp:lastModifiedBy>
  <cp:revision>146</cp:revision>
  <dcterms:created xsi:type="dcterms:W3CDTF">2023-05-01T06:15:26Z</dcterms:created>
  <dcterms:modified xsi:type="dcterms:W3CDTF">2023-05-11T13:09:46Z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