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62" r:id="rId1"/>
  </p:sldMasterIdLst>
  <p:notesMasterIdLst>
    <p:notesMasterId r:id="rId35"/>
  </p:notesMasterIdLst>
  <p:handoutMasterIdLst>
    <p:handoutMasterId r:id="rId36"/>
  </p:handoutMasterIdLst>
  <p:sldIdLst>
    <p:sldId id="256" r:id="rId2"/>
    <p:sldId id="257" r:id="rId3"/>
    <p:sldId id="258" r:id="rId4"/>
    <p:sldId id="259" r:id="rId5"/>
    <p:sldId id="287" r:id="rId6"/>
    <p:sldId id="281" r:id="rId7"/>
    <p:sldId id="278" r:id="rId8"/>
    <p:sldId id="262" r:id="rId9"/>
    <p:sldId id="263" r:id="rId10"/>
    <p:sldId id="264" r:id="rId11"/>
    <p:sldId id="265" r:id="rId12"/>
    <p:sldId id="266" r:id="rId13"/>
    <p:sldId id="267" r:id="rId14"/>
    <p:sldId id="268" r:id="rId15"/>
    <p:sldId id="269" r:id="rId16"/>
    <p:sldId id="289" r:id="rId17"/>
    <p:sldId id="290" r:id="rId18"/>
    <p:sldId id="295" r:id="rId19"/>
    <p:sldId id="294" r:id="rId20"/>
    <p:sldId id="284" r:id="rId21"/>
    <p:sldId id="279" r:id="rId22"/>
    <p:sldId id="280" r:id="rId23"/>
    <p:sldId id="285" r:id="rId24"/>
    <p:sldId id="298" r:id="rId25"/>
    <p:sldId id="296" r:id="rId26"/>
    <p:sldId id="300" r:id="rId27"/>
    <p:sldId id="301" r:id="rId28"/>
    <p:sldId id="302" r:id="rId29"/>
    <p:sldId id="286" r:id="rId30"/>
    <p:sldId id="304" r:id="rId31"/>
    <p:sldId id="282" r:id="rId32"/>
    <p:sldId id="303" r:id="rId33"/>
    <p:sldId id="271" r:id="rId3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5190" autoAdjust="0"/>
  </p:normalViewPr>
  <p:slideViewPr>
    <p:cSldViewPr snapToGrid="0">
      <p:cViewPr varScale="1">
        <p:scale>
          <a:sx n="82" d="100"/>
          <a:sy n="82" d="100"/>
        </p:scale>
        <p:origin x="80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BAAD49-4EA7-4134-862E-349EF4ACC675}"/>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BDD278D-EBA6-4319-A4DD-100EC775A9BF}"/>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38F58CF4-8C64-4AC5-B724-846354E4EA2B}" type="datetimeFigureOut">
              <a:rPr lang="en-IN" smtClean="0"/>
              <a:t>09-06-2022</a:t>
            </a:fld>
            <a:endParaRPr lang="en-IN"/>
          </a:p>
        </p:txBody>
      </p:sp>
      <p:sp>
        <p:nvSpPr>
          <p:cNvPr id="4" name="Footer Placeholder 3">
            <a:extLst>
              <a:ext uri="{FF2B5EF4-FFF2-40B4-BE49-F238E27FC236}">
                <a16:creationId xmlns:a16="http://schemas.microsoft.com/office/drawing/2014/main" id="{827F600A-D572-484C-BA99-94925764A5E3}"/>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A69BFFD-922A-4F87-8F2D-790D16A5243B}"/>
              </a:ext>
            </a:extLst>
          </p:cNvPr>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CB76C29A-0417-49A5-AF42-69648B2AE0E6}" type="slidenum">
              <a:rPr lang="en-IN" smtClean="0"/>
              <a:t>‹#›</a:t>
            </a:fld>
            <a:endParaRPr lang="en-IN"/>
          </a:p>
        </p:txBody>
      </p:sp>
    </p:spTree>
    <p:extLst>
      <p:ext uri="{BB962C8B-B14F-4D97-AF65-F5344CB8AC3E}">
        <p14:creationId xmlns:p14="http://schemas.microsoft.com/office/powerpoint/2010/main" val="24154924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2844A631-95C3-48DD-9D7F-88BF8B29AE56}" type="datetimeFigureOut">
              <a:rPr lang="en-IN" smtClean="0"/>
              <a:t>09-06-2022</a:t>
            </a:fld>
            <a:endParaRPr lang="en-IN"/>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ABD29AE-F355-401B-BE92-AF4E57FC01B8}" type="slidenum">
              <a:rPr lang="en-IN" smtClean="0"/>
              <a:t>‹#›</a:t>
            </a:fld>
            <a:endParaRPr lang="en-IN"/>
          </a:p>
        </p:txBody>
      </p:sp>
    </p:spTree>
    <p:extLst>
      <p:ext uri="{BB962C8B-B14F-4D97-AF65-F5344CB8AC3E}">
        <p14:creationId xmlns:p14="http://schemas.microsoft.com/office/powerpoint/2010/main" val="288993017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9ABD29AE-F355-401B-BE92-AF4E57FC01B8}" type="slidenum">
              <a:rPr lang="en-IN" smtClean="0"/>
              <a:t>2</a:t>
            </a:fld>
            <a:endParaRPr lang="en-IN"/>
          </a:p>
        </p:txBody>
      </p:sp>
    </p:spTree>
    <p:extLst>
      <p:ext uri="{BB962C8B-B14F-4D97-AF65-F5344CB8AC3E}">
        <p14:creationId xmlns:p14="http://schemas.microsoft.com/office/powerpoint/2010/main" val="1947255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9ABD29AE-F355-401B-BE92-AF4E57FC01B8}" type="slidenum">
              <a:rPr lang="en-IN" smtClean="0"/>
              <a:t>25</a:t>
            </a:fld>
            <a:endParaRPr lang="en-IN"/>
          </a:p>
        </p:txBody>
      </p:sp>
    </p:spTree>
    <p:extLst>
      <p:ext uri="{BB962C8B-B14F-4D97-AF65-F5344CB8AC3E}">
        <p14:creationId xmlns:p14="http://schemas.microsoft.com/office/powerpoint/2010/main" val="191023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3AF4-FE40-4B5E-B126-051E423FAA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5C81F3-E30E-4CC0-9E6E-87669B192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983C45-1554-4A99-854D-8226A46439EE}"/>
              </a:ext>
            </a:extLst>
          </p:cNvPr>
          <p:cNvSpPr>
            <a:spLocks noGrp="1"/>
          </p:cNvSpPr>
          <p:nvPr>
            <p:ph type="dt" sz="half" idx="10"/>
          </p:nvPr>
        </p:nvSpPr>
        <p:spPr/>
        <p:txBody>
          <a:bodyPr/>
          <a:lstStyle/>
          <a:p>
            <a:pPr algn="r">
              <a:lnSpc>
                <a:spcPct val="100000"/>
              </a:lnSpc>
            </a:pPr>
            <a:endParaRPr lang="en-US" sz="1050" b="0" strike="noStrike" spc="-1">
              <a:latin typeface="Times New Roman"/>
            </a:endParaRPr>
          </a:p>
        </p:txBody>
      </p:sp>
      <p:sp>
        <p:nvSpPr>
          <p:cNvPr id="5" name="Footer Placeholder 4">
            <a:extLst>
              <a:ext uri="{FF2B5EF4-FFF2-40B4-BE49-F238E27FC236}">
                <a16:creationId xmlns:a16="http://schemas.microsoft.com/office/drawing/2014/main" id="{EF13C1DD-8011-43D0-A6FE-0BFB441FD51E}"/>
              </a:ext>
            </a:extLst>
          </p:cNvPr>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a:extLst>
              <a:ext uri="{FF2B5EF4-FFF2-40B4-BE49-F238E27FC236}">
                <a16:creationId xmlns:a16="http://schemas.microsoft.com/office/drawing/2014/main" id="{526565C7-2ED2-44D3-ADF3-A544529E9D22}"/>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258410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CD44-B03E-4D84-8473-2907C2F3C7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390C06-DCA5-40FB-9876-EBC26CDA7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D620EA-6749-4B2C-A0B7-C1ED2AAA1B44}"/>
              </a:ext>
            </a:extLst>
          </p:cNvPr>
          <p:cNvSpPr>
            <a:spLocks noGrp="1"/>
          </p:cNvSpPr>
          <p:nvPr>
            <p:ph type="dt" sz="half" idx="10"/>
          </p:nvPr>
        </p:nvSpPr>
        <p:spPr/>
        <p:txBody>
          <a:bodyPr/>
          <a:lstStyle/>
          <a:p>
            <a:pPr algn="r">
              <a:lnSpc>
                <a:spcPct val="100000"/>
              </a:lnSpc>
            </a:pPr>
            <a:endParaRPr lang="en-US" sz="1050" b="0" strike="noStrike" spc="-1">
              <a:latin typeface="Times New Roman"/>
            </a:endParaRPr>
          </a:p>
        </p:txBody>
      </p:sp>
      <p:sp>
        <p:nvSpPr>
          <p:cNvPr id="5" name="Footer Placeholder 4">
            <a:extLst>
              <a:ext uri="{FF2B5EF4-FFF2-40B4-BE49-F238E27FC236}">
                <a16:creationId xmlns:a16="http://schemas.microsoft.com/office/drawing/2014/main" id="{CDB5E022-BBA9-479B-B988-EE868421C4BC}"/>
              </a:ext>
            </a:extLst>
          </p:cNvPr>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a:extLst>
              <a:ext uri="{FF2B5EF4-FFF2-40B4-BE49-F238E27FC236}">
                <a16:creationId xmlns:a16="http://schemas.microsoft.com/office/drawing/2014/main" id="{DE1F883C-12C7-45BC-9C61-843881D3B40C}"/>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148790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E05DD-29B2-491B-A6E6-8C616528A2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5D4A86-8FA8-4969-9A59-37D6D848FB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81FAC1-A896-42E0-83EC-882E0DB8EB15}"/>
              </a:ext>
            </a:extLst>
          </p:cNvPr>
          <p:cNvSpPr>
            <a:spLocks noGrp="1"/>
          </p:cNvSpPr>
          <p:nvPr>
            <p:ph type="dt" sz="half" idx="10"/>
          </p:nvPr>
        </p:nvSpPr>
        <p:spPr/>
        <p:txBody>
          <a:bodyPr/>
          <a:lstStyle/>
          <a:p>
            <a:pPr algn="r">
              <a:lnSpc>
                <a:spcPct val="100000"/>
              </a:lnSpc>
            </a:pPr>
            <a:endParaRPr lang="en-US" sz="1050" b="0" strike="noStrike" spc="-1">
              <a:latin typeface="Times New Roman"/>
            </a:endParaRPr>
          </a:p>
        </p:txBody>
      </p:sp>
      <p:sp>
        <p:nvSpPr>
          <p:cNvPr id="5" name="Footer Placeholder 4">
            <a:extLst>
              <a:ext uri="{FF2B5EF4-FFF2-40B4-BE49-F238E27FC236}">
                <a16:creationId xmlns:a16="http://schemas.microsoft.com/office/drawing/2014/main" id="{F0837ECA-05EF-4B97-A044-B4F688CB6D08}"/>
              </a:ext>
            </a:extLst>
          </p:cNvPr>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a:extLst>
              <a:ext uri="{FF2B5EF4-FFF2-40B4-BE49-F238E27FC236}">
                <a16:creationId xmlns:a16="http://schemas.microsoft.com/office/drawing/2014/main" id="{30E0854D-ACFB-4E86-82FD-E8834AB393B2}"/>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3616212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85" name="PlaceHolder 2"/>
          <p:cNvSpPr>
            <a:spLocks noGrp="1"/>
          </p:cNvSpPr>
          <p:nvPr>
            <p:ph type="subTitle"/>
          </p:nvPr>
        </p:nvSpPr>
        <p:spPr>
          <a:xfrm>
            <a:off x="1141560" y="2249640"/>
            <a:ext cx="9905760" cy="35413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3493249155"/>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endParaRPr lang="en-US" sz="1800" b="0" strike="noStrike" spc="-1">
              <a:solidFill>
                <a:srgbClr val="FFFFFF"/>
              </a:solidFill>
              <a:latin typeface="Tw Cen MT"/>
            </a:endParaRPr>
          </a:p>
        </p:txBody>
      </p:sp>
      <p:sp>
        <p:nvSpPr>
          <p:cNvPr id="187" name="PlaceHolder 2"/>
          <p:cNvSpPr>
            <a:spLocks noGrp="1"/>
          </p:cNvSpPr>
          <p:nvPr>
            <p:ph/>
          </p:nvPr>
        </p:nvSpPr>
        <p:spPr>
          <a:xfrm>
            <a:off x="1141560" y="2249640"/>
            <a:ext cx="9905760" cy="3541320"/>
          </a:xfrm>
          <a:prstGeom prst="rect">
            <a:avLst/>
          </a:prstGeom>
          <a:noFill/>
          <a:ln w="0">
            <a:noFill/>
          </a:ln>
        </p:spPr>
        <p:txBody>
          <a:bodyPr lIns="0" tIns="0" rIns="0" bIns="0" anchor="t">
            <a:normAutofit/>
          </a:bodyPr>
          <a:lstStyle/>
          <a:p>
            <a:endParaRPr lang="en-US" sz="2400" b="0" strike="noStrike" spc="-1">
              <a:solidFill>
                <a:srgbClr val="FFFFFF"/>
              </a:solidFill>
              <a:latin typeface="Tw Cen MT"/>
            </a:endParaRPr>
          </a:p>
        </p:txBody>
      </p:sp>
    </p:spTree>
    <p:extLst>
      <p:ext uri="{BB962C8B-B14F-4D97-AF65-F5344CB8AC3E}">
        <p14:creationId xmlns:p14="http://schemas.microsoft.com/office/powerpoint/2010/main" val="1749460046"/>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endParaRPr lang="en-US" sz="105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68419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DAB0-A879-4D6E-AE49-B3A83393EB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9201C6-D714-41AC-9632-350422EC14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8B3168-1933-4A76-A665-822FAF8D96A3}"/>
              </a:ext>
            </a:extLst>
          </p:cNvPr>
          <p:cNvSpPr>
            <a:spLocks noGrp="1"/>
          </p:cNvSpPr>
          <p:nvPr>
            <p:ph type="dt" sz="half" idx="10"/>
          </p:nvPr>
        </p:nvSpPr>
        <p:spPr/>
        <p:txBody>
          <a:bodyPr/>
          <a:lstStyle/>
          <a:p>
            <a:pPr algn="r">
              <a:lnSpc>
                <a:spcPct val="100000"/>
              </a:lnSpc>
            </a:pPr>
            <a:endParaRPr lang="en-US" sz="1050" b="0" strike="noStrike" spc="-1">
              <a:latin typeface="Times New Roman"/>
            </a:endParaRPr>
          </a:p>
        </p:txBody>
      </p:sp>
      <p:sp>
        <p:nvSpPr>
          <p:cNvPr id="5" name="Footer Placeholder 4">
            <a:extLst>
              <a:ext uri="{FF2B5EF4-FFF2-40B4-BE49-F238E27FC236}">
                <a16:creationId xmlns:a16="http://schemas.microsoft.com/office/drawing/2014/main" id="{DF3673C8-1870-4BF9-97DF-061FF7C1E242}"/>
              </a:ext>
            </a:extLst>
          </p:cNvPr>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a:extLst>
              <a:ext uri="{FF2B5EF4-FFF2-40B4-BE49-F238E27FC236}">
                <a16:creationId xmlns:a16="http://schemas.microsoft.com/office/drawing/2014/main" id="{10621D5D-3F45-4C0B-BFD8-345E785A6620}"/>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3892134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9924-FC96-4F69-B1B5-4D848D0181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70FDCC-06C0-4DAD-A47A-893E3A81B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1F2E63-326E-4296-8F24-23236BE26406}"/>
              </a:ext>
            </a:extLst>
          </p:cNvPr>
          <p:cNvSpPr>
            <a:spLocks noGrp="1"/>
          </p:cNvSpPr>
          <p:nvPr>
            <p:ph type="dt" sz="half" idx="10"/>
          </p:nvPr>
        </p:nvSpPr>
        <p:spPr/>
        <p:txBody>
          <a:bodyPr/>
          <a:lstStyle/>
          <a:p>
            <a:pPr algn="r">
              <a:lnSpc>
                <a:spcPct val="100000"/>
              </a:lnSpc>
            </a:pPr>
            <a:endParaRPr lang="en-US" sz="1050" b="0" strike="noStrike" spc="-1">
              <a:latin typeface="Times New Roman"/>
            </a:endParaRPr>
          </a:p>
        </p:txBody>
      </p:sp>
      <p:sp>
        <p:nvSpPr>
          <p:cNvPr id="5" name="Footer Placeholder 4">
            <a:extLst>
              <a:ext uri="{FF2B5EF4-FFF2-40B4-BE49-F238E27FC236}">
                <a16:creationId xmlns:a16="http://schemas.microsoft.com/office/drawing/2014/main" id="{159180B3-A6A2-4A3F-994D-A6ABF73D7807}"/>
              </a:ext>
            </a:extLst>
          </p:cNvPr>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a:extLst>
              <a:ext uri="{FF2B5EF4-FFF2-40B4-BE49-F238E27FC236}">
                <a16:creationId xmlns:a16="http://schemas.microsoft.com/office/drawing/2014/main" id="{FCE46762-AEE7-4476-9710-79C9EB7391E0}"/>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10333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D71E-0304-415E-B1DF-7D4831B552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1B3763-178B-44DC-B9DC-2A33BEB54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3950F2-ABEA-46FA-BFBF-5C331DD75A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E8E1C6-F924-4473-88D8-CB706E053F29}"/>
              </a:ext>
            </a:extLst>
          </p:cNvPr>
          <p:cNvSpPr>
            <a:spLocks noGrp="1"/>
          </p:cNvSpPr>
          <p:nvPr>
            <p:ph type="dt" sz="half" idx="10"/>
          </p:nvPr>
        </p:nvSpPr>
        <p:spPr/>
        <p:txBody>
          <a:bodyPr/>
          <a:lstStyle/>
          <a:p>
            <a:pPr algn="r">
              <a:lnSpc>
                <a:spcPct val="100000"/>
              </a:lnSpc>
            </a:pPr>
            <a:endParaRPr lang="en-US" sz="1050" b="0" strike="noStrike" spc="-1">
              <a:latin typeface="Times New Roman"/>
            </a:endParaRPr>
          </a:p>
        </p:txBody>
      </p:sp>
      <p:sp>
        <p:nvSpPr>
          <p:cNvPr id="6" name="Footer Placeholder 5">
            <a:extLst>
              <a:ext uri="{FF2B5EF4-FFF2-40B4-BE49-F238E27FC236}">
                <a16:creationId xmlns:a16="http://schemas.microsoft.com/office/drawing/2014/main" id="{290CB866-5C7E-495B-8263-C2E414EABE99}"/>
              </a:ext>
            </a:extLst>
          </p:cNvPr>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a:extLst>
              <a:ext uri="{FF2B5EF4-FFF2-40B4-BE49-F238E27FC236}">
                <a16:creationId xmlns:a16="http://schemas.microsoft.com/office/drawing/2014/main" id="{F01E512B-EB73-42D9-AFB9-89677CE7D507}"/>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293863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2B22-942A-44A1-99CB-40F74F7514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B85A82-293D-4DCA-B193-ADCF95E6B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1BC5F-6A15-4029-B562-5650681D7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A282C0-5C50-41E8-A78B-4DCCF7DB8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50125-6397-42E8-96DA-8DC8501EAA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EDB41F-D6B4-4D5B-B7CF-2239E74DE4F9}"/>
              </a:ext>
            </a:extLst>
          </p:cNvPr>
          <p:cNvSpPr>
            <a:spLocks noGrp="1"/>
          </p:cNvSpPr>
          <p:nvPr>
            <p:ph type="dt" sz="half" idx="10"/>
          </p:nvPr>
        </p:nvSpPr>
        <p:spPr/>
        <p:txBody>
          <a:bodyPr/>
          <a:lstStyle/>
          <a:p>
            <a:pPr algn="r">
              <a:lnSpc>
                <a:spcPct val="100000"/>
              </a:lnSpc>
            </a:pPr>
            <a:endParaRPr lang="en-US" sz="1050" b="0" strike="noStrike" spc="-1">
              <a:latin typeface="Times New Roman"/>
            </a:endParaRPr>
          </a:p>
        </p:txBody>
      </p:sp>
      <p:sp>
        <p:nvSpPr>
          <p:cNvPr id="8" name="Footer Placeholder 7">
            <a:extLst>
              <a:ext uri="{FF2B5EF4-FFF2-40B4-BE49-F238E27FC236}">
                <a16:creationId xmlns:a16="http://schemas.microsoft.com/office/drawing/2014/main" id="{E79C3826-6050-4221-8DDF-E70B2A449AD8}"/>
              </a:ext>
            </a:extLst>
          </p:cNvPr>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a:extLst>
              <a:ext uri="{FF2B5EF4-FFF2-40B4-BE49-F238E27FC236}">
                <a16:creationId xmlns:a16="http://schemas.microsoft.com/office/drawing/2014/main" id="{A65DF086-8A28-4D91-80B1-0E8593002BC9}"/>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164458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8C8B-C691-4534-8514-E52772E976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D6DA74-A5C6-4946-9A14-65857AC383D8}"/>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E7B771BC-0F8E-40C4-A442-AD5E539F5C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00DD2EA-2ED3-46AA-9BF0-F36E0CA654F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8092381"/>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F7D5F-0893-4F3C-8F22-69D0151B1DD7}"/>
              </a:ext>
            </a:extLst>
          </p:cNvPr>
          <p:cNvSpPr>
            <a:spLocks noGrp="1"/>
          </p:cNvSpPr>
          <p:nvPr>
            <p:ph type="dt" sz="half" idx="10"/>
          </p:nvPr>
        </p:nvSpPr>
        <p:spPr/>
        <p:txBody>
          <a:bodyPr/>
          <a:lstStyle/>
          <a:p>
            <a:pPr algn="r">
              <a:lnSpc>
                <a:spcPct val="100000"/>
              </a:lnSpc>
            </a:pPr>
            <a:endParaRPr lang="en-US" sz="1050" b="0" strike="noStrike" spc="-1">
              <a:latin typeface="Times New Roman"/>
            </a:endParaRPr>
          </a:p>
        </p:txBody>
      </p:sp>
      <p:sp>
        <p:nvSpPr>
          <p:cNvPr id="3" name="Footer Placeholder 2">
            <a:extLst>
              <a:ext uri="{FF2B5EF4-FFF2-40B4-BE49-F238E27FC236}">
                <a16:creationId xmlns:a16="http://schemas.microsoft.com/office/drawing/2014/main" id="{86DA1449-5267-4CA9-B382-4D6F9B2C4774}"/>
              </a:ext>
            </a:extLst>
          </p:cNvPr>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a:extLst>
              <a:ext uri="{FF2B5EF4-FFF2-40B4-BE49-F238E27FC236}">
                <a16:creationId xmlns:a16="http://schemas.microsoft.com/office/drawing/2014/main" id="{49CE9EAD-8396-49BB-8142-6EF72267401E}"/>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286680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0D28-AEAF-41CF-9085-D2A55C19D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C651D0-7049-46C9-B0F5-F0DE74760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6A11F6-5080-4323-A4BF-E5D61A4BF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2B285-BCBA-4AFC-8A5B-33E8EC05C59D}"/>
              </a:ext>
            </a:extLst>
          </p:cNvPr>
          <p:cNvSpPr>
            <a:spLocks noGrp="1"/>
          </p:cNvSpPr>
          <p:nvPr>
            <p:ph type="dt" sz="half" idx="10"/>
          </p:nvPr>
        </p:nvSpPr>
        <p:spPr/>
        <p:txBody>
          <a:bodyPr/>
          <a:lstStyle/>
          <a:p>
            <a:pPr algn="r">
              <a:lnSpc>
                <a:spcPct val="100000"/>
              </a:lnSpc>
            </a:pPr>
            <a:endParaRPr lang="en-US" sz="1050" b="0" strike="noStrike" spc="-1">
              <a:latin typeface="Times New Roman"/>
            </a:endParaRPr>
          </a:p>
        </p:txBody>
      </p:sp>
      <p:sp>
        <p:nvSpPr>
          <p:cNvPr id="6" name="Footer Placeholder 5">
            <a:extLst>
              <a:ext uri="{FF2B5EF4-FFF2-40B4-BE49-F238E27FC236}">
                <a16:creationId xmlns:a16="http://schemas.microsoft.com/office/drawing/2014/main" id="{7E629598-252C-4527-B509-2EF36D118163}"/>
              </a:ext>
            </a:extLst>
          </p:cNvPr>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a:extLst>
              <a:ext uri="{FF2B5EF4-FFF2-40B4-BE49-F238E27FC236}">
                <a16:creationId xmlns:a16="http://schemas.microsoft.com/office/drawing/2014/main" id="{E01890B6-0E6D-4763-93FB-3BD815D0B42A}"/>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340366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4130-81D4-41BF-B4A6-BDCEF1CB6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D70C2B-EE21-4989-83D4-B983F83A8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6A4EE9-8981-4F27-A15E-0E28E6C62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7E0A2D-35A4-4C57-A292-A1D2C201CB1E}"/>
              </a:ext>
            </a:extLst>
          </p:cNvPr>
          <p:cNvSpPr>
            <a:spLocks noGrp="1"/>
          </p:cNvSpPr>
          <p:nvPr>
            <p:ph type="dt" sz="half" idx="10"/>
          </p:nvPr>
        </p:nvSpPr>
        <p:spPr/>
        <p:txBody>
          <a:bodyPr/>
          <a:lstStyle/>
          <a:p>
            <a:pPr algn="r">
              <a:lnSpc>
                <a:spcPct val="100000"/>
              </a:lnSpc>
            </a:pPr>
            <a:endParaRPr lang="en-US" sz="1050" b="0" strike="noStrike" spc="-1">
              <a:latin typeface="Times New Roman"/>
            </a:endParaRPr>
          </a:p>
        </p:txBody>
      </p:sp>
      <p:sp>
        <p:nvSpPr>
          <p:cNvPr id="6" name="Footer Placeholder 5">
            <a:extLst>
              <a:ext uri="{FF2B5EF4-FFF2-40B4-BE49-F238E27FC236}">
                <a16:creationId xmlns:a16="http://schemas.microsoft.com/office/drawing/2014/main" id="{EC428ACD-C858-41C6-AA6A-98A1E7028910}"/>
              </a:ext>
            </a:extLst>
          </p:cNvPr>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a:extLst>
              <a:ext uri="{FF2B5EF4-FFF2-40B4-BE49-F238E27FC236}">
                <a16:creationId xmlns:a16="http://schemas.microsoft.com/office/drawing/2014/main" id="{38A70B88-8336-4E68-94EA-D8E0B9CB6ED7}"/>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292368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FA620C-5329-4EB0-95F9-3BB6728B5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8D7A15-DB73-47D3-AF09-D43F8BEE2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A62972-8DCE-46B9-9E7C-F2801F2C2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lnSpc>
                <a:spcPct val="100000"/>
              </a:lnSpc>
            </a:pPr>
            <a:endParaRPr lang="en-US" sz="1050" b="0" strike="noStrike" spc="-1">
              <a:latin typeface="Times New Roman"/>
            </a:endParaRPr>
          </a:p>
        </p:txBody>
      </p:sp>
      <p:sp>
        <p:nvSpPr>
          <p:cNvPr id="5" name="Footer Placeholder 4">
            <a:extLst>
              <a:ext uri="{FF2B5EF4-FFF2-40B4-BE49-F238E27FC236}">
                <a16:creationId xmlns:a16="http://schemas.microsoft.com/office/drawing/2014/main" id="{DA8A0760-1CAF-491A-9399-AD8250E59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a:latin typeface="Times New Roman"/>
            </a:endParaRPr>
          </a:p>
        </p:txBody>
      </p:sp>
      <p:sp>
        <p:nvSpPr>
          <p:cNvPr id="6" name="Slide Number Placeholder 5">
            <a:extLst>
              <a:ext uri="{FF2B5EF4-FFF2-40B4-BE49-F238E27FC236}">
                <a16:creationId xmlns:a16="http://schemas.microsoft.com/office/drawing/2014/main" id="{E6182C04-AC3E-423B-9ED7-DC4175041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40459520-5F90-47CD-B854-ED228334B2CA}" type="slidenum">
              <a:rPr lang="en-US" sz="1050" b="0" strike="noStrike" spc="-1" smtClean="0">
                <a:solidFill>
                  <a:srgbClr val="FFFFFF"/>
                </a:solidFill>
                <a:latin typeface="Tw Cen MT"/>
              </a:rPr>
              <a:t>‹#›</a:t>
            </a:fld>
            <a:endParaRPr lang="en-US" sz="1050" b="0" strike="noStrike" spc="-1">
              <a:latin typeface="Times New Roman"/>
            </a:endParaRPr>
          </a:p>
        </p:txBody>
      </p:sp>
    </p:spTree>
    <p:extLst>
      <p:ext uri="{BB962C8B-B14F-4D97-AF65-F5344CB8AC3E}">
        <p14:creationId xmlns:p14="http://schemas.microsoft.com/office/powerpoint/2010/main" val="16347753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transition spd="slow">
    <p:randomBar dir="ver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2"/>
          <p:cNvSpPr>
            <a:spLocks noGrp="1"/>
          </p:cNvSpPr>
          <p:nvPr>
            <p:ph type="subTitle"/>
          </p:nvPr>
        </p:nvSpPr>
        <p:spPr>
          <a:xfrm>
            <a:off x="1104900" y="3135435"/>
            <a:ext cx="10136220" cy="3293940"/>
          </a:xfrm>
          <a:prstGeom prst="rect">
            <a:avLst/>
          </a:prstGeom>
          <a:noFill/>
          <a:ln w="0">
            <a:noFill/>
          </a:ln>
        </p:spPr>
        <p:txBody>
          <a:bodyPr anchor="t">
            <a:noAutofit/>
          </a:bodyPr>
          <a:lstStyle/>
          <a:p>
            <a:pPr marL="0" indent="0" algn="ctr">
              <a:lnSpc>
                <a:spcPct val="120000"/>
              </a:lnSpc>
              <a:spcBef>
                <a:spcPts val="1001"/>
              </a:spcBef>
              <a:buNone/>
              <a:tabLst>
                <a:tab pos="0" algn="l"/>
              </a:tabLst>
            </a:pPr>
            <a:r>
              <a:rPr lang="en-IN" sz="3200" b="0" strike="noStrike" spc="-1" dirty="0">
                <a:solidFill>
                  <a:srgbClr val="FF0000"/>
                </a:solidFill>
                <a:latin typeface="Times New Roman"/>
              </a:rPr>
              <a:t>Batch -1</a:t>
            </a:r>
            <a:r>
              <a:rPr lang="en-IN" b="0" strike="noStrike" spc="-1" dirty="0">
                <a:solidFill>
                  <a:srgbClr val="D8FC68"/>
                </a:solidFill>
                <a:latin typeface="Times New Roman"/>
              </a:rPr>
              <a:t>   </a:t>
            </a:r>
          </a:p>
          <a:p>
            <a:pPr marL="0" indent="0">
              <a:lnSpc>
                <a:spcPct val="120000"/>
              </a:lnSpc>
              <a:spcBef>
                <a:spcPts val="1001"/>
              </a:spcBef>
              <a:buNone/>
              <a:tabLst>
                <a:tab pos="0" algn="l"/>
              </a:tabLst>
            </a:pPr>
            <a:r>
              <a:rPr lang="en-IN" sz="2400" b="0" strike="noStrike" spc="-1" dirty="0">
                <a:solidFill>
                  <a:srgbClr val="FF0000"/>
                </a:solidFill>
                <a:latin typeface="Times New Roman"/>
              </a:rPr>
              <a:t>   Under the Guidance of</a:t>
            </a:r>
            <a:r>
              <a:rPr lang="en-IN" sz="2400" spc="-1" dirty="0">
                <a:solidFill>
                  <a:srgbClr val="FF0000"/>
                </a:solidFill>
                <a:latin typeface="Times New Roman"/>
              </a:rPr>
              <a:t> </a:t>
            </a:r>
            <a:r>
              <a:rPr lang="en-IN" sz="2400" spc="-1" dirty="0">
                <a:solidFill>
                  <a:srgbClr val="D8FC68"/>
                </a:solidFill>
                <a:latin typeface="Times New Roman"/>
              </a:rPr>
              <a:t>                                </a:t>
            </a:r>
            <a:r>
              <a:rPr lang="en-IN" sz="2400" spc="-1" dirty="0">
                <a:solidFill>
                  <a:srgbClr val="FF0000"/>
                </a:solidFill>
                <a:latin typeface="Times New Roman"/>
              </a:rPr>
              <a:t>Submitted by :-    </a:t>
            </a:r>
            <a:endParaRPr lang="en-US" sz="2400" b="0" strike="noStrike" spc="-1" dirty="0">
              <a:solidFill>
                <a:srgbClr val="FF0000"/>
              </a:solidFill>
              <a:latin typeface="Arial"/>
            </a:endParaRPr>
          </a:p>
          <a:p>
            <a:pPr marL="0" indent="0">
              <a:lnSpc>
                <a:spcPct val="120000"/>
              </a:lnSpc>
              <a:spcBef>
                <a:spcPts val="1001"/>
              </a:spcBef>
              <a:buNone/>
              <a:tabLst>
                <a:tab pos="0" algn="l"/>
              </a:tabLst>
            </a:pPr>
            <a:r>
              <a:rPr lang="en-IN" sz="2400" b="0" strike="noStrike" spc="-1" dirty="0">
                <a:solidFill>
                  <a:srgbClr val="D8FC68"/>
                </a:solidFill>
                <a:latin typeface="Times New Roman"/>
              </a:rPr>
              <a:t>        </a:t>
            </a:r>
            <a:r>
              <a:rPr lang="en-IN" sz="2400" b="0" strike="noStrike" spc="-1" dirty="0">
                <a:solidFill>
                  <a:schemeClr val="accent1"/>
                </a:solidFill>
                <a:latin typeface="Times New Roman"/>
              </a:rPr>
              <a:t>Dr</a:t>
            </a:r>
            <a:r>
              <a:rPr lang="en-IN" sz="2400" spc="-1" dirty="0">
                <a:solidFill>
                  <a:schemeClr val="accent1"/>
                </a:solidFill>
                <a:latin typeface="Times New Roman"/>
              </a:rPr>
              <a:t> </a:t>
            </a:r>
            <a:r>
              <a:rPr lang="en-IN" sz="2400" b="0" strike="noStrike" spc="-1" dirty="0">
                <a:solidFill>
                  <a:schemeClr val="accent1"/>
                </a:solidFill>
                <a:latin typeface="Times New Roman"/>
              </a:rPr>
              <a:t>. M. Sarada</a:t>
            </a:r>
            <a:r>
              <a:rPr lang="en-IN" sz="2400" spc="-1" dirty="0">
                <a:solidFill>
                  <a:schemeClr val="accent1"/>
                </a:solidFill>
                <a:latin typeface="Times New Roman"/>
              </a:rPr>
              <a:t>                                             </a:t>
            </a:r>
            <a:r>
              <a:rPr lang="en-IN" sz="2400" b="0" strike="noStrike" spc="-1" dirty="0">
                <a:solidFill>
                  <a:schemeClr val="accent1"/>
                </a:solidFill>
                <a:latin typeface="Times New Roman"/>
              </a:rPr>
              <a:t> G. </a:t>
            </a:r>
            <a:r>
              <a:rPr lang="en-IN" sz="2400" spc="-1" dirty="0">
                <a:solidFill>
                  <a:schemeClr val="accent1"/>
                </a:solidFill>
                <a:latin typeface="Times New Roman"/>
              </a:rPr>
              <a:t>Apurupa </a:t>
            </a:r>
            <a:r>
              <a:rPr lang="en-IN" sz="2400" b="0" strike="noStrike" spc="-1" dirty="0">
                <a:solidFill>
                  <a:schemeClr val="accent1"/>
                </a:solidFill>
                <a:latin typeface="Times New Roman"/>
              </a:rPr>
              <a:t>- 181FA05089</a:t>
            </a:r>
            <a:r>
              <a:rPr lang="en-IN" sz="2400" spc="-1" dirty="0">
                <a:solidFill>
                  <a:schemeClr val="accent1"/>
                </a:solidFill>
                <a:latin typeface="Times New Roman"/>
              </a:rPr>
              <a:t> </a:t>
            </a:r>
            <a:endParaRPr lang="en-US" sz="2400" b="0" strike="noStrike" spc="-1" dirty="0">
              <a:solidFill>
                <a:schemeClr val="accent1"/>
              </a:solidFill>
              <a:latin typeface="Arial"/>
            </a:endParaRPr>
          </a:p>
          <a:p>
            <a:pPr marL="0" indent="0">
              <a:lnSpc>
                <a:spcPct val="120000"/>
              </a:lnSpc>
              <a:spcBef>
                <a:spcPts val="1001"/>
              </a:spcBef>
              <a:buNone/>
              <a:tabLst>
                <a:tab pos="0" algn="l"/>
              </a:tabLst>
            </a:pPr>
            <a:r>
              <a:rPr lang="en-IN" sz="2400" spc="-1" dirty="0">
                <a:solidFill>
                  <a:schemeClr val="accent1"/>
                </a:solidFill>
                <a:latin typeface="Times New Roman"/>
              </a:rPr>
              <a:t>          </a:t>
            </a:r>
            <a:r>
              <a:rPr lang="en-IN" sz="2400" b="0" strike="noStrike" spc="-1" dirty="0">
                <a:solidFill>
                  <a:schemeClr val="accent1"/>
                </a:solidFill>
                <a:latin typeface="Times New Roman"/>
              </a:rPr>
              <a:t> Professor</a:t>
            </a:r>
            <a:r>
              <a:rPr lang="en-IN" sz="2400" spc="-1" dirty="0">
                <a:solidFill>
                  <a:schemeClr val="accent1"/>
                </a:solidFill>
                <a:latin typeface="Times New Roman"/>
              </a:rPr>
              <a:t>                                                    </a:t>
            </a:r>
            <a:r>
              <a:rPr lang="en-IN" sz="2400" b="0" strike="noStrike" spc="-1" dirty="0">
                <a:solidFill>
                  <a:schemeClr val="accent1"/>
                </a:solidFill>
                <a:latin typeface="Times New Roman"/>
              </a:rPr>
              <a:t>P. Sai Krishna - 181FA05114</a:t>
            </a:r>
          </a:p>
          <a:p>
            <a:pPr marL="0" indent="0">
              <a:lnSpc>
                <a:spcPct val="120000"/>
              </a:lnSpc>
              <a:spcBef>
                <a:spcPts val="1001"/>
              </a:spcBef>
              <a:buNone/>
              <a:tabLst>
                <a:tab pos="0" algn="l"/>
              </a:tabLst>
            </a:pPr>
            <a:r>
              <a:rPr lang="en-IN" sz="2400" spc="-1" dirty="0">
                <a:solidFill>
                  <a:schemeClr val="accent1"/>
                </a:solidFill>
                <a:latin typeface="Times New Roman"/>
              </a:rPr>
              <a:t>                                                                                                         IV-ECE</a:t>
            </a:r>
            <a:endParaRPr lang="en-US" sz="2400" b="0" strike="noStrike" spc="-1" dirty="0">
              <a:solidFill>
                <a:schemeClr val="accent1"/>
              </a:solidFill>
              <a:latin typeface="Arial"/>
            </a:endParaRPr>
          </a:p>
        </p:txBody>
      </p:sp>
      <p:sp>
        <p:nvSpPr>
          <p:cNvPr id="302" name="PlaceHolder 1"/>
          <p:cNvSpPr>
            <a:spLocks noGrp="1"/>
          </p:cNvSpPr>
          <p:nvPr>
            <p:ph type="title"/>
          </p:nvPr>
        </p:nvSpPr>
        <p:spPr>
          <a:xfrm>
            <a:off x="1777410" y="1629445"/>
            <a:ext cx="8791200" cy="1655280"/>
          </a:xfrm>
          <a:prstGeom prst="rect">
            <a:avLst/>
          </a:prstGeom>
          <a:noFill/>
          <a:ln w="0">
            <a:noFill/>
          </a:ln>
        </p:spPr>
        <p:txBody>
          <a:bodyPr anchor="b">
            <a:normAutofit/>
          </a:bodyPr>
          <a:lstStyle/>
          <a:p>
            <a:pPr algn="ctr">
              <a:lnSpc>
                <a:spcPct val="90000"/>
              </a:lnSpc>
            </a:pPr>
            <a:r>
              <a:rPr lang="en-IN" sz="4000" cap="all" spc="-1" dirty="0">
                <a:solidFill>
                  <a:srgbClr val="FF0000"/>
                </a:solidFill>
                <a:latin typeface="Times New Roman"/>
              </a:rPr>
              <a:t>ENERGY EFFICIENT</a:t>
            </a:r>
            <a:r>
              <a:rPr lang="en-IN" sz="4000" b="0" strike="noStrike" cap="all" spc="-1" dirty="0">
                <a:solidFill>
                  <a:srgbClr val="FF0000"/>
                </a:solidFill>
                <a:latin typeface="Times New Roman"/>
              </a:rPr>
              <a:t> 1-BIT APPROXIMATE FULL ADDERs using cntfet</a:t>
            </a:r>
            <a:endParaRPr lang="en-US" sz="4000" b="0" strike="noStrike" spc="-1" dirty="0">
              <a:solidFill>
                <a:srgbClr val="FF0000"/>
              </a:solidFill>
              <a:latin typeface="Tw Cen MT"/>
            </a:endParaRPr>
          </a:p>
        </p:txBody>
      </p:sp>
      <p:pic>
        <p:nvPicPr>
          <p:cNvPr id="1026" name="Picture 2" descr="Vignan's Foundation for Science, Technology &amp; Research (Deemed to be  University)">
            <a:extLst>
              <a:ext uri="{FF2B5EF4-FFF2-40B4-BE49-F238E27FC236}">
                <a16:creationId xmlns:a16="http://schemas.microsoft.com/office/drawing/2014/main" id="{802DC989-641A-527D-95AA-9E4BE7A2B0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7264" y="88049"/>
            <a:ext cx="5165721" cy="13921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4"/>
          <p:cNvSpPr/>
          <p:nvPr/>
        </p:nvSpPr>
        <p:spPr>
          <a:xfrm>
            <a:off x="2659410" y="5176217"/>
            <a:ext cx="2781829"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Fig.6: Approximate Adder 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28" name="Table 6"/>
          <p:cNvGraphicFramePr/>
          <p:nvPr>
            <p:extLst>
              <p:ext uri="{D42A27DB-BD31-4B8C-83A1-F6EECF244321}">
                <p14:modId xmlns:p14="http://schemas.microsoft.com/office/powerpoint/2010/main" val="1889886365"/>
              </p:ext>
            </p:extLst>
          </p:nvPr>
        </p:nvGraphicFramePr>
        <p:xfrm>
          <a:off x="7705721" y="2375741"/>
          <a:ext cx="3524251" cy="3372295"/>
        </p:xfrm>
        <a:graphic>
          <a:graphicData uri="http://schemas.openxmlformats.org/drawingml/2006/table">
            <a:tbl>
              <a:tblPr>
                <a:tableStyleId>{BDBED569-4797-4DF1-A0F4-6AAB3CD982D8}</a:tableStyleId>
              </a:tblPr>
              <a:tblGrid>
                <a:gridCol w="644930">
                  <a:extLst>
                    <a:ext uri="{9D8B030D-6E8A-4147-A177-3AD203B41FA5}">
                      <a16:colId xmlns:a16="http://schemas.microsoft.com/office/drawing/2014/main" val="20000"/>
                    </a:ext>
                  </a:extLst>
                </a:gridCol>
                <a:gridCol w="605930">
                  <a:extLst>
                    <a:ext uri="{9D8B030D-6E8A-4147-A177-3AD203B41FA5}">
                      <a16:colId xmlns:a16="http://schemas.microsoft.com/office/drawing/2014/main" val="20001"/>
                    </a:ext>
                  </a:extLst>
                </a:gridCol>
                <a:gridCol w="588891">
                  <a:extLst>
                    <a:ext uri="{9D8B030D-6E8A-4147-A177-3AD203B41FA5}">
                      <a16:colId xmlns:a16="http://schemas.microsoft.com/office/drawing/2014/main" val="20002"/>
                    </a:ext>
                  </a:extLst>
                </a:gridCol>
                <a:gridCol w="739972">
                  <a:extLst>
                    <a:ext uri="{9D8B030D-6E8A-4147-A177-3AD203B41FA5}">
                      <a16:colId xmlns:a16="http://schemas.microsoft.com/office/drawing/2014/main" val="20003"/>
                    </a:ext>
                  </a:extLst>
                </a:gridCol>
                <a:gridCol w="944528">
                  <a:extLst>
                    <a:ext uri="{9D8B030D-6E8A-4147-A177-3AD203B41FA5}">
                      <a16:colId xmlns:a16="http://schemas.microsoft.com/office/drawing/2014/main" val="20004"/>
                    </a:ext>
                  </a:extLst>
                </a:gridCol>
              </a:tblGrid>
              <a:tr h="40589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29" name="Rectangle 6"/>
          <p:cNvSpPr/>
          <p:nvPr/>
        </p:nvSpPr>
        <p:spPr>
          <a:xfrm>
            <a:off x="7581287" y="293210"/>
            <a:ext cx="311508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IN" spc="-1" dirty="0">
                <a:solidFill>
                  <a:schemeClr val="accent1"/>
                </a:solidFill>
                <a:latin typeface="Times New Roman"/>
              </a:rPr>
              <a:t>No. of  transistors : 18</a:t>
            </a:r>
          </a:p>
          <a:p>
            <a:pPr>
              <a:lnSpc>
                <a:spcPct val="100000"/>
              </a:lnSpc>
            </a:pPr>
            <a:endParaRPr lang="en-IN" sz="1800" b="0" strike="noStrike" spc="-1" dirty="0">
              <a:solidFill>
                <a:schemeClr val="accent1"/>
              </a:solidFill>
              <a:latin typeface="Times New Roman"/>
            </a:endParaRPr>
          </a:p>
          <a:p>
            <a:pPr>
              <a:lnSpc>
                <a:spcPct val="100000"/>
              </a:lnSpc>
            </a:pPr>
            <a:r>
              <a:rPr lang="en-IN" sz="1800" b="0" strike="noStrike" spc="-1" dirty="0">
                <a:solidFill>
                  <a:schemeClr val="accent1"/>
                </a:solidFill>
                <a:latin typeface="Times New Roman"/>
              </a:rPr>
              <a:t>Expression:</a:t>
            </a:r>
            <a:endParaRPr lang="en-US" sz="1800" b="0" strike="noStrike" spc="-1" dirty="0">
              <a:solidFill>
                <a:schemeClr val="accent1"/>
              </a:solidFill>
              <a:latin typeface="Arial"/>
            </a:endParaRPr>
          </a:p>
          <a:p>
            <a:pPr>
              <a:lnSpc>
                <a:spcPct val="100000"/>
              </a:lnSpc>
            </a:pPr>
            <a:r>
              <a:rPr lang="en-IN" sz="1800" b="0" strike="noStrike" spc="-1" dirty="0">
                <a:solidFill>
                  <a:schemeClr val="accent1"/>
                </a:solidFill>
                <a:latin typeface="Times New Roman"/>
              </a:rPr>
              <a:t>            Sum =~Carry;</a:t>
            </a:r>
            <a:endParaRPr lang="en-US" sz="1800" b="0" strike="noStrike" spc="-1" dirty="0">
              <a:solidFill>
                <a:schemeClr val="accent1"/>
              </a:solidFill>
              <a:latin typeface="Arial"/>
            </a:endParaRPr>
          </a:p>
          <a:p>
            <a:pPr>
              <a:lnSpc>
                <a:spcPct val="100000"/>
              </a:lnSpc>
            </a:pPr>
            <a:r>
              <a:rPr lang="en-IN" sz="1800" b="0" strike="noStrike" spc="-1" dirty="0">
                <a:solidFill>
                  <a:schemeClr val="accent1"/>
                </a:solidFill>
                <a:latin typeface="Times New Roman"/>
              </a:rPr>
              <a:t>           Carry =(A. </a:t>
            </a:r>
            <a:r>
              <a:rPr lang="en-IN" spc="-1" dirty="0">
                <a:solidFill>
                  <a:schemeClr val="accent1"/>
                </a:solidFill>
                <a:latin typeface="Times New Roman"/>
              </a:rPr>
              <a:t>B</a:t>
            </a:r>
            <a:r>
              <a:rPr lang="en-IN" sz="1800" b="0" strike="noStrike" spc="-1" dirty="0">
                <a:solidFill>
                  <a:schemeClr val="accent1"/>
                </a:solidFill>
                <a:latin typeface="Times New Roman"/>
              </a:rPr>
              <a:t>)^</a:t>
            </a:r>
            <a:r>
              <a:rPr lang="en-IN" spc="-1" dirty="0">
                <a:solidFill>
                  <a:schemeClr val="accent1"/>
                </a:solidFill>
                <a:latin typeface="Times New Roman"/>
              </a:rPr>
              <a:t>C</a:t>
            </a:r>
            <a:endParaRPr lang="en-US" sz="1800" b="0" strike="noStrike" spc="-1" dirty="0">
              <a:solidFill>
                <a:schemeClr val="accent1"/>
              </a:solidFill>
              <a:latin typeface="Arial"/>
            </a:endParaRPr>
          </a:p>
        </p:txBody>
      </p:sp>
      <p:sp>
        <p:nvSpPr>
          <p:cNvPr id="331" name="Rectangle 2"/>
          <p:cNvSpPr/>
          <p:nvPr/>
        </p:nvSpPr>
        <p:spPr>
          <a:xfrm>
            <a:off x="714901" y="5723640"/>
            <a:ext cx="10515071" cy="913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en-IN" spc="-1" dirty="0">
                <a:solidFill>
                  <a:schemeClr val="accent1"/>
                </a:solidFill>
                <a:latin typeface="Times New Roman" panose="02020603050405020304" pitchFamily="18" charset="0"/>
                <a:ea typeface="Times New Roman"/>
                <a:cs typeface="Times New Roman" panose="02020603050405020304" pitchFamily="18" charset="0"/>
              </a:rPr>
              <a:t>[2] </a:t>
            </a:r>
            <a:r>
              <a:rPr lang="en-IN" sz="1800" b="0" strike="noStrike" spc="-1" dirty="0">
                <a:solidFill>
                  <a:schemeClr val="accent1"/>
                </a:solidFill>
                <a:latin typeface="Times New Roman" panose="02020603050405020304" pitchFamily="18" charset="0"/>
                <a:cs typeface="Times New Roman" panose="02020603050405020304" pitchFamily="18" charset="0"/>
              </a:rPr>
              <a:t>:</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M. Ramasamy, G. </a:t>
            </a:r>
            <a:r>
              <a:rPr lang="en-IN" sz="1800" b="0" strike="noStrike" spc="-1" dirty="0" err="1">
                <a:solidFill>
                  <a:schemeClr val="accent1"/>
                </a:solidFill>
                <a:latin typeface="Times New Roman" panose="02020603050405020304" pitchFamily="18" charset="0"/>
                <a:ea typeface="Times New Roman"/>
                <a:cs typeface="Times New Roman" panose="02020603050405020304" pitchFamily="18" charset="0"/>
              </a:rPr>
              <a:t>Narmadha</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 and S. </a:t>
            </a:r>
            <a:r>
              <a:rPr lang="en-IN" sz="1800" b="0" strike="noStrike" spc="-1" dirty="0" err="1">
                <a:solidFill>
                  <a:schemeClr val="accent1"/>
                </a:solidFill>
                <a:latin typeface="Times New Roman" panose="02020603050405020304" pitchFamily="18" charset="0"/>
                <a:ea typeface="Times New Roman"/>
                <a:cs typeface="Times New Roman" panose="02020603050405020304" pitchFamily="18" charset="0"/>
              </a:rPr>
              <a:t>Deivasigamani</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 “Carry based approximate full adder for low power approximate computing,” 7th International Conference on Smart Computing &amp; Communications (ICSCC), pp. 1-4,</a:t>
            </a:r>
            <a:r>
              <a:rPr lang="en-IN" sz="1800" b="0" strike="noStrike" spc="-15" dirty="0">
                <a:solidFill>
                  <a:schemeClr val="accent1"/>
                </a:solidFill>
                <a:latin typeface="Times New Roman" panose="02020603050405020304" pitchFamily="18" charset="0"/>
                <a:ea typeface="Times New Roman"/>
                <a:cs typeface="Times New Roman" panose="02020603050405020304" pitchFamily="18" charset="0"/>
              </a:rPr>
              <a:t> </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2019.</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AA354EB-F9B8-4128-8E12-8A4ED2499BF9}"/>
              </a:ext>
            </a:extLst>
          </p:cNvPr>
          <p:cNvSpPr>
            <a:spLocks noGrp="1"/>
          </p:cNvSpPr>
          <p:nvPr>
            <p:ph type="sldNum" sz="quarter" idx="12"/>
          </p:nvPr>
        </p:nvSpPr>
        <p:spPr/>
        <p:txBody>
          <a:bodyPr/>
          <a:lstStyle/>
          <a:p>
            <a:fld id="{6D22F896-40B5-4ADD-8801-0D06FADFA095}" type="slidenum">
              <a:rPr lang="en-US" smtClean="0">
                <a:solidFill>
                  <a:schemeClr val="accent1"/>
                </a:solidFill>
                <a:latin typeface="Times New Roman" panose="02020603050405020304" pitchFamily="18" charset="0"/>
                <a:cs typeface="Times New Roman" panose="02020603050405020304" pitchFamily="18" charset="0"/>
              </a:rPr>
              <a:t>10</a:t>
            </a:fld>
            <a:endParaRPr lang="en-US" dirty="0">
              <a:solidFill>
                <a:schemeClr val="accent1"/>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C92379DD-2F0D-45B6-BFBB-699ADF28EA67}"/>
              </a:ext>
            </a:extLst>
          </p:cNvPr>
          <p:cNvGrpSpPr/>
          <p:nvPr/>
        </p:nvGrpSpPr>
        <p:grpSpPr>
          <a:xfrm>
            <a:off x="809738" y="962025"/>
            <a:ext cx="6629287" cy="4049105"/>
            <a:chOff x="-146315" y="0"/>
            <a:chExt cx="4538316" cy="2378656"/>
          </a:xfrm>
        </p:grpSpPr>
        <p:grpSp>
          <p:nvGrpSpPr>
            <p:cNvPr id="10" name="Group 9">
              <a:extLst>
                <a:ext uri="{FF2B5EF4-FFF2-40B4-BE49-F238E27FC236}">
                  <a16:creationId xmlns:a16="http://schemas.microsoft.com/office/drawing/2014/main" id="{8A1B3E49-598C-4EC3-9124-5A499514FEC2}"/>
                </a:ext>
              </a:extLst>
            </p:cNvPr>
            <p:cNvGrpSpPr/>
            <p:nvPr/>
          </p:nvGrpSpPr>
          <p:grpSpPr>
            <a:xfrm>
              <a:off x="-146315" y="0"/>
              <a:ext cx="4538316" cy="2378656"/>
              <a:chOff x="-146315" y="0"/>
              <a:chExt cx="4538316" cy="3833068"/>
            </a:xfrm>
          </p:grpSpPr>
          <p:grpSp>
            <p:nvGrpSpPr>
              <p:cNvPr id="12" name="Group 11">
                <a:extLst>
                  <a:ext uri="{FF2B5EF4-FFF2-40B4-BE49-F238E27FC236}">
                    <a16:creationId xmlns:a16="http://schemas.microsoft.com/office/drawing/2014/main" id="{97BA24D1-E8F7-4612-BD2A-A3E294848F75}"/>
                  </a:ext>
                </a:extLst>
              </p:cNvPr>
              <p:cNvGrpSpPr/>
              <p:nvPr/>
            </p:nvGrpSpPr>
            <p:grpSpPr>
              <a:xfrm>
                <a:off x="-146315" y="0"/>
                <a:ext cx="4538316" cy="3833068"/>
                <a:chOff x="-146315" y="0"/>
                <a:chExt cx="4538316" cy="3833068"/>
              </a:xfrm>
            </p:grpSpPr>
            <p:grpSp>
              <p:nvGrpSpPr>
                <p:cNvPr id="17" name="Group 16">
                  <a:extLst>
                    <a:ext uri="{FF2B5EF4-FFF2-40B4-BE49-F238E27FC236}">
                      <a16:creationId xmlns:a16="http://schemas.microsoft.com/office/drawing/2014/main" id="{08C8187E-382F-4BD3-8323-0B341EDFBED1}"/>
                    </a:ext>
                  </a:extLst>
                </p:cNvPr>
                <p:cNvGrpSpPr/>
                <p:nvPr/>
              </p:nvGrpSpPr>
              <p:grpSpPr>
                <a:xfrm>
                  <a:off x="-146315" y="0"/>
                  <a:ext cx="4538316" cy="3833068"/>
                  <a:chOff x="-146315" y="0"/>
                  <a:chExt cx="4538316" cy="3833068"/>
                </a:xfrm>
              </p:grpSpPr>
              <p:cxnSp>
                <p:nvCxnSpPr>
                  <p:cNvPr id="19" name="Straight Connector 18">
                    <a:extLst>
                      <a:ext uri="{FF2B5EF4-FFF2-40B4-BE49-F238E27FC236}">
                        <a16:creationId xmlns:a16="http://schemas.microsoft.com/office/drawing/2014/main" id="{C1BC7CE1-B578-49EB-9A40-C9BCFF5109C1}"/>
                      </a:ext>
                    </a:extLst>
                  </p:cNvPr>
                  <p:cNvCxnSpPr/>
                  <p:nvPr/>
                </p:nvCxnSpPr>
                <p:spPr>
                  <a:xfrm>
                    <a:off x="3881437" y="1371600"/>
                    <a:ext cx="179705"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7A786C1B-7EDD-4DD1-AEA9-6CCEDCD04C28}"/>
                      </a:ext>
                    </a:extLst>
                  </p:cNvPr>
                  <p:cNvGrpSpPr/>
                  <p:nvPr/>
                </p:nvGrpSpPr>
                <p:grpSpPr>
                  <a:xfrm>
                    <a:off x="3619500" y="1232417"/>
                    <a:ext cx="735965" cy="891394"/>
                    <a:chOff x="0" y="-1124"/>
                    <a:chExt cx="735965" cy="891394"/>
                  </a:xfrm>
                </p:grpSpPr>
                <p:grpSp>
                  <p:nvGrpSpPr>
                    <p:cNvPr id="483" name="Group 482">
                      <a:extLst>
                        <a:ext uri="{FF2B5EF4-FFF2-40B4-BE49-F238E27FC236}">
                          <a16:creationId xmlns:a16="http://schemas.microsoft.com/office/drawing/2014/main" id="{C2F7058E-5CB5-4D36-AACA-3A3B773B1B03}"/>
                        </a:ext>
                      </a:extLst>
                    </p:cNvPr>
                    <p:cNvGrpSpPr/>
                    <p:nvPr/>
                  </p:nvGrpSpPr>
                  <p:grpSpPr>
                    <a:xfrm>
                      <a:off x="0" y="-1124"/>
                      <a:ext cx="510213" cy="891394"/>
                      <a:chOff x="0" y="-1286"/>
                      <a:chExt cx="686822" cy="1020277"/>
                    </a:xfrm>
                  </p:grpSpPr>
                  <p:sp>
                    <p:nvSpPr>
                      <p:cNvPr id="485" name="Text Box 861">
                        <a:extLst>
                          <a:ext uri="{FF2B5EF4-FFF2-40B4-BE49-F238E27FC236}">
                            <a16:creationId xmlns:a16="http://schemas.microsoft.com/office/drawing/2014/main" id="{42254656-4438-4C3C-851F-B9D4629233CD}"/>
                          </a:ext>
                        </a:extLst>
                      </p:cNvPr>
                      <p:cNvSpPr txBox="1">
                        <a:spLocks noChangeArrowheads="1"/>
                      </p:cNvSpPr>
                      <p:nvPr/>
                    </p:nvSpPr>
                    <p:spPr bwMode="auto">
                      <a:xfrm>
                        <a:off x="188343" y="-1286"/>
                        <a:ext cx="498479" cy="13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486" name="Group 485">
                        <a:extLst>
                          <a:ext uri="{FF2B5EF4-FFF2-40B4-BE49-F238E27FC236}">
                            <a16:creationId xmlns:a16="http://schemas.microsoft.com/office/drawing/2014/main" id="{20CFFE46-09C9-41C5-9F3E-B539F889B7D4}"/>
                          </a:ext>
                        </a:extLst>
                      </p:cNvPr>
                      <p:cNvGrpSpPr>
                        <a:grpSpLocks/>
                      </p:cNvGrpSpPr>
                      <p:nvPr/>
                    </p:nvGrpSpPr>
                    <p:grpSpPr bwMode="auto">
                      <a:xfrm>
                        <a:off x="0" y="157842"/>
                        <a:ext cx="629132" cy="861149"/>
                        <a:chOff x="0" y="70485"/>
                        <a:chExt cx="591605" cy="849735"/>
                      </a:xfrm>
                    </p:grpSpPr>
                    <p:sp>
                      <p:nvSpPr>
                        <p:cNvPr id="487" name="Text Box 859">
                          <a:extLst>
                            <a:ext uri="{FF2B5EF4-FFF2-40B4-BE49-F238E27FC236}">
                              <a16:creationId xmlns:a16="http://schemas.microsoft.com/office/drawing/2014/main" id="{4A39B2E0-D494-4023-B76D-D5018EFD240D}"/>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88" name="AutoShape 860">
                          <a:extLst>
                            <a:ext uri="{FF2B5EF4-FFF2-40B4-BE49-F238E27FC236}">
                              <a16:creationId xmlns:a16="http://schemas.microsoft.com/office/drawing/2014/main" id="{C2B6211D-08E1-4B17-99B6-747659A54216}"/>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89" name="Text Box 861">
                          <a:extLst>
                            <a:ext uri="{FF2B5EF4-FFF2-40B4-BE49-F238E27FC236}">
                              <a16:creationId xmlns:a16="http://schemas.microsoft.com/office/drawing/2014/main" id="{E6C8DEB4-1CEC-4A66-8593-917C69221138}"/>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90" name="AutoShape 862">
                          <a:extLst>
                            <a:ext uri="{FF2B5EF4-FFF2-40B4-BE49-F238E27FC236}">
                              <a16:creationId xmlns:a16="http://schemas.microsoft.com/office/drawing/2014/main" id="{61765277-0945-48B0-BB1C-000FE81B34F5}"/>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91" name="Rectangle 490">
                          <a:extLst>
                            <a:ext uri="{FF2B5EF4-FFF2-40B4-BE49-F238E27FC236}">
                              <a16:creationId xmlns:a16="http://schemas.microsoft.com/office/drawing/2014/main" id="{8DFD3760-6B34-475C-8F43-9A0FCEF122C1}"/>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92" name="Line 866">
                          <a:extLst>
                            <a:ext uri="{FF2B5EF4-FFF2-40B4-BE49-F238E27FC236}">
                              <a16:creationId xmlns:a16="http://schemas.microsoft.com/office/drawing/2014/main" id="{B61B4D95-95F9-4E26-88C3-033210E1F1DD}"/>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93" name="Oval 492">
                          <a:extLst>
                            <a:ext uri="{FF2B5EF4-FFF2-40B4-BE49-F238E27FC236}">
                              <a16:creationId xmlns:a16="http://schemas.microsoft.com/office/drawing/2014/main" id="{5D464545-44B1-4562-A428-06EABAA78C4A}"/>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94" name="Oval 493">
                          <a:extLst>
                            <a:ext uri="{FF2B5EF4-FFF2-40B4-BE49-F238E27FC236}">
                              <a16:creationId xmlns:a16="http://schemas.microsoft.com/office/drawing/2014/main" id="{6344BEC0-C69C-4BAE-A836-3935F30B523C}"/>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95" name="Oval 494">
                          <a:extLst>
                            <a:ext uri="{FF2B5EF4-FFF2-40B4-BE49-F238E27FC236}">
                              <a16:creationId xmlns:a16="http://schemas.microsoft.com/office/drawing/2014/main" id="{1E94E7D6-A51D-4E11-8A47-0C6055B0D044}"/>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96" name="Straight Connector 495">
                          <a:extLst>
                            <a:ext uri="{FF2B5EF4-FFF2-40B4-BE49-F238E27FC236}">
                              <a16:creationId xmlns:a16="http://schemas.microsoft.com/office/drawing/2014/main" id="{8C4E66A8-DF2A-4215-BF93-9162F4E8F9D0}"/>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97" name="Straight Connector 496">
                          <a:extLst>
                            <a:ext uri="{FF2B5EF4-FFF2-40B4-BE49-F238E27FC236}">
                              <a16:creationId xmlns:a16="http://schemas.microsoft.com/office/drawing/2014/main" id="{4F65989C-A6A8-4D6B-8F01-A1673429523D}"/>
                            </a:ext>
                          </a:extLst>
                        </p:cNvPr>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98" name="Straight Connector 497">
                          <a:extLst>
                            <a:ext uri="{FF2B5EF4-FFF2-40B4-BE49-F238E27FC236}">
                              <a16:creationId xmlns:a16="http://schemas.microsoft.com/office/drawing/2014/main" id="{3494FF53-FD3B-44A6-BE06-77179E58B396}"/>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99" name="Straight Connector 498">
                          <a:extLst>
                            <a:ext uri="{FF2B5EF4-FFF2-40B4-BE49-F238E27FC236}">
                              <a16:creationId xmlns:a16="http://schemas.microsoft.com/office/drawing/2014/main" id="{60D7F806-18F9-4367-94F8-51A9D5BCA515}"/>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0" name="Straight Connector 499">
                          <a:extLst>
                            <a:ext uri="{FF2B5EF4-FFF2-40B4-BE49-F238E27FC236}">
                              <a16:creationId xmlns:a16="http://schemas.microsoft.com/office/drawing/2014/main" id="{B4FA96A6-0EF5-4640-9960-2F9D8E63C236}"/>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1" name="Straight Connector 500">
                          <a:extLst>
                            <a:ext uri="{FF2B5EF4-FFF2-40B4-BE49-F238E27FC236}">
                              <a16:creationId xmlns:a16="http://schemas.microsoft.com/office/drawing/2014/main" id="{C499A168-2A08-4C1D-9E78-81A85F639A46}"/>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2" name="Straight Connector 501">
                          <a:extLst>
                            <a:ext uri="{FF2B5EF4-FFF2-40B4-BE49-F238E27FC236}">
                              <a16:creationId xmlns:a16="http://schemas.microsoft.com/office/drawing/2014/main" id="{79B20414-EF0B-46DC-AEC3-D67766BE0B5B}"/>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3" name="Straight Connector 502">
                          <a:extLst>
                            <a:ext uri="{FF2B5EF4-FFF2-40B4-BE49-F238E27FC236}">
                              <a16:creationId xmlns:a16="http://schemas.microsoft.com/office/drawing/2014/main" id="{F378CEE7-394B-4E11-9DA2-1004851EA588}"/>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4" name="Straight Connector 503">
                          <a:extLst>
                            <a:ext uri="{FF2B5EF4-FFF2-40B4-BE49-F238E27FC236}">
                              <a16:creationId xmlns:a16="http://schemas.microsoft.com/office/drawing/2014/main" id="{22A9ADC8-A6B4-4632-960F-E3DA03836F1D}"/>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5" name="Straight Connector 504">
                          <a:extLst>
                            <a:ext uri="{FF2B5EF4-FFF2-40B4-BE49-F238E27FC236}">
                              <a16:creationId xmlns:a16="http://schemas.microsoft.com/office/drawing/2014/main" id="{7FFF1FF3-A92B-49A3-98CD-9D64D5B86625}"/>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484" name="Straight Connector 483">
                      <a:extLst>
                        <a:ext uri="{FF2B5EF4-FFF2-40B4-BE49-F238E27FC236}">
                          <a16:creationId xmlns:a16="http://schemas.microsoft.com/office/drawing/2014/main" id="{33F1F9EF-E482-46DE-903E-385FD2405238}"/>
                        </a:ext>
                      </a:extLst>
                    </p:cNvPr>
                    <p:cNvCxnSpPr/>
                    <p:nvPr/>
                  </p:nvCxnSpPr>
                  <p:spPr>
                    <a:xfrm>
                      <a:off x="342900" y="828675"/>
                      <a:ext cx="393065"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DD7DB034-A417-4157-B967-1E921D9164E0}"/>
                      </a:ext>
                    </a:extLst>
                  </p:cNvPr>
                  <p:cNvGrpSpPr/>
                  <p:nvPr/>
                </p:nvGrpSpPr>
                <p:grpSpPr>
                  <a:xfrm>
                    <a:off x="-146315" y="0"/>
                    <a:ext cx="4538316" cy="3833068"/>
                    <a:chOff x="-146315" y="0"/>
                    <a:chExt cx="4538316" cy="3833068"/>
                  </a:xfrm>
                </p:grpSpPr>
                <p:grpSp>
                  <p:nvGrpSpPr>
                    <p:cNvPr id="24" name="Group 23">
                      <a:extLst>
                        <a:ext uri="{FF2B5EF4-FFF2-40B4-BE49-F238E27FC236}">
                          <a16:creationId xmlns:a16="http://schemas.microsoft.com/office/drawing/2014/main" id="{A4D6BD85-0867-4CA7-8A2D-AD3B128F3653}"/>
                        </a:ext>
                      </a:extLst>
                    </p:cNvPr>
                    <p:cNvGrpSpPr/>
                    <p:nvPr/>
                  </p:nvGrpSpPr>
                  <p:grpSpPr>
                    <a:xfrm>
                      <a:off x="-146315" y="0"/>
                      <a:ext cx="4538316" cy="3833068"/>
                      <a:chOff x="-149900" y="0"/>
                      <a:chExt cx="4649511" cy="3833068"/>
                    </a:xfrm>
                  </p:grpSpPr>
                  <p:grpSp>
                    <p:nvGrpSpPr>
                      <p:cNvPr id="26" name="Group 25">
                        <a:extLst>
                          <a:ext uri="{FF2B5EF4-FFF2-40B4-BE49-F238E27FC236}">
                            <a16:creationId xmlns:a16="http://schemas.microsoft.com/office/drawing/2014/main" id="{17AE31D9-1017-487F-90E0-6162CDAE4282}"/>
                          </a:ext>
                        </a:extLst>
                      </p:cNvPr>
                      <p:cNvGrpSpPr/>
                      <p:nvPr/>
                    </p:nvGrpSpPr>
                    <p:grpSpPr>
                      <a:xfrm>
                        <a:off x="-149900" y="0"/>
                        <a:ext cx="4649511" cy="3833068"/>
                        <a:chOff x="-201472" y="0"/>
                        <a:chExt cx="6249212" cy="4384469"/>
                      </a:xfrm>
                    </p:grpSpPr>
                    <p:grpSp>
                      <p:nvGrpSpPr>
                        <p:cNvPr id="28" name="Group 27">
                          <a:extLst>
                            <a:ext uri="{FF2B5EF4-FFF2-40B4-BE49-F238E27FC236}">
                              <a16:creationId xmlns:a16="http://schemas.microsoft.com/office/drawing/2014/main" id="{A45CD0BA-8507-461C-9C8A-B6065456D0DB}"/>
                            </a:ext>
                          </a:extLst>
                        </p:cNvPr>
                        <p:cNvGrpSpPr/>
                        <p:nvPr/>
                      </p:nvGrpSpPr>
                      <p:grpSpPr>
                        <a:xfrm>
                          <a:off x="-201472" y="0"/>
                          <a:ext cx="6249212" cy="4384469"/>
                          <a:chOff x="-201486" y="0"/>
                          <a:chExt cx="6249631" cy="4384517"/>
                        </a:xfrm>
                      </p:grpSpPr>
                      <p:grpSp>
                        <p:nvGrpSpPr>
                          <p:cNvPr id="30" name="Group 29">
                            <a:extLst>
                              <a:ext uri="{FF2B5EF4-FFF2-40B4-BE49-F238E27FC236}">
                                <a16:creationId xmlns:a16="http://schemas.microsoft.com/office/drawing/2014/main" id="{5C5246E7-252A-4D1D-B6F9-1F52BE3AF591}"/>
                              </a:ext>
                            </a:extLst>
                          </p:cNvPr>
                          <p:cNvGrpSpPr/>
                          <p:nvPr/>
                        </p:nvGrpSpPr>
                        <p:grpSpPr>
                          <a:xfrm>
                            <a:off x="-201486" y="0"/>
                            <a:ext cx="6249631" cy="4384517"/>
                            <a:chOff x="-201486" y="0"/>
                            <a:chExt cx="6249631" cy="4780454"/>
                          </a:xfrm>
                        </p:grpSpPr>
                        <p:sp>
                          <p:nvSpPr>
                            <p:cNvPr id="32" name="Text Box 861">
                              <a:extLst>
                                <a:ext uri="{FF2B5EF4-FFF2-40B4-BE49-F238E27FC236}">
                                  <a16:creationId xmlns:a16="http://schemas.microsoft.com/office/drawing/2014/main" id="{989EB67A-F74D-43EF-9BA6-7B52E6FB22D1}"/>
                                </a:ext>
                              </a:extLst>
                            </p:cNvPr>
                            <p:cNvSpPr txBox="1">
                              <a:spLocks noChangeArrowheads="1"/>
                            </p:cNvSpPr>
                            <p:nvPr/>
                          </p:nvSpPr>
                          <p:spPr bwMode="auto">
                            <a:xfrm>
                              <a:off x="790793" y="3070051"/>
                              <a:ext cx="490356" cy="37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p>
                          </p:txBody>
                        </p:sp>
                        <p:grpSp>
                          <p:nvGrpSpPr>
                            <p:cNvPr id="33" name="Group 32">
                              <a:extLst>
                                <a:ext uri="{FF2B5EF4-FFF2-40B4-BE49-F238E27FC236}">
                                  <a16:creationId xmlns:a16="http://schemas.microsoft.com/office/drawing/2014/main" id="{9A10BA95-3463-4A9E-A69C-AD896A8EA2D3}"/>
                                </a:ext>
                              </a:extLst>
                            </p:cNvPr>
                            <p:cNvGrpSpPr/>
                            <p:nvPr/>
                          </p:nvGrpSpPr>
                          <p:grpSpPr>
                            <a:xfrm>
                              <a:off x="-201486" y="0"/>
                              <a:ext cx="6249631" cy="4780454"/>
                              <a:chOff x="-201486" y="0"/>
                              <a:chExt cx="6249631" cy="4780454"/>
                            </a:xfrm>
                          </p:grpSpPr>
                          <p:grpSp>
                            <p:nvGrpSpPr>
                              <p:cNvPr id="34" name="Group 33">
                                <a:extLst>
                                  <a:ext uri="{FF2B5EF4-FFF2-40B4-BE49-F238E27FC236}">
                                    <a16:creationId xmlns:a16="http://schemas.microsoft.com/office/drawing/2014/main" id="{6F1A3AE6-A593-4304-938E-F66C23877778}"/>
                                  </a:ext>
                                </a:extLst>
                              </p:cNvPr>
                              <p:cNvGrpSpPr/>
                              <p:nvPr/>
                            </p:nvGrpSpPr>
                            <p:grpSpPr>
                              <a:xfrm>
                                <a:off x="-201486" y="0"/>
                                <a:ext cx="6249631" cy="4692650"/>
                                <a:chOff x="-201486" y="0"/>
                                <a:chExt cx="6249631" cy="4692650"/>
                              </a:xfrm>
                            </p:grpSpPr>
                            <p:sp>
                              <p:nvSpPr>
                                <p:cNvPr id="36" name="Text Box 861">
                                  <a:extLst>
                                    <a:ext uri="{FF2B5EF4-FFF2-40B4-BE49-F238E27FC236}">
                                      <a16:creationId xmlns:a16="http://schemas.microsoft.com/office/drawing/2014/main" id="{A4B8106F-2A99-4706-8181-4B29D917CE9F}"/>
                                    </a:ext>
                                  </a:extLst>
                                </p:cNvPr>
                                <p:cNvSpPr txBox="1">
                                  <a:spLocks noChangeArrowheads="1"/>
                                </p:cNvSpPr>
                                <p:nvPr/>
                              </p:nvSpPr>
                              <p:spPr bwMode="auto">
                                <a:xfrm>
                                  <a:off x="5415061" y="3321963"/>
                                  <a:ext cx="559510" cy="19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37" name="Group 36">
                                  <a:extLst>
                                    <a:ext uri="{FF2B5EF4-FFF2-40B4-BE49-F238E27FC236}">
                                      <a16:creationId xmlns:a16="http://schemas.microsoft.com/office/drawing/2014/main" id="{2A6C5E0E-1F8F-4A5A-A748-0DE157485616}"/>
                                    </a:ext>
                                  </a:extLst>
                                </p:cNvPr>
                                <p:cNvGrpSpPr/>
                                <p:nvPr/>
                              </p:nvGrpSpPr>
                              <p:grpSpPr>
                                <a:xfrm>
                                  <a:off x="-201486" y="0"/>
                                  <a:ext cx="6249631" cy="4692650"/>
                                  <a:chOff x="-201486" y="0"/>
                                  <a:chExt cx="6249631" cy="4692650"/>
                                </a:xfrm>
                              </p:grpSpPr>
                              <p:grpSp>
                                <p:nvGrpSpPr>
                                  <p:cNvPr id="38" name="Group 37">
                                    <a:extLst>
                                      <a:ext uri="{FF2B5EF4-FFF2-40B4-BE49-F238E27FC236}">
                                        <a16:creationId xmlns:a16="http://schemas.microsoft.com/office/drawing/2014/main" id="{1859DEF0-8D8B-470D-9E86-DE57E7DE31C7}"/>
                                      </a:ext>
                                    </a:extLst>
                                  </p:cNvPr>
                                  <p:cNvGrpSpPr/>
                                  <p:nvPr/>
                                </p:nvGrpSpPr>
                                <p:grpSpPr>
                                  <a:xfrm>
                                    <a:off x="-201486" y="0"/>
                                    <a:ext cx="6249631" cy="4692650"/>
                                    <a:chOff x="-201486" y="0"/>
                                    <a:chExt cx="6249631" cy="4692650"/>
                                  </a:xfrm>
                                </p:grpSpPr>
                                <p:grpSp>
                                  <p:nvGrpSpPr>
                                    <p:cNvPr id="40" name="Group 39">
                                      <a:extLst>
                                        <a:ext uri="{FF2B5EF4-FFF2-40B4-BE49-F238E27FC236}">
                                          <a16:creationId xmlns:a16="http://schemas.microsoft.com/office/drawing/2014/main" id="{CCFCBC4B-4099-4C0B-829C-1252FD5FBDC9}"/>
                                        </a:ext>
                                      </a:extLst>
                                    </p:cNvPr>
                                    <p:cNvGrpSpPr/>
                                    <p:nvPr/>
                                  </p:nvGrpSpPr>
                                  <p:grpSpPr>
                                    <a:xfrm>
                                      <a:off x="-201486" y="0"/>
                                      <a:ext cx="6249631" cy="4692650"/>
                                      <a:chOff x="-201486" y="0"/>
                                      <a:chExt cx="6249631" cy="4692650"/>
                                    </a:xfrm>
                                  </p:grpSpPr>
                                  <p:sp>
                                    <p:nvSpPr>
                                      <p:cNvPr id="42" name="Text Box 861">
                                        <a:extLst>
                                          <a:ext uri="{FF2B5EF4-FFF2-40B4-BE49-F238E27FC236}">
                                            <a16:creationId xmlns:a16="http://schemas.microsoft.com/office/drawing/2014/main" id="{A90FB550-A34D-4F49-BE9F-7D98D120C5A1}"/>
                                          </a:ext>
                                        </a:extLst>
                                      </p:cNvPr>
                                      <p:cNvSpPr txBox="1">
                                        <a:spLocks noChangeArrowheads="1"/>
                                      </p:cNvSpPr>
                                      <p:nvPr/>
                                    </p:nvSpPr>
                                    <p:spPr bwMode="auto">
                                      <a:xfrm flipH="1">
                                        <a:off x="1504591" y="3673725"/>
                                        <a:ext cx="374849" cy="5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43" name="Group 42">
                                        <a:extLst>
                                          <a:ext uri="{FF2B5EF4-FFF2-40B4-BE49-F238E27FC236}">
                                            <a16:creationId xmlns:a16="http://schemas.microsoft.com/office/drawing/2014/main" id="{9B07EC30-B0AA-4722-8606-73F609C7CAAD}"/>
                                          </a:ext>
                                        </a:extLst>
                                      </p:cNvPr>
                                      <p:cNvGrpSpPr/>
                                      <p:nvPr/>
                                    </p:nvGrpSpPr>
                                    <p:grpSpPr>
                                      <a:xfrm>
                                        <a:off x="-201486" y="0"/>
                                        <a:ext cx="6249631" cy="4692650"/>
                                        <a:chOff x="-201486" y="0"/>
                                        <a:chExt cx="6249631" cy="4692650"/>
                                      </a:xfrm>
                                    </p:grpSpPr>
                                    <p:grpSp>
                                      <p:nvGrpSpPr>
                                        <p:cNvPr id="45" name="Group 44">
                                          <a:extLst>
                                            <a:ext uri="{FF2B5EF4-FFF2-40B4-BE49-F238E27FC236}">
                                              <a16:creationId xmlns:a16="http://schemas.microsoft.com/office/drawing/2014/main" id="{538D09F9-80AE-45F8-8131-44A63A80616E}"/>
                                            </a:ext>
                                          </a:extLst>
                                        </p:cNvPr>
                                        <p:cNvGrpSpPr/>
                                        <p:nvPr/>
                                      </p:nvGrpSpPr>
                                      <p:grpSpPr>
                                        <a:xfrm>
                                          <a:off x="-201486" y="0"/>
                                          <a:ext cx="6249631" cy="4692650"/>
                                          <a:chOff x="-201486" y="0"/>
                                          <a:chExt cx="6249631" cy="4692650"/>
                                        </a:xfrm>
                                      </p:grpSpPr>
                                      <p:grpSp>
                                        <p:nvGrpSpPr>
                                          <p:cNvPr id="47" name="Group 46">
                                            <a:extLst>
                                              <a:ext uri="{FF2B5EF4-FFF2-40B4-BE49-F238E27FC236}">
                                                <a16:creationId xmlns:a16="http://schemas.microsoft.com/office/drawing/2014/main" id="{4246224B-1F09-4968-85B0-90961392FE9F}"/>
                                              </a:ext>
                                            </a:extLst>
                                          </p:cNvPr>
                                          <p:cNvGrpSpPr/>
                                          <p:nvPr/>
                                        </p:nvGrpSpPr>
                                        <p:grpSpPr>
                                          <a:xfrm>
                                            <a:off x="-201486" y="0"/>
                                            <a:ext cx="6249631" cy="4692650"/>
                                            <a:chOff x="-201486" y="0"/>
                                            <a:chExt cx="6249631" cy="4692650"/>
                                          </a:xfrm>
                                        </p:grpSpPr>
                                        <p:grpSp>
                                          <p:nvGrpSpPr>
                                            <p:cNvPr id="49" name="Group 48">
                                              <a:extLst>
                                                <a:ext uri="{FF2B5EF4-FFF2-40B4-BE49-F238E27FC236}">
                                                  <a16:creationId xmlns:a16="http://schemas.microsoft.com/office/drawing/2014/main" id="{0ABA231A-7063-456F-96FA-1DD656303902}"/>
                                                </a:ext>
                                              </a:extLst>
                                            </p:cNvPr>
                                            <p:cNvGrpSpPr/>
                                            <p:nvPr/>
                                          </p:nvGrpSpPr>
                                          <p:grpSpPr>
                                            <a:xfrm>
                                              <a:off x="-201486" y="0"/>
                                              <a:ext cx="6249631" cy="4692650"/>
                                              <a:chOff x="-201486" y="0"/>
                                              <a:chExt cx="6249631" cy="4692650"/>
                                            </a:xfrm>
                                          </p:grpSpPr>
                                          <p:cxnSp>
                                            <p:nvCxnSpPr>
                                              <p:cNvPr id="51" name="Straight Connector 50">
                                                <a:extLst>
                                                  <a:ext uri="{FF2B5EF4-FFF2-40B4-BE49-F238E27FC236}">
                                                    <a16:creationId xmlns:a16="http://schemas.microsoft.com/office/drawing/2014/main" id="{DEDA531A-9174-478A-B75F-1CECFBF70EDA}"/>
                                                  </a:ext>
                                                </a:extLst>
                                              </p:cNvPr>
                                              <p:cNvCxnSpPr>
                                                <a:cxnSpLocks noChangeShapeType="1"/>
                                              </p:cNvCxnSpPr>
                                              <p:nvPr/>
                                            </p:nvCxnSpPr>
                                            <p:spPr bwMode="auto">
                                              <a:xfrm>
                                                <a:off x="4114800" y="2432833"/>
                                                <a:ext cx="1036978"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52" name="Straight Connector 51">
                                                <a:extLst>
                                                  <a:ext uri="{FF2B5EF4-FFF2-40B4-BE49-F238E27FC236}">
                                                    <a16:creationId xmlns:a16="http://schemas.microsoft.com/office/drawing/2014/main" id="{421435FB-CB4D-4F10-A514-2CE7290E1937}"/>
                                                  </a:ext>
                                                </a:extLst>
                                              </p:cNvPr>
                                              <p:cNvCxnSpPr>
                                                <a:cxnSpLocks noChangeShapeType="1"/>
                                              </p:cNvCxnSpPr>
                                              <p:nvPr/>
                                            </p:nvCxnSpPr>
                                            <p:spPr bwMode="auto">
                                              <a:xfrm>
                                                <a:off x="2463800" y="3721100"/>
                                                <a:ext cx="1135638"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nvGrpSpPr>
                                              <p:cNvPr id="53" name="Group 52">
                                                <a:extLst>
                                                  <a:ext uri="{FF2B5EF4-FFF2-40B4-BE49-F238E27FC236}">
                                                    <a16:creationId xmlns:a16="http://schemas.microsoft.com/office/drawing/2014/main" id="{6801D8BE-7000-41F0-AAB2-C6DCE86B367A}"/>
                                                  </a:ext>
                                                </a:extLst>
                                              </p:cNvPr>
                                              <p:cNvGrpSpPr>
                                                <a:grpSpLocks/>
                                              </p:cNvGrpSpPr>
                                              <p:nvPr/>
                                            </p:nvGrpSpPr>
                                            <p:grpSpPr bwMode="auto">
                                              <a:xfrm>
                                                <a:off x="3225800" y="0"/>
                                                <a:ext cx="1706853" cy="4692650"/>
                                                <a:chOff x="0" y="0"/>
                                                <a:chExt cx="1706880" cy="4692650"/>
                                              </a:xfrm>
                                            </p:grpSpPr>
                                            <p:grpSp>
                                              <p:nvGrpSpPr>
                                                <p:cNvPr id="280" name="Group 279">
                                                  <a:extLst>
                                                    <a:ext uri="{FF2B5EF4-FFF2-40B4-BE49-F238E27FC236}">
                                                      <a16:creationId xmlns:a16="http://schemas.microsoft.com/office/drawing/2014/main" id="{845D60F0-B3D4-490B-8AE4-E123B2DED70D}"/>
                                                    </a:ext>
                                                  </a:extLst>
                                                </p:cNvPr>
                                                <p:cNvGrpSpPr>
                                                  <a:grpSpLocks/>
                                                </p:cNvGrpSpPr>
                                                <p:nvPr/>
                                              </p:nvGrpSpPr>
                                              <p:grpSpPr bwMode="auto">
                                                <a:xfrm>
                                                  <a:off x="0" y="0"/>
                                                  <a:ext cx="1704846" cy="4692650"/>
                                                  <a:chOff x="0" y="0"/>
                                                  <a:chExt cx="1704846" cy="4692650"/>
                                                </a:xfrm>
                                              </p:grpSpPr>
                                              <p:cxnSp>
                                                <p:nvCxnSpPr>
                                                  <p:cNvPr id="282" name="Straight Connector 281">
                                                    <a:extLst>
                                                      <a:ext uri="{FF2B5EF4-FFF2-40B4-BE49-F238E27FC236}">
                                                        <a16:creationId xmlns:a16="http://schemas.microsoft.com/office/drawing/2014/main" id="{E2475B63-3C93-4BFE-BCEC-8442F00A9DA0}"/>
                                                      </a:ext>
                                                    </a:extLst>
                                                  </p:cNvPr>
                                                  <p:cNvCxnSpPr>
                                                    <a:cxnSpLocks noChangeShapeType="1"/>
                                                  </p:cNvCxnSpPr>
                                                  <p:nvPr/>
                                                </p:nvCxnSpPr>
                                                <p:spPr bwMode="auto">
                                                  <a:xfrm flipH="1">
                                                    <a:off x="0" y="3956050"/>
                                                    <a:ext cx="45593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283" name="Straight Connector 282">
                                                    <a:extLst>
                                                      <a:ext uri="{FF2B5EF4-FFF2-40B4-BE49-F238E27FC236}">
                                                        <a16:creationId xmlns:a16="http://schemas.microsoft.com/office/drawing/2014/main" id="{560A88A6-449C-4A93-B525-7B10089B00AC}"/>
                                                      </a:ext>
                                                    </a:extLst>
                                                  </p:cNvPr>
                                                  <p:cNvCxnSpPr>
                                                    <a:cxnSpLocks noChangeShapeType="1"/>
                                                  </p:cNvCxnSpPr>
                                                  <p:nvPr/>
                                                </p:nvCxnSpPr>
                                                <p:spPr bwMode="auto">
                                                  <a:xfrm>
                                                    <a:off x="361950" y="4692650"/>
                                                    <a:ext cx="1159737"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nvGrpSpPr>
                                                  <p:cNvPr id="284" name="Group 283">
                                                    <a:extLst>
                                                      <a:ext uri="{FF2B5EF4-FFF2-40B4-BE49-F238E27FC236}">
                                                        <a16:creationId xmlns:a16="http://schemas.microsoft.com/office/drawing/2014/main" id="{37FF4A0D-361F-4C15-ACDC-3C70D5AB9539}"/>
                                                      </a:ext>
                                                    </a:extLst>
                                                  </p:cNvPr>
                                                  <p:cNvGrpSpPr>
                                                    <a:grpSpLocks/>
                                                  </p:cNvGrpSpPr>
                                                  <p:nvPr/>
                                                </p:nvGrpSpPr>
                                                <p:grpSpPr bwMode="auto">
                                                  <a:xfrm>
                                                    <a:off x="7" y="0"/>
                                                    <a:ext cx="1704839" cy="4585972"/>
                                                    <a:chOff x="3224212" y="0"/>
                                                    <a:chExt cx="1704975" cy="4585972"/>
                                                  </a:xfrm>
                                                </p:grpSpPr>
                                                <p:cxnSp>
                                                  <p:nvCxnSpPr>
                                                    <p:cNvPr id="286" name="Straight Connector 285">
                                                      <a:extLst>
                                                        <a:ext uri="{FF2B5EF4-FFF2-40B4-BE49-F238E27FC236}">
                                                          <a16:creationId xmlns:a16="http://schemas.microsoft.com/office/drawing/2014/main" id="{E43D65DB-1BED-4CC4-9713-24A480BA25BF}"/>
                                                        </a:ext>
                                                      </a:extLst>
                                                    </p:cNvPr>
                                                    <p:cNvCxnSpPr>
                                                      <a:cxnSpLocks noChangeShapeType="1"/>
                                                    </p:cNvCxnSpPr>
                                                    <p:nvPr/>
                                                  </p:nvCxnSpPr>
                                                  <p:spPr bwMode="auto">
                                                    <a:xfrm flipV="1">
                                                      <a:off x="4624387" y="1862137"/>
                                                      <a:ext cx="29972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nvGrpSpPr>
                                                    <p:cNvPr id="287" name="Group 286">
                                                      <a:extLst>
                                                        <a:ext uri="{FF2B5EF4-FFF2-40B4-BE49-F238E27FC236}">
                                                          <a16:creationId xmlns:a16="http://schemas.microsoft.com/office/drawing/2014/main" id="{45C1D7BB-9D07-48D8-A77E-E5F0236DF291}"/>
                                                        </a:ext>
                                                      </a:extLst>
                                                    </p:cNvPr>
                                                    <p:cNvGrpSpPr>
                                                      <a:grpSpLocks/>
                                                    </p:cNvGrpSpPr>
                                                    <p:nvPr/>
                                                  </p:nvGrpSpPr>
                                                  <p:grpSpPr bwMode="auto">
                                                    <a:xfrm>
                                                      <a:off x="3548044" y="29875"/>
                                                      <a:ext cx="1193931" cy="4556097"/>
                                                      <a:chOff x="3548048" y="29861"/>
                                                      <a:chExt cx="1194343" cy="4556415"/>
                                                    </a:xfrm>
                                                  </p:grpSpPr>
                                                  <p:grpSp>
                                                    <p:nvGrpSpPr>
                                                      <p:cNvPr id="292" name="Group 291">
                                                        <a:extLst>
                                                          <a:ext uri="{FF2B5EF4-FFF2-40B4-BE49-F238E27FC236}">
                                                            <a16:creationId xmlns:a16="http://schemas.microsoft.com/office/drawing/2014/main" id="{C3CE3421-4AAE-4D1C-A293-3B0587CAD058}"/>
                                                          </a:ext>
                                                        </a:extLst>
                                                      </p:cNvPr>
                                                      <p:cNvGrpSpPr>
                                                        <a:grpSpLocks/>
                                                      </p:cNvGrpSpPr>
                                                      <p:nvPr/>
                                                    </p:nvGrpSpPr>
                                                    <p:grpSpPr bwMode="auto">
                                                      <a:xfrm>
                                                        <a:off x="3548048" y="29861"/>
                                                        <a:ext cx="1194343" cy="4556415"/>
                                                        <a:chOff x="3548048" y="29861"/>
                                                        <a:chExt cx="1194343" cy="4556415"/>
                                                      </a:xfrm>
                                                    </p:grpSpPr>
                                                    <p:grpSp>
                                                      <p:nvGrpSpPr>
                                                        <p:cNvPr id="294" name="Group 293">
                                                          <a:extLst>
                                                            <a:ext uri="{FF2B5EF4-FFF2-40B4-BE49-F238E27FC236}">
                                                              <a16:creationId xmlns:a16="http://schemas.microsoft.com/office/drawing/2014/main" id="{5D0A8DF2-6E43-4CA1-B2DB-70577BD53824}"/>
                                                            </a:ext>
                                                          </a:extLst>
                                                        </p:cNvPr>
                                                        <p:cNvGrpSpPr>
                                                          <a:grpSpLocks/>
                                                        </p:cNvGrpSpPr>
                                                        <p:nvPr/>
                                                      </p:nvGrpSpPr>
                                                      <p:grpSpPr bwMode="auto">
                                                        <a:xfrm>
                                                          <a:off x="3548048" y="29861"/>
                                                          <a:ext cx="1194343" cy="4389109"/>
                                                          <a:chOff x="3548048" y="29861"/>
                                                          <a:chExt cx="1194343" cy="4389109"/>
                                                        </a:xfrm>
                                                      </p:grpSpPr>
                                                      <p:grpSp>
                                                        <p:nvGrpSpPr>
                                                          <p:cNvPr id="297" name="Group 296">
                                                            <a:extLst>
                                                              <a:ext uri="{FF2B5EF4-FFF2-40B4-BE49-F238E27FC236}">
                                                                <a16:creationId xmlns:a16="http://schemas.microsoft.com/office/drawing/2014/main" id="{240313CA-5401-4ABE-BD42-06F0C6EE451D}"/>
                                                              </a:ext>
                                                            </a:extLst>
                                                          </p:cNvPr>
                                                          <p:cNvGrpSpPr>
                                                            <a:grpSpLocks/>
                                                          </p:cNvGrpSpPr>
                                                          <p:nvPr/>
                                                        </p:nvGrpSpPr>
                                                        <p:grpSpPr bwMode="auto">
                                                          <a:xfrm>
                                                            <a:off x="3593561" y="29861"/>
                                                            <a:ext cx="1059364" cy="2274557"/>
                                                            <a:chOff x="3593561" y="29861"/>
                                                            <a:chExt cx="1059364" cy="2274557"/>
                                                          </a:xfrm>
                                                        </p:grpSpPr>
                                                        <p:grpSp>
                                                          <p:nvGrpSpPr>
                                                            <p:cNvPr id="393" name="Group 392">
                                                              <a:extLst>
                                                                <a:ext uri="{FF2B5EF4-FFF2-40B4-BE49-F238E27FC236}">
                                                                  <a16:creationId xmlns:a16="http://schemas.microsoft.com/office/drawing/2014/main" id="{EE00F7A1-EF2B-4B65-8996-256ED26AEC8C}"/>
                                                                </a:ext>
                                                              </a:extLst>
                                                            </p:cNvPr>
                                                            <p:cNvGrpSpPr>
                                                              <a:grpSpLocks/>
                                                            </p:cNvGrpSpPr>
                                                            <p:nvPr/>
                                                          </p:nvGrpSpPr>
                                                          <p:grpSpPr bwMode="auto">
                                                            <a:xfrm>
                                                              <a:off x="3597763" y="524933"/>
                                                              <a:ext cx="754420" cy="849630"/>
                                                              <a:chOff x="3597763" y="524933"/>
                                                              <a:chExt cx="754651" cy="849735"/>
                                                            </a:xfrm>
                                                          </p:grpSpPr>
                                                          <p:grpSp>
                                                            <p:nvGrpSpPr>
                                                              <p:cNvPr id="462" name="Group 461">
                                                                <a:extLst>
                                                                  <a:ext uri="{FF2B5EF4-FFF2-40B4-BE49-F238E27FC236}">
                                                                    <a16:creationId xmlns:a16="http://schemas.microsoft.com/office/drawing/2014/main" id="{5898E122-7D3C-4163-BDED-0622DD8F4D4E}"/>
                                                                  </a:ext>
                                                                </a:extLst>
                                                              </p:cNvPr>
                                                              <p:cNvGrpSpPr>
                                                                <a:grpSpLocks/>
                                                              </p:cNvGrpSpPr>
                                                              <p:nvPr/>
                                                            </p:nvGrpSpPr>
                                                            <p:grpSpPr bwMode="auto">
                                                              <a:xfrm>
                                                                <a:off x="3597763" y="524933"/>
                                                                <a:ext cx="461430" cy="849735"/>
                                                                <a:chOff x="3597763" y="524933"/>
                                                                <a:chExt cx="461430" cy="849735"/>
                                                              </a:xfrm>
                                                            </p:grpSpPr>
                                                            <p:sp>
                                                              <p:nvSpPr>
                                                                <p:cNvPr id="464" name="Text Box 859">
                                                                  <a:extLst>
                                                                    <a:ext uri="{FF2B5EF4-FFF2-40B4-BE49-F238E27FC236}">
                                                                      <a16:creationId xmlns:a16="http://schemas.microsoft.com/office/drawing/2014/main" id="{1574A961-0A8C-4DB8-9743-1BFBB625CBE6}"/>
                                                                    </a:ext>
                                                                  </a:extLst>
                                                                </p:cNvPr>
                                                                <p:cNvSpPr txBox="1">
                                                                  <a:spLocks noChangeArrowheads="1"/>
                                                                </p:cNvSpPr>
                                                                <p:nvPr/>
                                                              </p:nvSpPr>
                                                              <p:spPr bwMode="auto">
                                                                <a:xfrm>
                                                                  <a:off x="3938123" y="1216448"/>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65" name="AutoShape 860">
                                                                  <a:extLst>
                                                                    <a:ext uri="{FF2B5EF4-FFF2-40B4-BE49-F238E27FC236}">
                                                                      <a16:creationId xmlns:a16="http://schemas.microsoft.com/office/drawing/2014/main" id="{FEE63EA7-DA93-4DA5-ABC4-5FF71C61F850}"/>
                                                                    </a:ext>
                                                                  </a:extLst>
                                                                </p:cNvPr>
                                                                <p:cNvCxnSpPr>
                                                                  <a:cxnSpLocks noChangeShapeType="1"/>
                                                                </p:cNvCxnSpPr>
                                                                <p:nvPr/>
                                                              </p:nvCxnSpPr>
                                                              <p:spPr bwMode="auto">
                                                                <a:xfrm>
                                                                  <a:off x="3905738" y="1136438"/>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66" name="AutoShape 862">
                                                                  <a:extLst>
                                                                    <a:ext uri="{FF2B5EF4-FFF2-40B4-BE49-F238E27FC236}">
                                                                      <a16:creationId xmlns:a16="http://schemas.microsoft.com/office/drawing/2014/main" id="{7FB515BF-9B77-4E52-BF94-79CAAEC90A97}"/>
                                                                    </a:ext>
                                                                  </a:extLst>
                                                                </p:cNvPr>
                                                                <p:cNvCxnSpPr>
                                                                  <a:cxnSpLocks noChangeShapeType="1"/>
                                                                </p:cNvCxnSpPr>
                                                                <p:nvPr/>
                                                              </p:nvCxnSpPr>
                                                              <p:spPr bwMode="auto">
                                                                <a:xfrm>
                                                                  <a:off x="3905738" y="524933"/>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67" name="Line 863">
                                                                  <a:extLst>
                                                                    <a:ext uri="{FF2B5EF4-FFF2-40B4-BE49-F238E27FC236}">
                                                                      <a16:creationId xmlns:a16="http://schemas.microsoft.com/office/drawing/2014/main" id="{8A13E758-5BEE-4787-A19C-D0141D6D7B68}"/>
                                                                    </a:ext>
                                                                  </a:extLst>
                                                                </p:cNvPr>
                                                                <p:cNvCxnSpPr>
                                                                  <a:cxnSpLocks noChangeShapeType="1"/>
                                                                </p:cNvCxnSpPr>
                                                                <p:nvPr/>
                                                              </p:nvCxnSpPr>
                                                              <p:spPr bwMode="auto">
                                                                <a:xfrm rot="-5400000">
                                                                  <a:off x="3663803" y="843068"/>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68" name="Rectangle 467">
                                                                  <a:extLst>
                                                                    <a:ext uri="{FF2B5EF4-FFF2-40B4-BE49-F238E27FC236}">
                                                                      <a16:creationId xmlns:a16="http://schemas.microsoft.com/office/drawing/2014/main" id="{093D7843-7E40-465A-9D86-4D1CB082445E}"/>
                                                                    </a:ext>
                                                                  </a:extLst>
                                                                </p:cNvPr>
                                                                <p:cNvSpPr>
                                                                  <a:spLocks noChangeArrowheads="1"/>
                                                                </p:cNvSpPr>
                                                                <p:nvPr/>
                                                              </p:nvSpPr>
                                                              <p:spPr bwMode="auto">
                                                                <a:xfrm>
                                                                  <a:off x="3842873" y="698288"/>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69" name="Line 866">
                                                                  <a:extLst>
                                                                    <a:ext uri="{FF2B5EF4-FFF2-40B4-BE49-F238E27FC236}">
                                                                      <a16:creationId xmlns:a16="http://schemas.microsoft.com/office/drawing/2014/main" id="{24493AF7-3C89-4B18-AC6C-28066604DCFC}"/>
                                                                    </a:ext>
                                                                  </a:extLst>
                                                                </p:cNvPr>
                                                                <p:cNvCxnSpPr>
                                                                  <a:cxnSpLocks noChangeShapeType="1"/>
                                                                </p:cNvCxnSpPr>
                                                                <p:nvPr/>
                                                              </p:nvCxnSpPr>
                                                              <p:spPr bwMode="auto">
                                                                <a:xfrm>
                                                                  <a:off x="3806678" y="772583"/>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70" name="Oval 469">
                                                                  <a:extLst>
                                                                    <a:ext uri="{FF2B5EF4-FFF2-40B4-BE49-F238E27FC236}">
                                                                      <a16:creationId xmlns:a16="http://schemas.microsoft.com/office/drawing/2014/main" id="{A7745517-EAAD-46D6-AFEB-767C5FF26FDE}"/>
                                                                    </a:ext>
                                                                  </a:extLst>
                                                                </p:cNvPr>
                                                                <p:cNvSpPr>
                                                                  <a:spLocks noChangeArrowheads="1"/>
                                                                </p:cNvSpPr>
                                                                <p:nvPr/>
                                                              </p:nvSpPr>
                                                              <p:spPr bwMode="auto">
                                                                <a:xfrm>
                                                                  <a:off x="3736193" y="881168"/>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71" name="Oval 470">
                                                                  <a:extLst>
                                                                    <a:ext uri="{FF2B5EF4-FFF2-40B4-BE49-F238E27FC236}">
                                                                      <a16:creationId xmlns:a16="http://schemas.microsoft.com/office/drawing/2014/main" id="{E3FC9CA5-0783-4981-BFDB-A010DA3FCE5D}"/>
                                                                    </a:ext>
                                                                  </a:extLst>
                                                                </p:cNvPr>
                                                                <p:cNvSpPr>
                                                                  <a:spLocks noChangeArrowheads="1"/>
                                                                </p:cNvSpPr>
                                                                <p:nvPr/>
                                                              </p:nvSpPr>
                                                              <p:spPr bwMode="auto">
                                                                <a:xfrm>
                                                                  <a:off x="3842873" y="677333"/>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72" name="Oval 471">
                                                                  <a:extLst>
                                                                    <a:ext uri="{FF2B5EF4-FFF2-40B4-BE49-F238E27FC236}">
                                                                      <a16:creationId xmlns:a16="http://schemas.microsoft.com/office/drawing/2014/main" id="{47C662E1-CF20-4AF2-AC46-CC84CE90D5DB}"/>
                                                                    </a:ext>
                                                                  </a:extLst>
                                                                </p:cNvPr>
                                                                <p:cNvSpPr>
                                                                  <a:spLocks noChangeArrowheads="1"/>
                                                                </p:cNvSpPr>
                                                                <p:nvPr/>
                                                              </p:nvSpPr>
                                                              <p:spPr bwMode="auto">
                                                                <a:xfrm>
                                                                  <a:off x="3842873" y="1113578"/>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73" name="Straight Connector 472">
                                                                  <a:extLst>
                                                                    <a:ext uri="{FF2B5EF4-FFF2-40B4-BE49-F238E27FC236}">
                                                                      <a16:creationId xmlns:a16="http://schemas.microsoft.com/office/drawing/2014/main" id="{367C66E3-A28E-48E5-A969-4256C8F3F6D8}"/>
                                                                    </a:ext>
                                                                  </a:extLst>
                                                                </p:cNvPr>
                                                                <p:cNvCxnSpPr>
                                                                  <a:cxnSpLocks noChangeShapeType="1"/>
                                                                </p:cNvCxnSpPr>
                                                                <p:nvPr/>
                                                              </p:nvCxnSpPr>
                                                              <p:spPr bwMode="auto">
                                                                <a:xfrm>
                                                                  <a:off x="3846683" y="72876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74" name="Straight Connector 473">
                                                                  <a:extLst>
                                                                    <a:ext uri="{FF2B5EF4-FFF2-40B4-BE49-F238E27FC236}">
                                                                      <a16:creationId xmlns:a16="http://schemas.microsoft.com/office/drawing/2014/main" id="{B79BF912-E170-4D36-91CA-2C629F158438}"/>
                                                                    </a:ext>
                                                                  </a:extLst>
                                                                </p:cNvPr>
                                                                <p:cNvCxnSpPr>
                                                                  <a:cxnSpLocks noChangeShapeType="1"/>
                                                                </p:cNvCxnSpPr>
                                                                <p:nvPr/>
                                                              </p:nvCxnSpPr>
                                                              <p:spPr bwMode="auto">
                                                                <a:xfrm>
                                                                  <a:off x="3846683" y="80115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75" name="Straight Connector 474">
                                                                  <a:extLst>
                                                                    <a:ext uri="{FF2B5EF4-FFF2-40B4-BE49-F238E27FC236}">
                                                                      <a16:creationId xmlns:a16="http://schemas.microsoft.com/office/drawing/2014/main" id="{BD3A1CD5-6A39-42A7-B75D-EFC89D431C91}"/>
                                                                    </a:ext>
                                                                  </a:extLst>
                                                                </p:cNvPr>
                                                                <p:cNvCxnSpPr>
                                                                  <a:cxnSpLocks noChangeShapeType="1"/>
                                                                </p:cNvCxnSpPr>
                                                                <p:nvPr/>
                                                              </p:nvCxnSpPr>
                                                              <p:spPr bwMode="auto">
                                                                <a:xfrm>
                                                                  <a:off x="3846683" y="87735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76" name="Straight Connector 475">
                                                                  <a:extLst>
                                                                    <a:ext uri="{FF2B5EF4-FFF2-40B4-BE49-F238E27FC236}">
                                                                      <a16:creationId xmlns:a16="http://schemas.microsoft.com/office/drawing/2014/main" id="{293E7729-8035-4126-AD0D-96FBD5686597}"/>
                                                                    </a:ext>
                                                                  </a:extLst>
                                                                </p:cNvPr>
                                                                <p:cNvCxnSpPr>
                                                                  <a:cxnSpLocks noChangeShapeType="1"/>
                                                                </p:cNvCxnSpPr>
                                                                <p:nvPr/>
                                                              </p:nvCxnSpPr>
                                                              <p:spPr bwMode="auto">
                                                                <a:xfrm>
                                                                  <a:off x="3846683" y="95927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77" name="Straight Connector 476">
                                                                  <a:extLst>
                                                                    <a:ext uri="{FF2B5EF4-FFF2-40B4-BE49-F238E27FC236}">
                                                                      <a16:creationId xmlns:a16="http://schemas.microsoft.com/office/drawing/2014/main" id="{BFA48475-A07E-4298-A646-DDD979E744F6}"/>
                                                                    </a:ext>
                                                                  </a:extLst>
                                                                </p:cNvPr>
                                                                <p:cNvCxnSpPr>
                                                                  <a:cxnSpLocks noChangeShapeType="1"/>
                                                                </p:cNvCxnSpPr>
                                                                <p:nvPr/>
                                                              </p:nvCxnSpPr>
                                                              <p:spPr bwMode="auto">
                                                                <a:xfrm>
                                                                  <a:off x="3842873" y="103547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78" name="Straight Connector 477">
                                                                  <a:extLst>
                                                                    <a:ext uri="{FF2B5EF4-FFF2-40B4-BE49-F238E27FC236}">
                                                                      <a16:creationId xmlns:a16="http://schemas.microsoft.com/office/drawing/2014/main" id="{94AA0269-245E-44A4-8949-D2587B0ED23E}"/>
                                                                    </a:ext>
                                                                  </a:extLst>
                                                                </p:cNvPr>
                                                                <p:cNvCxnSpPr>
                                                                  <a:cxnSpLocks noChangeShapeType="1"/>
                                                                </p:cNvCxnSpPr>
                                                                <p:nvPr/>
                                                              </p:nvCxnSpPr>
                                                              <p:spPr bwMode="auto">
                                                                <a:xfrm flipH="1">
                                                                  <a:off x="3848588" y="72114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79" name="Straight Connector 478">
                                                                  <a:extLst>
                                                                    <a:ext uri="{FF2B5EF4-FFF2-40B4-BE49-F238E27FC236}">
                                                                      <a16:creationId xmlns:a16="http://schemas.microsoft.com/office/drawing/2014/main" id="{B1D63C80-F2D6-4FB3-B45E-AE34A2F9EE4B}"/>
                                                                    </a:ext>
                                                                  </a:extLst>
                                                                </p:cNvPr>
                                                                <p:cNvCxnSpPr>
                                                                  <a:cxnSpLocks noChangeShapeType="1"/>
                                                                </p:cNvCxnSpPr>
                                                                <p:nvPr/>
                                                              </p:nvCxnSpPr>
                                                              <p:spPr bwMode="auto">
                                                                <a:xfrm flipH="1">
                                                                  <a:off x="3848588" y="79734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80" name="Straight Connector 479">
                                                                  <a:extLst>
                                                                    <a:ext uri="{FF2B5EF4-FFF2-40B4-BE49-F238E27FC236}">
                                                                      <a16:creationId xmlns:a16="http://schemas.microsoft.com/office/drawing/2014/main" id="{D52808AD-7C69-4904-A724-6025309C2CC1}"/>
                                                                    </a:ext>
                                                                  </a:extLst>
                                                                </p:cNvPr>
                                                                <p:cNvCxnSpPr>
                                                                  <a:cxnSpLocks noChangeShapeType="1"/>
                                                                </p:cNvCxnSpPr>
                                                                <p:nvPr/>
                                                              </p:nvCxnSpPr>
                                                              <p:spPr bwMode="auto">
                                                                <a:xfrm flipH="1">
                                                                  <a:off x="3846683" y="875453"/>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81" name="Straight Connector 480">
                                                                  <a:extLst>
                                                                    <a:ext uri="{FF2B5EF4-FFF2-40B4-BE49-F238E27FC236}">
                                                                      <a16:creationId xmlns:a16="http://schemas.microsoft.com/office/drawing/2014/main" id="{E9640C8E-4A08-41B7-826E-D9B59DC90253}"/>
                                                                    </a:ext>
                                                                  </a:extLst>
                                                                </p:cNvPr>
                                                                <p:cNvCxnSpPr>
                                                                  <a:cxnSpLocks noChangeShapeType="1"/>
                                                                </p:cNvCxnSpPr>
                                                                <p:nvPr/>
                                                              </p:nvCxnSpPr>
                                                              <p:spPr bwMode="auto">
                                                                <a:xfrm flipH="1">
                                                                  <a:off x="3848588" y="951653"/>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82" name="Straight Connector 481">
                                                                  <a:extLst>
                                                                    <a:ext uri="{FF2B5EF4-FFF2-40B4-BE49-F238E27FC236}">
                                                                      <a16:creationId xmlns:a16="http://schemas.microsoft.com/office/drawing/2014/main" id="{8542CA5D-9F72-4D30-858F-BE70BB3DAC34}"/>
                                                                    </a:ext>
                                                                  </a:extLst>
                                                                </p:cNvPr>
                                                                <p:cNvCxnSpPr>
                                                                  <a:cxnSpLocks noChangeShapeType="1"/>
                                                                </p:cNvCxnSpPr>
                                                                <p:nvPr/>
                                                              </p:nvCxnSpPr>
                                                              <p:spPr bwMode="auto">
                                                                <a:xfrm flipH="1">
                                                                  <a:off x="3848588" y="1027853"/>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cxnSp>
                                                            <p:nvCxnSpPr>
                                                              <p:cNvPr id="463" name="Straight Connector 462">
                                                                <a:extLst>
                                                                  <a:ext uri="{FF2B5EF4-FFF2-40B4-BE49-F238E27FC236}">
                                                                    <a16:creationId xmlns:a16="http://schemas.microsoft.com/office/drawing/2014/main" id="{A40DCEC6-2F32-4CB3-A6B3-C793C0B815F2}"/>
                                                                  </a:ext>
                                                                </a:extLst>
                                                              </p:cNvPr>
                                                              <p:cNvCxnSpPr>
                                                                <a:cxnSpLocks noChangeShapeType="1"/>
                                                              </p:cNvCxnSpPr>
                                                              <p:nvPr/>
                                                            </p:nvCxnSpPr>
                                                            <p:spPr bwMode="auto">
                                                              <a:xfrm>
                                                                <a:off x="3901278" y="526412"/>
                                                                <a:ext cx="451136"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394" name="Group 393">
                                                              <a:extLst>
                                                                <a:ext uri="{FF2B5EF4-FFF2-40B4-BE49-F238E27FC236}">
                                                                  <a16:creationId xmlns:a16="http://schemas.microsoft.com/office/drawing/2014/main" id="{45EDE2F4-D897-4182-9E2C-C37F5C61D214}"/>
                                                                </a:ext>
                                                              </a:extLst>
                                                            </p:cNvPr>
                                                            <p:cNvGrpSpPr>
                                                              <a:grpSpLocks/>
                                                            </p:cNvGrpSpPr>
                                                            <p:nvPr/>
                                                          </p:nvGrpSpPr>
                                                          <p:grpSpPr bwMode="auto">
                                                            <a:xfrm rot="10800000">
                                                              <a:off x="4191528" y="461431"/>
                                                              <a:ext cx="461397" cy="849639"/>
                                                              <a:chOff x="4191528" y="461433"/>
                                                              <a:chExt cx="461430" cy="849735"/>
                                                            </a:xfrm>
                                                          </p:grpSpPr>
                                                          <p:sp>
                                                            <p:nvSpPr>
                                                              <p:cNvPr id="443" name="Text Box 859">
                                                                <a:extLst>
                                                                  <a:ext uri="{FF2B5EF4-FFF2-40B4-BE49-F238E27FC236}">
                                                                    <a16:creationId xmlns:a16="http://schemas.microsoft.com/office/drawing/2014/main" id="{B28A68DF-3055-4DCB-BE17-D35213F7362A}"/>
                                                                  </a:ext>
                                                                </a:extLst>
                                                              </p:cNvPr>
                                                              <p:cNvSpPr txBox="1">
                                                                <a:spLocks noChangeArrowheads="1"/>
                                                              </p:cNvSpPr>
                                                              <p:nvPr/>
                                                            </p:nvSpPr>
                                                            <p:spPr bwMode="auto">
                                                              <a:xfrm>
                                                                <a:off x="4531888" y="1152948"/>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44" name="AutoShape 860">
                                                                <a:extLst>
                                                                  <a:ext uri="{FF2B5EF4-FFF2-40B4-BE49-F238E27FC236}">
                                                                    <a16:creationId xmlns:a16="http://schemas.microsoft.com/office/drawing/2014/main" id="{217E805A-CC65-46C8-9830-D09785C75B79}"/>
                                                                  </a:ext>
                                                                </a:extLst>
                                                              </p:cNvPr>
                                                              <p:cNvCxnSpPr>
                                                                <a:cxnSpLocks noChangeShapeType="1"/>
                                                              </p:cNvCxnSpPr>
                                                              <p:nvPr/>
                                                            </p:nvCxnSpPr>
                                                            <p:spPr bwMode="auto">
                                                              <a:xfrm>
                                                                <a:off x="4499503" y="1072938"/>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45" name="AutoShape 862">
                                                                <a:extLst>
                                                                  <a:ext uri="{FF2B5EF4-FFF2-40B4-BE49-F238E27FC236}">
                                                                    <a16:creationId xmlns:a16="http://schemas.microsoft.com/office/drawing/2014/main" id="{5B036D5F-2240-4F16-8BCE-0509EA40EDE1}"/>
                                                                  </a:ext>
                                                                </a:extLst>
                                                              </p:cNvPr>
                                                              <p:cNvCxnSpPr>
                                                                <a:cxnSpLocks noChangeShapeType="1"/>
                                                              </p:cNvCxnSpPr>
                                                              <p:nvPr/>
                                                            </p:nvCxnSpPr>
                                                            <p:spPr bwMode="auto">
                                                              <a:xfrm>
                                                                <a:off x="4499503" y="461433"/>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46" name="Line 863">
                                                                <a:extLst>
                                                                  <a:ext uri="{FF2B5EF4-FFF2-40B4-BE49-F238E27FC236}">
                                                                    <a16:creationId xmlns:a16="http://schemas.microsoft.com/office/drawing/2014/main" id="{AE04AF6C-4BD4-46E9-B39F-64568D071C8F}"/>
                                                                  </a:ext>
                                                                </a:extLst>
                                                              </p:cNvPr>
                                                              <p:cNvCxnSpPr>
                                                                <a:cxnSpLocks noChangeShapeType="1"/>
                                                              </p:cNvCxnSpPr>
                                                              <p:nvPr/>
                                                            </p:nvCxnSpPr>
                                                            <p:spPr bwMode="auto">
                                                              <a:xfrm rot="-5400000">
                                                                <a:off x="4257568" y="779568"/>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47" name="Rectangle 446">
                                                                <a:extLst>
                                                                  <a:ext uri="{FF2B5EF4-FFF2-40B4-BE49-F238E27FC236}">
                                                                    <a16:creationId xmlns:a16="http://schemas.microsoft.com/office/drawing/2014/main" id="{3177F4FF-A909-4DB4-8816-4FFC5C6EA82E}"/>
                                                                  </a:ext>
                                                                </a:extLst>
                                                              </p:cNvPr>
                                                              <p:cNvSpPr>
                                                                <a:spLocks noChangeArrowheads="1"/>
                                                              </p:cNvSpPr>
                                                              <p:nvPr/>
                                                            </p:nvSpPr>
                                                            <p:spPr bwMode="auto">
                                                              <a:xfrm>
                                                                <a:off x="4436638" y="634788"/>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48" name="Line 866">
                                                                <a:extLst>
                                                                  <a:ext uri="{FF2B5EF4-FFF2-40B4-BE49-F238E27FC236}">
                                                                    <a16:creationId xmlns:a16="http://schemas.microsoft.com/office/drawing/2014/main" id="{F0B97F70-3EDA-44CD-B393-DDD0340C6138}"/>
                                                                  </a:ext>
                                                                </a:extLst>
                                                              </p:cNvPr>
                                                              <p:cNvCxnSpPr>
                                                                <a:cxnSpLocks noChangeShapeType="1"/>
                                                              </p:cNvCxnSpPr>
                                                              <p:nvPr/>
                                                            </p:nvCxnSpPr>
                                                            <p:spPr bwMode="auto">
                                                              <a:xfrm>
                                                                <a:off x="4400443" y="709083"/>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49" name="Oval 448">
                                                                <a:extLst>
                                                                  <a:ext uri="{FF2B5EF4-FFF2-40B4-BE49-F238E27FC236}">
                                                                    <a16:creationId xmlns:a16="http://schemas.microsoft.com/office/drawing/2014/main" id="{453FBF70-96FF-4062-A99B-82D88233C088}"/>
                                                                  </a:ext>
                                                                </a:extLst>
                                                              </p:cNvPr>
                                                              <p:cNvSpPr>
                                                                <a:spLocks noChangeArrowheads="1"/>
                                                              </p:cNvSpPr>
                                                              <p:nvPr/>
                                                            </p:nvSpPr>
                                                            <p:spPr bwMode="auto">
                                                              <a:xfrm>
                                                                <a:off x="4329958" y="817668"/>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50" name="Oval 449">
                                                                <a:extLst>
                                                                  <a:ext uri="{FF2B5EF4-FFF2-40B4-BE49-F238E27FC236}">
                                                                    <a16:creationId xmlns:a16="http://schemas.microsoft.com/office/drawing/2014/main" id="{EDF3AA79-DEDC-46A2-8EE1-D89249904A16}"/>
                                                                  </a:ext>
                                                                </a:extLst>
                                                              </p:cNvPr>
                                                              <p:cNvSpPr>
                                                                <a:spLocks noChangeArrowheads="1"/>
                                                              </p:cNvSpPr>
                                                              <p:nvPr/>
                                                            </p:nvSpPr>
                                                            <p:spPr bwMode="auto">
                                                              <a:xfrm>
                                                                <a:off x="4436638" y="613833"/>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51" name="Oval 450">
                                                                <a:extLst>
                                                                  <a:ext uri="{FF2B5EF4-FFF2-40B4-BE49-F238E27FC236}">
                                                                    <a16:creationId xmlns:a16="http://schemas.microsoft.com/office/drawing/2014/main" id="{9ADB999B-5A83-4B40-AD19-C40A8FA3D9FD}"/>
                                                                  </a:ext>
                                                                </a:extLst>
                                                              </p:cNvPr>
                                                              <p:cNvSpPr>
                                                                <a:spLocks noChangeArrowheads="1"/>
                                                              </p:cNvSpPr>
                                                              <p:nvPr/>
                                                            </p:nvSpPr>
                                                            <p:spPr bwMode="auto">
                                                              <a:xfrm>
                                                                <a:off x="4436638" y="1050078"/>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52" name="Straight Connector 451">
                                                                <a:extLst>
                                                                  <a:ext uri="{FF2B5EF4-FFF2-40B4-BE49-F238E27FC236}">
                                                                    <a16:creationId xmlns:a16="http://schemas.microsoft.com/office/drawing/2014/main" id="{084AE7EA-22B2-429F-A0D8-4EF7D8744F4C}"/>
                                                                  </a:ext>
                                                                </a:extLst>
                                                              </p:cNvPr>
                                                              <p:cNvCxnSpPr>
                                                                <a:cxnSpLocks noChangeShapeType="1"/>
                                                              </p:cNvCxnSpPr>
                                                              <p:nvPr/>
                                                            </p:nvCxnSpPr>
                                                            <p:spPr bwMode="auto">
                                                              <a:xfrm>
                                                                <a:off x="4440448" y="66526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53" name="Straight Connector 452">
                                                                <a:extLst>
                                                                  <a:ext uri="{FF2B5EF4-FFF2-40B4-BE49-F238E27FC236}">
                                                                    <a16:creationId xmlns:a16="http://schemas.microsoft.com/office/drawing/2014/main" id="{787EB93E-84D0-4AFB-AC61-E9D8163A28C2}"/>
                                                                  </a:ext>
                                                                </a:extLst>
                                                              </p:cNvPr>
                                                              <p:cNvCxnSpPr>
                                                                <a:cxnSpLocks noChangeShapeType="1"/>
                                                              </p:cNvCxnSpPr>
                                                              <p:nvPr/>
                                                            </p:nvCxnSpPr>
                                                            <p:spPr bwMode="auto">
                                                              <a:xfrm>
                                                                <a:off x="4440448" y="73765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54" name="Straight Connector 453">
                                                                <a:extLst>
                                                                  <a:ext uri="{FF2B5EF4-FFF2-40B4-BE49-F238E27FC236}">
                                                                    <a16:creationId xmlns:a16="http://schemas.microsoft.com/office/drawing/2014/main" id="{E5F30DDC-44AF-4304-9225-174D02A232A3}"/>
                                                                  </a:ext>
                                                                </a:extLst>
                                                              </p:cNvPr>
                                                              <p:cNvCxnSpPr>
                                                                <a:cxnSpLocks noChangeShapeType="1"/>
                                                              </p:cNvCxnSpPr>
                                                              <p:nvPr/>
                                                            </p:nvCxnSpPr>
                                                            <p:spPr bwMode="auto">
                                                              <a:xfrm>
                                                                <a:off x="4440448" y="81385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55" name="Straight Connector 454">
                                                                <a:extLst>
                                                                  <a:ext uri="{FF2B5EF4-FFF2-40B4-BE49-F238E27FC236}">
                                                                    <a16:creationId xmlns:a16="http://schemas.microsoft.com/office/drawing/2014/main" id="{3FE1C949-127D-46F7-A363-84A5842ECD87}"/>
                                                                  </a:ext>
                                                                </a:extLst>
                                                              </p:cNvPr>
                                                              <p:cNvCxnSpPr>
                                                                <a:cxnSpLocks noChangeShapeType="1"/>
                                                              </p:cNvCxnSpPr>
                                                              <p:nvPr/>
                                                            </p:nvCxnSpPr>
                                                            <p:spPr bwMode="auto">
                                                              <a:xfrm>
                                                                <a:off x="4440448" y="89577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56" name="Straight Connector 455">
                                                                <a:extLst>
                                                                  <a:ext uri="{FF2B5EF4-FFF2-40B4-BE49-F238E27FC236}">
                                                                    <a16:creationId xmlns:a16="http://schemas.microsoft.com/office/drawing/2014/main" id="{50C7841A-5FC7-4019-A0C6-3EDADB8B8660}"/>
                                                                  </a:ext>
                                                                </a:extLst>
                                                              </p:cNvPr>
                                                              <p:cNvCxnSpPr>
                                                                <a:cxnSpLocks noChangeShapeType="1"/>
                                                              </p:cNvCxnSpPr>
                                                              <p:nvPr/>
                                                            </p:nvCxnSpPr>
                                                            <p:spPr bwMode="auto">
                                                              <a:xfrm>
                                                                <a:off x="4436638" y="97197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57" name="Straight Connector 456">
                                                                <a:extLst>
                                                                  <a:ext uri="{FF2B5EF4-FFF2-40B4-BE49-F238E27FC236}">
                                                                    <a16:creationId xmlns:a16="http://schemas.microsoft.com/office/drawing/2014/main" id="{4549B7A5-421B-471B-985E-90E1A47A0F41}"/>
                                                                  </a:ext>
                                                                </a:extLst>
                                                              </p:cNvPr>
                                                              <p:cNvCxnSpPr>
                                                                <a:cxnSpLocks noChangeShapeType="1"/>
                                                              </p:cNvCxnSpPr>
                                                              <p:nvPr/>
                                                            </p:nvCxnSpPr>
                                                            <p:spPr bwMode="auto">
                                                              <a:xfrm flipH="1">
                                                                <a:off x="4442353" y="65764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58" name="Straight Connector 457">
                                                                <a:extLst>
                                                                  <a:ext uri="{FF2B5EF4-FFF2-40B4-BE49-F238E27FC236}">
                                                                    <a16:creationId xmlns:a16="http://schemas.microsoft.com/office/drawing/2014/main" id="{83DA4E41-A800-432B-BE14-67A84EB88D45}"/>
                                                                  </a:ext>
                                                                </a:extLst>
                                                              </p:cNvPr>
                                                              <p:cNvCxnSpPr>
                                                                <a:cxnSpLocks noChangeShapeType="1"/>
                                                              </p:cNvCxnSpPr>
                                                              <p:nvPr/>
                                                            </p:nvCxnSpPr>
                                                            <p:spPr bwMode="auto">
                                                              <a:xfrm flipH="1">
                                                                <a:off x="4442353" y="73384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59" name="Straight Connector 458">
                                                                <a:extLst>
                                                                  <a:ext uri="{FF2B5EF4-FFF2-40B4-BE49-F238E27FC236}">
                                                                    <a16:creationId xmlns:a16="http://schemas.microsoft.com/office/drawing/2014/main" id="{4D192378-6911-4F92-B8CD-A7F9612EFA93}"/>
                                                                  </a:ext>
                                                                </a:extLst>
                                                              </p:cNvPr>
                                                              <p:cNvCxnSpPr>
                                                                <a:cxnSpLocks noChangeShapeType="1"/>
                                                              </p:cNvCxnSpPr>
                                                              <p:nvPr/>
                                                            </p:nvCxnSpPr>
                                                            <p:spPr bwMode="auto">
                                                              <a:xfrm flipH="1">
                                                                <a:off x="4440448" y="811953"/>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60" name="Straight Connector 459">
                                                                <a:extLst>
                                                                  <a:ext uri="{FF2B5EF4-FFF2-40B4-BE49-F238E27FC236}">
                                                                    <a16:creationId xmlns:a16="http://schemas.microsoft.com/office/drawing/2014/main" id="{9268C32B-C972-42BA-B8A4-40DB5FA67324}"/>
                                                                  </a:ext>
                                                                </a:extLst>
                                                              </p:cNvPr>
                                                              <p:cNvCxnSpPr>
                                                                <a:cxnSpLocks noChangeShapeType="1"/>
                                                              </p:cNvCxnSpPr>
                                                              <p:nvPr/>
                                                            </p:nvCxnSpPr>
                                                            <p:spPr bwMode="auto">
                                                              <a:xfrm flipH="1">
                                                                <a:off x="4442353" y="888153"/>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61" name="Straight Connector 460">
                                                                <a:extLst>
                                                                  <a:ext uri="{FF2B5EF4-FFF2-40B4-BE49-F238E27FC236}">
                                                                    <a16:creationId xmlns:a16="http://schemas.microsoft.com/office/drawing/2014/main" id="{19A8559E-C5C5-4AC6-ACA3-6B0EAEC7F759}"/>
                                                                  </a:ext>
                                                                </a:extLst>
                                                              </p:cNvPr>
                                                              <p:cNvCxnSpPr>
                                                                <a:cxnSpLocks noChangeShapeType="1"/>
                                                              </p:cNvCxnSpPr>
                                                              <p:nvPr/>
                                                            </p:nvCxnSpPr>
                                                            <p:spPr bwMode="auto">
                                                              <a:xfrm flipH="1">
                                                                <a:off x="4442353" y="964353"/>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cxnSp>
                                                          <p:nvCxnSpPr>
                                                            <p:cNvPr id="395" name="Straight Connector 394">
                                                              <a:extLst>
                                                                <a:ext uri="{FF2B5EF4-FFF2-40B4-BE49-F238E27FC236}">
                                                                  <a16:creationId xmlns:a16="http://schemas.microsoft.com/office/drawing/2014/main" id="{CDBEDD2F-7825-49D4-80AA-6D531E2CB356}"/>
                                                                </a:ext>
                                                              </a:extLst>
                                                            </p:cNvPr>
                                                            <p:cNvCxnSpPr>
                                                              <a:cxnSpLocks noChangeShapeType="1"/>
                                                            </p:cNvCxnSpPr>
                                                            <p:nvPr/>
                                                          </p:nvCxnSpPr>
                                                          <p:spPr bwMode="auto">
                                                            <a:xfrm flipV="1">
                                                              <a:off x="3899428" y="1308100"/>
                                                              <a:ext cx="445447" cy="127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nvGrpSpPr>
                                                            <p:cNvPr id="396" name="Group 395">
                                                              <a:extLst>
                                                                <a:ext uri="{FF2B5EF4-FFF2-40B4-BE49-F238E27FC236}">
                                                                  <a16:creationId xmlns:a16="http://schemas.microsoft.com/office/drawing/2014/main" id="{53A3A262-3472-4A64-AF99-D9442E9DCFB6}"/>
                                                                </a:ext>
                                                              </a:extLst>
                                                            </p:cNvPr>
                                                            <p:cNvGrpSpPr>
                                                              <a:grpSpLocks/>
                                                            </p:cNvGrpSpPr>
                                                            <p:nvPr/>
                                                          </p:nvGrpSpPr>
                                                          <p:grpSpPr bwMode="auto">
                                                            <a:xfrm>
                                                              <a:off x="3593561" y="1384302"/>
                                                              <a:ext cx="1054837" cy="920116"/>
                                                              <a:chOff x="3593561" y="1384302"/>
                                                              <a:chExt cx="1054837" cy="920116"/>
                                                            </a:xfrm>
                                                          </p:grpSpPr>
                                                          <p:grpSp>
                                                            <p:nvGrpSpPr>
                                                              <p:cNvPr id="400" name="Group 399">
                                                                <a:extLst>
                                                                  <a:ext uri="{FF2B5EF4-FFF2-40B4-BE49-F238E27FC236}">
                                                                    <a16:creationId xmlns:a16="http://schemas.microsoft.com/office/drawing/2014/main" id="{A1F367D7-B4CF-4529-9F45-D69D46AD2745}"/>
                                                                  </a:ext>
                                                                </a:extLst>
                                                              </p:cNvPr>
                                                              <p:cNvGrpSpPr>
                                                                <a:grpSpLocks/>
                                                              </p:cNvGrpSpPr>
                                                              <p:nvPr/>
                                                            </p:nvGrpSpPr>
                                                            <p:grpSpPr bwMode="auto">
                                                              <a:xfrm>
                                                                <a:off x="3593561" y="1384302"/>
                                                                <a:ext cx="535949" cy="920116"/>
                                                                <a:chOff x="3593561" y="1384300"/>
                                                                <a:chExt cx="535987" cy="920220"/>
                                                              </a:xfrm>
                                                            </p:grpSpPr>
                                                            <p:sp>
                                                              <p:nvSpPr>
                                                                <p:cNvPr id="423" name="Text Box 859">
                                                                  <a:extLst>
                                                                    <a:ext uri="{FF2B5EF4-FFF2-40B4-BE49-F238E27FC236}">
                                                                      <a16:creationId xmlns:a16="http://schemas.microsoft.com/office/drawing/2014/main" id="{F69C257D-7C9B-4E27-8EC2-99B985FCD76B}"/>
                                                                    </a:ext>
                                                                  </a:extLst>
                                                                </p:cNvPr>
                                                                <p:cNvSpPr txBox="1">
                                                                  <a:spLocks noChangeArrowheads="1"/>
                                                                </p:cNvSpPr>
                                                                <p:nvPr/>
                                                              </p:nvSpPr>
                                                              <p:spPr bwMode="auto">
                                                                <a:xfrm>
                                                                  <a:off x="3933921" y="21463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24" name="AutoShape 860">
                                                                  <a:extLst>
                                                                    <a:ext uri="{FF2B5EF4-FFF2-40B4-BE49-F238E27FC236}">
                                                                      <a16:creationId xmlns:a16="http://schemas.microsoft.com/office/drawing/2014/main" id="{5161E34C-6C29-4E78-9C0D-976A349EBDDE}"/>
                                                                    </a:ext>
                                                                  </a:extLst>
                                                                </p:cNvPr>
                                                                <p:cNvCxnSpPr>
                                                                  <a:cxnSpLocks noChangeShapeType="1"/>
                                                                </p:cNvCxnSpPr>
                                                                <p:nvPr/>
                                                              </p:nvCxnSpPr>
                                                              <p:spPr bwMode="auto">
                                                                <a:xfrm>
                                                                  <a:off x="3901536" y="20662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25" name="AutoShape 862">
                                                                  <a:extLst>
                                                                    <a:ext uri="{FF2B5EF4-FFF2-40B4-BE49-F238E27FC236}">
                                                                      <a16:creationId xmlns:a16="http://schemas.microsoft.com/office/drawing/2014/main" id="{C1FC1AA4-431C-419A-A745-8E961F04EEFC}"/>
                                                                    </a:ext>
                                                                  </a:extLst>
                                                                </p:cNvPr>
                                                                <p:cNvCxnSpPr>
                                                                  <a:cxnSpLocks noChangeShapeType="1"/>
                                                                </p:cNvCxnSpPr>
                                                                <p:nvPr/>
                                                              </p:nvCxnSpPr>
                                                              <p:spPr bwMode="auto">
                                                                <a:xfrm>
                                                                  <a:off x="3901536" y="14547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26" name="Line 863">
                                                                  <a:extLst>
                                                                    <a:ext uri="{FF2B5EF4-FFF2-40B4-BE49-F238E27FC236}">
                                                                      <a16:creationId xmlns:a16="http://schemas.microsoft.com/office/drawing/2014/main" id="{FA153F16-36BE-4273-9172-4DA7567E5608}"/>
                                                                    </a:ext>
                                                                  </a:extLst>
                                                                </p:cNvPr>
                                                                <p:cNvCxnSpPr>
                                                                  <a:cxnSpLocks noChangeShapeType="1"/>
                                                                </p:cNvCxnSpPr>
                                                                <p:nvPr/>
                                                              </p:nvCxnSpPr>
                                                              <p:spPr bwMode="auto">
                                                                <a:xfrm rot="-5400000">
                                                                  <a:off x="3659601" y="17729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27" name="Text Box 864">
                                                                  <a:extLst>
                                                                    <a:ext uri="{FF2B5EF4-FFF2-40B4-BE49-F238E27FC236}">
                                                                      <a16:creationId xmlns:a16="http://schemas.microsoft.com/office/drawing/2014/main" id="{3F57BD09-F778-4294-99ED-AF4A655F5B72}"/>
                                                                    </a:ext>
                                                                  </a:extLst>
                                                                </p:cNvPr>
                                                                <p:cNvSpPr txBox="1">
                                                                  <a:spLocks noChangeArrowheads="1"/>
                                                                </p:cNvSpPr>
                                                                <p:nvPr/>
                                                              </p:nvSpPr>
                                                              <p:spPr bwMode="auto">
                                                                <a:xfrm>
                                                                  <a:off x="3926301" y="138430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28" name="Rectangle 427">
                                                                  <a:extLst>
                                                                    <a:ext uri="{FF2B5EF4-FFF2-40B4-BE49-F238E27FC236}">
                                                                      <a16:creationId xmlns:a16="http://schemas.microsoft.com/office/drawing/2014/main" id="{07C7569F-40FE-438A-BFDE-A03189227B24}"/>
                                                                    </a:ext>
                                                                  </a:extLst>
                                                                </p:cNvPr>
                                                                <p:cNvSpPr>
                                                                  <a:spLocks noChangeArrowheads="1"/>
                                                                </p:cNvSpPr>
                                                                <p:nvPr/>
                                                              </p:nvSpPr>
                                                              <p:spPr bwMode="auto">
                                                                <a:xfrm>
                                                                  <a:off x="3838671" y="16281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29" name="Line 866">
                                                                  <a:extLst>
                                                                    <a:ext uri="{FF2B5EF4-FFF2-40B4-BE49-F238E27FC236}">
                                                                      <a16:creationId xmlns:a16="http://schemas.microsoft.com/office/drawing/2014/main" id="{288E0381-41B5-4EEB-92E6-B1D8C3CC0CB6}"/>
                                                                    </a:ext>
                                                                  </a:extLst>
                                                                </p:cNvPr>
                                                                <p:cNvCxnSpPr>
                                                                  <a:cxnSpLocks noChangeShapeType="1"/>
                                                                </p:cNvCxnSpPr>
                                                                <p:nvPr/>
                                                              </p:nvCxnSpPr>
                                                              <p:spPr bwMode="auto">
                                                                <a:xfrm>
                                                                  <a:off x="3802476" y="17024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30" name="Oval 429">
                                                                  <a:extLst>
                                                                    <a:ext uri="{FF2B5EF4-FFF2-40B4-BE49-F238E27FC236}">
                                                                      <a16:creationId xmlns:a16="http://schemas.microsoft.com/office/drawing/2014/main" id="{01353EF0-A7CB-4EA8-9F00-EE77A9DA3CA2}"/>
                                                                    </a:ext>
                                                                  </a:extLst>
                                                                </p:cNvPr>
                                                                <p:cNvSpPr>
                                                                  <a:spLocks noChangeArrowheads="1"/>
                                                                </p:cNvSpPr>
                                                                <p:nvPr/>
                                                              </p:nvSpPr>
                                                              <p:spPr bwMode="auto">
                                                                <a:xfrm>
                                                                  <a:off x="3731991" y="18110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31" name="Oval 430">
                                                                  <a:extLst>
                                                                    <a:ext uri="{FF2B5EF4-FFF2-40B4-BE49-F238E27FC236}">
                                                                      <a16:creationId xmlns:a16="http://schemas.microsoft.com/office/drawing/2014/main" id="{E054121B-941B-4EFB-8D8A-7DA68EC16553}"/>
                                                                    </a:ext>
                                                                  </a:extLst>
                                                                </p:cNvPr>
                                                                <p:cNvSpPr>
                                                                  <a:spLocks noChangeArrowheads="1"/>
                                                                </p:cNvSpPr>
                                                                <p:nvPr/>
                                                              </p:nvSpPr>
                                                              <p:spPr bwMode="auto">
                                                                <a:xfrm>
                                                                  <a:off x="3838671" y="16071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32" name="Oval 431">
                                                                  <a:extLst>
                                                                    <a:ext uri="{FF2B5EF4-FFF2-40B4-BE49-F238E27FC236}">
                                                                      <a16:creationId xmlns:a16="http://schemas.microsoft.com/office/drawing/2014/main" id="{48571893-1C7E-44F9-9DDC-79BEB5AF7526}"/>
                                                                    </a:ext>
                                                                  </a:extLst>
                                                                </p:cNvPr>
                                                                <p:cNvSpPr>
                                                                  <a:spLocks noChangeArrowheads="1"/>
                                                                </p:cNvSpPr>
                                                                <p:nvPr/>
                                                              </p:nvSpPr>
                                                              <p:spPr bwMode="auto">
                                                                <a:xfrm>
                                                                  <a:off x="3838671" y="20434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33" name="Straight Connector 432">
                                                                  <a:extLst>
                                                                    <a:ext uri="{FF2B5EF4-FFF2-40B4-BE49-F238E27FC236}">
                                                                      <a16:creationId xmlns:a16="http://schemas.microsoft.com/office/drawing/2014/main" id="{35F6A971-FBD1-4C55-A0E7-5CA712570585}"/>
                                                                    </a:ext>
                                                                  </a:extLst>
                                                                </p:cNvPr>
                                                                <p:cNvCxnSpPr>
                                                                  <a:cxnSpLocks noChangeShapeType="1"/>
                                                                </p:cNvCxnSpPr>
                                                                <p:nvPr/>
                                                              </p:nvCxnSpPr>
                                                              <p:spPr bwMode="auto">
                                                                <a:xfrm>
                                                                  <a:off x="3842481" y="16586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4" name="Straight Connector 433">
                                                                  <a:extLst>
                                                                    <a:ext uri="{FF2B5EF4-FFF2-40B4-BE49-F238E27FC236}">
                                                                      <a16:creationId xmlns:a16="http://schemas.microsoft.com/office/drawing/2014/main" id="{F18FA9FF-19E6-4841-BE4F-2716D5BF83A7}"/>
                                                                    </a:ext>
                                                                  </a:extLst>
                                                                </p:cNvPr>
                                                                <p:cNvCxnSpPr>
                                                                  <a:cxnSpLocks noChangeShapeType="1"/>
                                                                </p:cNvCxnSpPr>
                                                                <p:nvPr/>
                                                              </p:nvCxnSpPr>
                                                              <p:spPr bwMode="auto">
                                                                <a:xfrm>
                                                                  <a:off x="3842481" y="17310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5" name="Straight Connector 434">
                                                                  <a:extLst>
                                                                    <a:ext uri="{FF2B5EF4-FFF2-40B4-BE49-F238E27FC236}">
                                                                      <a16:creationId xmlns:a16="http://schemas.microsoft.com/office/drawing/2014/main" id="{368D3D8D-138D-4E74-A987-0743C42CC0FD}"/>
                                                                    </a:ext>
                                                                  </a:extLst>
                                                                </p:cNvPr>
                                                                <p:cNvCxnSpPr>
                                                                  <a:cxnSpLocks noChangeShapeType="1"/>
                                                                </p:cNvCxnSpPr>
                                                                <p:nvPr/>
                                                              </p:nvCxnSpPr>
                                                              <p:spPr bwMode="auto">
                                                                <a:xfrm>
                                                                  <a:off x="3842481" y="18072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6" name="Straight Connector 435">
                                                                  <a:extLst>
                                                                    <a:ext uri="{FF2B5EF4-FFF2-40B4-BE49-F238E27FC236}">
                                                                      <a16:creationId xmlns:a16="http://schemas.microsoft.com/office/drawing/2014/main" id="{6A97CE04-4B9B-40BC-8156-B8373825CC4C}"/>
                                                                    </a:ext>
                                                                  </a:extLst>
                                                                </p:cNvPr>
                                                                <p:cNvCxnSpPr>
                                                                  <a:cxnSpLocks noChangeShapeType="1"/>
                                                                </p:cNvCxnSpPr>
                                                                <p:nvPr/>
                                                              </p:nvCxnSpPr>
                                                              <p:spPr bwMode="auto">
                                                                <a:xfrm>
                                                                  <a:off x="3842481" y="18891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7" name="Straight Connector 436">
                                                                  <a:extLst>
                                                                    <a:ext uri="{FF2B5EF4-FFF2-40B4-BE49-F238E27FC236}">
                                                                      <a16:creationId xmlns:a16="http://schemas.microsoft.com/office/drawing/2014/main" id="{09559C77-1E4F-46D9-94BA-2F686CACCF56}"/>
                                                                    </a:ext>
                                                                  </a:extLst>
                                                                </p:cNvPr>
                                                                <p:cNvCxnSpPr>
                                                                  <a:cxnSpLocks noChangeShapeType="1"/>
                                                                </p:cNvCxnSpPr>
                                                                <p:nvPr/>
                                                              </p:nvCxnSpPr>
                                                              <p:spPr bwMode="auto">
                                                                <a:xfrm>
                                                                  <a:off x="3838671" y="19653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1C2A8E21-F7EC-450E-A17C-3F014C2D9D68}"/>
                                                                    </a:ext>
                                                                  </a:extLst>
                                                                </p:cNvPr>
                                                                <p:cNvCxnSpPr>
                                                                  <a:cxnSpLocks noChangeShapeType="1"/>
                                                                </p:cNvCxnSpPr>
                                                                <p:nvPr/>
                                                              </p:nvCxnSpPr>
                                                              <p:spPr bwMode="auto">
                                                                <a:xfrm flipH="1">
                                                                  <a:off x="3844386" y="16510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9" name="Straight Connector 438">
                                                                  <a:extLst>
                                                                    <a:ext uri="{FF2B5EF4-FFF2-40B4-BE49-F238E27FC236}">
                                                                      <a16:creationId xmlns:a16="http://schemas.microsoft.com/office/drawing/2014/main" id="{C8595524-14A4-43AE-9E8E-CD94A5A70D87}"/>
                                                                    </a:ext>
                                                                  </a:extLst>
                                                                </p:cNvPr>
                                                                <p:cNvCxnSpPr>
                                                                  <a:cxnSpLocks noChangeShapeType="1"/>
                                                                </p:cNvCxnSpPr>
                                                                <p:nvPr/>
                                                              </p:nvCxnSpPr>
                                                              <p:spPr bwMode="auto">
                                                                <a:xfrm flipH="1">
                                                                  <a:off x="3844386" y="17272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40" name="Straight Connector 439">
                                                                  <a:extLst>
                                                                    <a:ext uri="{FF2B5EF4-FFF2-40B4-BE49-F238E27FC236}">
                                                                      <a16:creationId xmlns:a16="http://schemas.microsoft.com/office/drawing/2014/main" id="{66AB4B73-752B-4917-8F93-2053C3FF4BD0}"/>
                                                                    </a:ext>
                                                                  </a:extLst>
                                                                </p:cNvPr>
                                                                <p:cNvCxnSpPr>
                                                                  <a:cxnSpLocks noChangeShapeType="1"/>
                                                                </p:cNvCxnSpPr>
                                                                <p:nvPr/>
                                                              </p:nvCxnSpPr>
                                                              <p:spPr bwMode="auto">
                                                                <a:xfrm flipH="1">
                                                                  <a:off x="3842481" y="18053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41" name="Straight Connector 440">
                                                                  <a:extLst>
                                                                    <a:ext uri="{FF2B5EF4-FFF2-40B4-BE49-F238E27FC236}">
                                                                      <a16:creationId xmlns:a16="http://schemas.microsoft.com/office/drawing/2014/main" id="{94295E9B-B8CD-474E-A27C-627679013DB1}"/>
                                                                    </a:ext>
                                                                  </a:extLst>
                                                                </p:cNvPr>
                                                                <p:cNvCxnSpPr>
                                                                  <a:cxnSpLocks noChangeShapeType="1"/>
                                                                </p:cNvCxnSpPr>
                                                                <p:nvPr/>
                                                              </p:nvCxnSpPr>
                                                              <p:spPr bwMode="auto">
                                                                <a:xfrm flipH="1">
                                                                  <a:off x="3844386" y="18815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42" name="Straight Connector 441">
                                                                  <a:extLst>
                                                                    <a:ext uri="{FF2B5EF4-FFF2-40B4-BE49-F238E27FC236}">
                                                                      <a16:creationId xmlns:a16="http://schemas.microsoft.com/office/drawing/2014/main" id="{B76DCBCD-AED2-46DB-9DC3-1AF20DA7B66A}"/>
                                                                    </a:ext>
                                                                  </a:extLst>
                                                                </p:cNvPr>
                                                                <p:cNvCxnSpPr>
                                                                  <a:cxnSpLocks noChangeShapeType="1"/>
                                                                </p:cNvCxnSpPr>
                                                                <p:nvPr/>
                                                              </p:nvCxnSpPr>
                                                              <p:spPr bwMode="auto">
                                                                <a:xfrm flipH="1">
                                                                  <a:off x="3844386" y="19577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401" name="Group 400">
                                                                <a:extLst>
                                                                  <a:ext uri="{FF2B5EF4-FFF2-40B4-BE49-F238E27FC236}">
                                                                    <a16:creationId xmlns:a16="http://schemas.microsoft.com/office/drawing/2014/main" id="{896D56B4-7933-4395-967F-57D69D4BEB99}"/>
                                                                  </a:ext>
                                                                </a:extLst>
                                                              </p:cNvPr>
                                                              <p:cNvGrpSpPr>
                                                                <a:grpSpLocks/>
                                                              </p:cNvGrpSpPr>
                                                              <p:nvPr/>
                                                            </p:nvGrpSpPr>
                                                            <p:grpSpPr bwMode="auto">
                                                              <a:xfrm rot="10800000">
                                                                <a:off x="4187296" y="1397005"/>
                                                                <a:ext cx="461102" cy="849628"/>
                                                                <a:chOff x="4187296" y="1397000"/>
                                                                <a:chExt cx="461430" cy="849735"/>
                                                              </a:xfrm>
                                                            </p:grpSpPr>
                                                            <p:sp>
                                                              <p:nvSpPr>
                                                                <p:cNvPr id="404" name="Text Box 859">
                                                                  <a:extLst>
                                                                    <a:ext uri="{FF2B5EF4-FFF2-40B4-BE49-F238E27FC236}">
                                                                      <a16:creationId xmlns:a16="http://schemas.microsoft.com/office/drawing/2014/main" id="{4A69D0A7-0113-4AC7-85A4-35FB11F6E56E}"/>
                                                                    </a:ext>
                                                                  </a:extLst>
                                                                </p:cNvPr>
                                                                <p:cNvSpPr txBox="1">
                                                                  <a:spLocks noChangeArrowheads="1"/>
                                                                </p:cNvSpPr>
                                                                <p:nvPr/>
                                                              </p:nvSpPr>
                                                              <p:spPr bwMode="auto">
                                                                <a:xfrm>
                                                                  <a:off x="4527656" y="208851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05" name="AutoShape 860">
                                                                  <a:extLst>
                                                                    <a:ext uri="{FF2B5EF4-FFF2-40B4-BE49-F238E27FC236}">
                                                                      <a16:creationId xmlns:a16="http://schemas.microsoft.com/office/drawing/2014/main" id="{EE93A4DA-DAB3-47C9-9A81-5C1CC69602C3}"/>
                                                                    </a:ext>
                                                                  </a:extLst>
                                                                </p:cNvPr>
                                                                <p:cNvCxnSpPr>
                                                                  <a:cxnSpLocks noChangeShapeType="1"/>
                                                                </p:cNvCxnSpPr>
                                                                <p:nvPr/>
                                                              </p:nvCxnSpPr>
                                                              <p:spPr bwMode="auto">
                                                                <a:xfrm>
                                                                  <a:off x="4495271" y="200850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06" name="AutoShape 862">
                                                                  <a:extLst>
                                                                    <a:ext uri="{FF2B5EF4-FFF2-40B4-BE49-F238E27FC236}">
                                                                      <a16:creationId xmlns:a16="http://schemas.microsoft.com/office/drawing/2014/main" id="{4D9964B8-FE8A-492D-B2AC-71A22BCAD9F0}"/>
                                                                    </a:ext>
                                                                  </a:extLst>
                                                                </p:cNvPr>
                                                                <p:cNvCxnSpPr>
                                                                  <a:cxnSpLocks noChangeShapeType="1"/>
                                                                </p:cNvCxnSpPr>
                                                                <p:nvPr/>
                                                              </p:nvCxnSpPr>
                                                              <p:spPr bwMode="auto">
                                                                <a:xfrm>
                                                                  <a:off x="4495271" y="139700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07" name="Line 863">
                                                                  <a:extLst>
                                                                    <a:ext uri="{FF2B5EF4-FFF2-40B4-BE49-F238E27FC236}">
                                                                      <a16:creationId xmlns:a16="http://schemas.microsoft.com/office/drawing/2014/main" id="{0FA8F2DF-1FCC-4846-A8F0-36417D43705B}"/>
                                                                    </a:ext>
                                                                  </a:extLst>
                                                                </p:cNvPr>
                                                                <p:cNvCxnSpPr>
                                                                  <a:cxnSpLocks noChangeShapeType="1"/>
                                                                </p:cNvCxnSpPr>
                                                                <p:nvPr/>
                                                              </p:nvCxnSpPr>
                                                              <p:spPr bwMode="auto">
                                                                <a:xfrm rot="-5400000">
                                                                  <a:off x="4253336" y="1715135"/>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08" name="Rectangle 407">
                                                                  <a:extLst>
                                                                    <a:ext uri="{FF2B5EF4-FFF2-40B4-BE49-F238E27FC236}">
                                                                      <a16:creationId xmlns:a16="http://schemas.microsoft.com/office/drawing/2014/main" id="{5A4C5751-D8BC-4CE8-9A75-A8171F53230E}"/>
                                                                    </a:ext>
                                                                  </a:extLst>
                                                                </p:cNvPr>
                                                                <p:cNvSpPr>
                                                                  <a:spLocks noChangeArrowheads="1"/>
                                                                </p:cNvSpPr>
                                                                <p:nvPr/>
                                                              </p:nvSpPr>
                                                              <p:spPr bwMode="auto">
                                                                <a:xfrm>
                                                                  <a:off x="4432406" y="1570355"/>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09" name="Line 866">
                                                                  <a:extLst>
                                                                    <a:ext uri="{FF2B5EF4-FFF2-40B4-BE49-F238E27FC236}">
                                                                      <a16:creationId xmlns:a16="http://schemas.microsoft.com/office/drawing/2014/main" id="{BF3949EB-96A5-463F-94BF-48254B6E741F}"/>
                                                                    </a:ext>
                                                                  </a:extLst>
                                                                </p:cNvPr>
                                                                <p:cNvCxnSpPr>
                                                                  <a:cxnSpLocks noChangeShapeType="1"/>
                                                                </p:cNvCxnSpPr>
                                                                <p:nvPr/>
                                                              </p:nvCxnSpPr>
                                                              <p:spPr bwMode="auto">
                                                                <a:xfrm>
                                                                  <a:off x="4396211" y="164465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10" name="Oval 409">
                                                                  <a:extLst>
                                                                    <a:ext uri="{FF2B5EF4-FFF2-40B4-BE49-F238E27FC236}">
                                                                      <a16:creationId xmlns:a16="http://schemas.microsoft.com/office/drawing/2014/main" id="{FE98CB71-189F-4124-A1C8-672B074A503A}"/>
                                                                    </a:ext>
                                                                  </a:extLst>
                                                                </p:cNvPr>
                                                                <p:cNvSpPr>
                                                                  <a:spLocks noChangeArrowheads="1"/>
                                                                </p:cNvSpPr>
                                                                <p:nvPr/>
                                                              </p:nvSpPr>
                                                              <p:spPr bwMode="auto">
                                                                <a:xfrm>
                                                                  <a:off x="4325726" y="1753235"/>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11" name="Oval 410">
                                                                  <a:extLst>
                                                                    <a:ext uri="{FF2B5EF4-FFF2-40B4-BE49-F238E27FC236}">
                                                                      <a16:creationId xmlns:a16="http://schemas.microsoft.com/office/drawing/2014/main" id="{085850BD-C7F5-4EB8-A456-28665D871DF1}"/>
                                                                    </a:ext>
                                                                  </a:extLst>
                                                                </p:cNvPr>
                                                                <p:cNvSpPr>
                                                                  <a:spLocks noChangeArrowheads="1"/>
                                                                </p:cNvSpPr>
                                                                <p:nvPr/>
                                                              </p:nvSpPr>
                                                              <p:spPr bwMode="auto">
                                                                <a:xfrm>
                                                                  <a:off x="4432406" y="154940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12" name="Oval 411">
                                                                  <a:extLst>
                                                                    <a:ext uri="{FF2B5EF4-FFF2-40B4-BE49-F238E27FC236}">
                                                                      <a16:creationId xmlns:a16="http://schemas.microsoft.com/office/drawing/2014/main" id="{30F7E5D0-50CC-4C8D-9498-0673C782D28C}"/>
                                                                    </a:ext>
                                                                  </a:extLst>
                                                                </p:cNvPr>
                                                                <p:cNvSpPr>
                                                                  <a:spLocks noChangeArrowheads="1"/>
                                                                </p:cNvSpPr>
                                                                <p:nvPr/>
                                                              </p:nvSpPr>
                                                              <p:spPr bwMode="auto">
                                                                <a:xfrm>
                                                                  <a:off x="4432406" y="198564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13" name="Straight Connector 412">
                                                                  <a:extLst>
                                                                    <a:ext uri="{FF2B5EF4-FFF2-40B4-BE49-F238E27FC236}">
                                                                      <a16:creationId xmlns:a16="http://schemas.microsoft.com/office/drawing/2014/main" id="{5C6A056A-42E5-4935-8428-5DAC6E82E5A3}"/>
                                                                    </a:ext>
                                                                  </a:extLst>
                                                                </p:cNvPr>
                                                                <p:cNvCxnSpPr>
                                                                  <a:cxnSpLocks noChangeShapeType="1"/>
                                                                </p:cNvCxnSpPr>
                                                                <p:nvPr/>
                                                              </p:nvCxnSpPr>
                                                              <p:spPr bwMode="auto">
                                                                <a:xfrm>
                                                                  <a:off x="4436216" y="160083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4" name="Straight Connector 413">
                                                                  <a:extLst>
                                                                    <a:ext uri="{FF2B5EF4-FFF2-40B4-BE49-F238E27FC236}">
                                                                      <a16:creationId xmlns:a16="http://schemas.microsoft.com/office/drawing/2014/main" id="{00DC0F21-7225-406E-A222-B9D19FE16205}"/>
                                                                    </a:ext>
                                                                  </a:extLst>
                                                                </p:cNvPr>
                                                                <p:cNvCxnSpPr>
                                                                  <a:cxnSpLocks noChangeShapeType="1"/>
                                                                </p:cNvCxnSpPr>
                                                                <p:nvPr/>
                                                              </p:nvCxnSpPr>
                                                              <p:spPr bwMode="auto">
                                                                <a:xfrm>
                                                                  <a:off x="4436216" y="16732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5" name="Straight Connector 414">
                                                                  <a:extLst>
                                                                    <a:ext uri="{FF2B5EF4-FFF2-40B4-BE49-F238E27FC236}">
                                                                      <a16:creationId xmlns:a16="http://schemas.microsoft.com/office/drawing/2014/main" id="{2F9A7FDD-3F81-4B29-8EFF-FD8F8E43C619}"/>
                                                                    </a:ext>
                                                                  </a:extLst>
                                                                </p:cNvPr>
                                                                <p:cNvCxnSpPr>
                                                                  <a:cxnSpLocks noChangeShapeType="1"/>
                                                                </p:cNvCxnSpPr>
                                                                <p:nvPr/>
                                                              </p:nvCxnSpPr>
                                                              <p:spPr bwMode="auto">
                                                                <a:xfrm>
                                                                  <a:off x="4436216" y="17494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6" name="Straight Connector 415">
                                                                  <a:extLst>
                                                                    <a:ext uri="{FF2B5EF4-FFF2-40B4-BE49-F238E27FC236}">
                                                                      <a16:creationId xmlns:a16="http://schemas.microsoft.com/office/drawing/2014/main" id="{42C93B49-EF22-4B32-A235-8BA32A0842C9}"/>
                                                                    </a:ext>
                                                                  </a:extLst>
                                                                </p:cNvPr>
                                                                <p:cNvCxnSpPr>
                                                                  <a:cxnSpLocks noChangeShapeType="1"/>
                                                                </p:cNvCxnSpPr>
                                                                <p:nvPr/>
                                                              </p:nvCxnSpPr>
                                                              <p:spPr bwMode="auto">
                                                                <a:xfrm>
                                                                  <a:off x="4436216" y="183134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7" name="Straight Connector 416">
                                                                  <a:extLst>
                                                                    <a:ext uri="{FF2B5EF4-FFF2-40B4-BE49-F238E27FC236}">
                                                                      <a16:creationId xmlns:a16="http://schemas.microsoft.com/office/drawing/2014/main" id="{074A4785-2B86-4A02-938F-FC2AC17B8DBD}"/>
                                                                    </a:ext>
                                                                  </a:extLst>
                                                                </p:cNvPr>
                                                                <p:cNvCxnSpPr>
                                                                  <a:cxnSpLocks noChangeShapeType="1"/>
                                                                </p:cNvCxnSpPr>
                                                                <p:nvPr/>
                                                              </p:nvCxnSpPr>
                                                              <p:spPr bwMode="auto">
                                                                <a:xfrm>
                                                                  <a:off x="4432406" y="190754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8" name="Straight Connector 417">
                                                                  <a:extLst>
                                                                    <a:ext uri="{FF2B5EF4-FFF2-40B4-BE49-F238E27FC236}">
                                                                      <a16:creationId xmlns:a16="http://schemas.microsoft.com/office/drawing/2014/main" id="{CE7D1378-49A7-4E2F-930A-C81EB95D98DE}"/>
                                                                    </a:ext>
                                                                  </a:extLst>
                                                                </p:cNvPr>
                                                                <p:cNvCxnSpPr>
                                                                  <a:cxnSpLocks noChangeShapeType="1"/>
                                                                </p:cNvCxnSpPr>
                                                                <p:nvPr/>
                                                              </p:nvCxnSpPr>
                                                              <p:spPr bwMode="auto">
                                                                <a:xfrm flipH="1">
                                                                  <a:off x="4438121" y="159321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9" name="Straight Connector 418">
                                                                  <a:extLst>
                                                                    <a:ext uri="{FF2B5EF4-FFF2-40B4-BE49-F238E27FC236}">
                                                                      <a16:creationId xmlns:a16="http://schemas.microsoft.com/office/drawing/2014/main" id="{97960BF5-4417-43C6-8F3A-5F3AEACE1242}"/>
                                                                    </a:ext>
                                                                  </a:extLst>
                                                                </p:cNvPr>
                                                                <p:cNvCxnSpPr>
                                                                  <a:cxnSpLocks noChangeShapeType="1"/>
                                                                </p:cNvCxnSpPr>
                                                                <p:nvPr/>
                                                              </p:nvCxnSpPr>
                                                              <p:spPr bwMode="auto">
                                                                <a:xfrm flipH="1">
                                                                  <a:off x="4438121" y="166941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20" name="Straight Connector 419">
                                                                  <a:extLst>
                                                                    <a:ext uri="{FF2B5EF4-FFF2-40B4-BE49-F238E27FC236}">
                                                                      <a16:creationId xmlns:a16="http://schemas.microsoft.com/office/drawing/2014/main" id="{C9896C13-37B6-4E59-928C-A7BF493E5238}"/>
                                                                    </a:ext>
                                                                  </a:extLst>
                                                                </p:cNvPr>
                                                                <p:cNvCxnSpPr>
                                                                  <a:cxnSpLocks noChangeShapeType="1"/>
                                                                </p:cNvCxnSpPr>
                                                                <p:nvPr/>
                                                              </p:nvCxnSpPr>
                                                              <p:spPr bwMode="auto">
                                                                <a:xfrm flipH="1">
                                                                  <a:off x="4436216" y="174752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21" name="Straight Connector 420">
                                                                  <a:extLst>
                                                                    <a:ext uri="{FF2B5EF4-FFF2-40B4-BE49-F238E27FC236}">
                                                                      <a16:creationId xmlns:a16="http://schemas.microsoft.com/office/drawing/2014/main" id="{20272C16-E7E5-4ED2-BD53-B9040583379A}"/>
                                                                    </a:ext>
                                                                  </a:extLst>
                                                                </p:cNvPr>
                                                                <p:cNvCxnSpPr>
                                                                  <a:cxnSpLocks noChangeShapeType="1"/>
                                                                </p:cNvCxnSpPr>
                                                                <p:nvPr/>
                                                              </p:nvCxnSpPr>
                                                              <p:spPr bwMode="auto">
                                                                <a:xfrm flipH="1">
                                                                  <a:off x="4438121" y="182372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22" name="Straight Connector 421">
                                                                  <a:extLst>
                                                                    <a:ext uri="{FF2B5EF4-FFF2-40B4-BE49-F238E27FC236}">
                                                                      <a16:creationId xmlns:a16="http://schemas.microsoft.com/office/drawing/2014/main" id="{74838A4E-AD85-4DB0-9068-03B06C16BA29}"/>
                                                                    </a:ext>
                                                                  </a:extLst>
                                                                </p:cNvPr>
                                                                <p:cNvCxnSpPr>
                                                                  <a:cxnSpLocks noChangeShapeType="1"/>
                                                                </p:cNvCxnSpPr>
                                                                <p:nvPr/>
                                                              </p:nvCxnSpPr>
                                                              <p:spPr bwMode="auto">
                                                                <a:xfrm flipH="1">
                                                                  <a:off x="4438121" y="189992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cxnSp>
                                                            <p:nvCxnSpPr>
                                                              <p:cNvPr id="402" name="Straight Connector 401">
                                                                <a:extLst>
                                                                  <a:ext uri="{FF2B5EF4-FFF2-40B4-BE49-F238E27FC236}">
                                                                    <a16:creationId xmlns:a16="http://schemas.microsoft.com/office/drawing/2014/main" id="{17DFB44D-897F-48DE-BF56-61D50678A3FF}"/>
                                                                  </a:ext>
                                                                </a:extLst>
                                                              </p:cNvPr>
                                                              <p:cNvCxnSpPr>
                                                                <a:cxnSpLocks noChangeShapeType="1"/>
                                                              </p:cNvCxnSpPr>
                                                              <p:nvPr/>
                                                            </p:nvCxnSpPr>
                                                            <p:spPr bwMode="auto">
                                                              <a:xfrm>
                                                                <a:off x="3895195" y="1456266"/>
                                                                <a:ext cx="450998"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403" name="Straight Connector 402">
                                                                <a:extLst>
                                                                  <a:ext uri="{FF2B5EF4-FFF2-40B4-BE49-F238E27FC236}">
                                                                    <a16:creationId xmlns:a16="http://schemas.microsoft.com/office/drawing/2014/main" id="{12BA85F1-453E-4175-A256-CDC6AD49FB70}"/>
                                                                  </a:ext>
                                                                </a:extLst>
                                                              </p:cNvPr>
                                                              <p:cNvCxnSpPr>
                                                                <a:cxnSpLocks noChangeShapeType="1"/>
                                                              </p:cNvCxnSpPr>
                                                              <p:nvPr/>
                                                            </p:nvCxnSpPr>
                                                            <p:spPr bwMode="auto">
                                                              <a:xfrm>
                                                                <a:off x="3895195" y="2243666"/>
                                                                <a:ext cx="45085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cxnSp>
                                                          <p:nvCxnSpPr>
                                                            <p:cNvPr id="397" name="Straight Connector 396">
                                                              <a:extLst>
                                                                <a:ext uri="{FF2B5EF4-FFF2-40B4-BE49-F238E27FC236}">
                                                                  <a16:creationId xmlns:a16="http://schemas.microsoft.com/office/drawing/2014/main" id="{DA819047-B4CB-4540-BC78-F402A07E3430}"/>
                                                                </a:ext>
                                                              </a:extLst>
                                                            </p:cNvPr>
                                                            <p:cNvCxnSpPr>
                                                              <a:cxnSpLocks noChangeShapeType="1"/>
                                                            </p:cNvCxnSpPr>
                                                            <p:nvPr/>
                                                          </p:nvCxnSpPr>
                                                          <p:spPr bwMode="auto">
                                                            <a:xfrm flipV="1">
                                                              <a:off x="4123795" y="372533"/>
                                                              <a:ext cx="0" cy="152188"/>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398" name="Text Box 861">
                                                              <a:extLst>
                                                                <a:ext uri="{FF2B5EF4-FFF2-40B4-BE49-F238E27FC236}">
                                                                  <a16:creationId xmlns:a16="http://schemas.microsoft.com/office/drawing/2014/main" id="{3F8B9061-1042-4973-A33C-539AFEAC0541}"/>
                                                                </a:ext>
                                                              </a:extLst>
                                                            </p:cNvPr>
                                                            <p:cNvSpPr txBox="1">
                                                              <a:spLocks noChangeArrowheads="1"/>
                                                            </p:cNvSpPr>
                                                            <p:nvPr/>
                                                          </p:nvSpPr>
                                                          <p:spPr bwMode="auto">
                                                            <a:xfrm>
                                                              <a:off x="3962951" y="29861"/>
                                                              <a:ext cx="376065" cy="13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99" name="Straight Connector 398">
                                                              <a:extLst>
                                                                <a:ext uri="{FF2B5EF4-FFF2-40B4-BE49-F238E27FC236}">
                                                                  <a16:creationId xmlns:a16="http://schemas.microsoft.com/office/drawing/2014/main" id="{DD291B7D-AC60-4679-9901-0A2AD5FE85C0}"/>
                                                                </a:ext>
                                                              </a:extLst>
                                                            </p:cNvPr>
                                                            <p:cNvCxnSpPr>
                                                              <a:cxnSpLocks noChangeShapeType="1"/>
                                                            </p:cNvCxnSpPr>
                                                            <p:nvPr/>
                                                          </p:nvCxnSpPr>
                                                          <p:spPr bwMode="auto">
                                                            <a:xfrm flipV="1">
                                                              <a:off x="4111095" y="1303866"/>
                                                              <a:ext cx="0" cy="152188"/>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298" name="Group 297">
                                                            <a:extLst>
                                                              <a:ext uri="{FF2B5EF4-FFF2-40B4-BE49-F238E27FC236}">
                                                                <a16:creationId xmlns:a16="http://schemas.microsoft.com/office/drawing/2014/main" id="{236AA7E1-296F-4F8D-8B13-0585A6789B75}"/>
                                                              </a:ext>
                                                            </a:extLst>
                                                          </p:cNvPr>
                                                          <p:cNvGrpSpPr>
                                                            <a:grpSpLocks/>
                                                          </p:cNvGrpSpPr>
                                                          <p:nvPr/>
                                                        </p:nvGrpSpPr>
                                                        <p:grpSpPr bwMode="auto">
                                                          <a:xfrm>
                                                            <a:off x="3548048" y="2239433"/>
                                                            <a:ext cx="1194343" cy="2179537"/>
                                                            <a:chOff x="3548048" y="2239433"/>
                                                            <a:chExt cx="1194343" cy="2179537"/>
                                                          </a:xfrm>
                                                        </p:grpSpPr>
                                                        <p:grpSp>
                                                          <p:nvGrpSpPr>
                                                            <p:cNvPr id="299" name="Group 298">
                                                              <a:extLst>
                                                                <a:ext uri="{FF2B5EF4-FFF2-40B4-BE49-F238E27FC236}">
                                                                  <a16:creationId xmlns:a16="http://schemas.microsoft.com/office/drawing/2014/main" id="{1EAA0816-DDBD-4F1A-BFDF-E122C67F0B9B}"/>
                                                                </a:ext>
                                                              </a:extLst>
                                                            </p:cNvPr>
                                                            <p:cNvGrpSpPr>
                                                              <a:grpSpLocks/>
                                                            </p:cNvGrpSpPr>
                                                            <p:nvPr/>
                                                          </p:nvGrpSpPr>
                                                          <p:grpSpPr bwMode="auto">
                                                            <a:xfrm>
                                                              <a:off x="3548048" y="2599269"/>
                                                              <a:ext cx="1194343" cy="1819701"/>
                                                              <a:chOff x="3548048" y="2599269"/>
                                                              <a:chExt cx="1194343" cy="1819701"/>
                                                            </a:xfrm>
                                                          </p:grpSpPr>
                                                          <p:grpSp>
                                                            <p:nvGrpSpPr>
                                                              <p:cNvPr id="301" name="Group 300">
                                                                <a:extLst>
                                                                  <a:ext uri="{FF2B5EF4-FFF2-40B4-BE49-F238E27FC236}">
                                                                    <a16:creationId xmlns:a16="http://schemas.microsoft.com/office/drawing/2014/main" id="{7FB03755-411D-40E6-A462-12A454E704DD}"/>
                                                                  </a:ext>
                                                                </a:extLst>
                                                              </p:cNvPr>
                                                              <p:cNvGrpSpPr>
                                                                <a:grpSpLocks/>
                                                              </p:cNvGrpSpPr>
                                                              <p:nvPr/>
                                                            </p:nvGrpSpPr>
                                                            <p:grpSpPr bwMode="auto">
                                                              <a:xfrm>
                                                                <a:off x="3548048" y="2599269"/>
                                                                <a:ext cx="1194343" cy="850266"/>
                                                                <a:chOff x="3548048" y="2599269"/>
                                                                <a:chExt cx="1194343" cy="850266"/>
                                                              </a:xfrm>
                                                            </p:grpSpPr>
                                                            <p:grpSp>
                                                              <p:nvGrpSpPr>
                                                                <p:cNvPr id="351" name="Group 350">
                                                                  <a:extLst>
                                                                    <a:ext uri="{FF2B5EF4-FFF2-40B4-BE49-F238E27FC236}">
                                                                      <a16:creationId xmlns:a16="http://schemas.microsoft.com/office/drawing/2014/main" id="{BDD1C9A8-DC58-43CF-B7DD-2029C129C110}"/>
                                                                    </a:ext>
                                                                  </a:extLst>
                                                                </p:cNvPr>
                                                                <p:cNvGrpSpPr>
                                                                  <a:grpSpLocks/>
                                                                </p:cNvGrpSpPr>
                                                                <p:nvPr/>
                                                              </p:nvGrpSpPr>
                                                              <p:grpSpPr bwMode="auto">
                                                                <a:xfrm>
                                                                  <a:off x="3548048" y="2599269"/>
                                                                  <a:ext cx="524508" cy="850266"/>
                                                                  <a:chOff x="3548062" y="2599266"/>
                                                                  <a:chExt cx="524906" cy="850511"/>
                                                                </a:xfrm>
                                                              </p:grpSpPr>
                                                              <p:sp>
                                                                <p:nvSpPr>
                                                                  <p:cNvPr id="374" name="Rectangle 373">
                                                                    <a:extLst>
                                                                      <a:ext uri="{FF2B5EF4-FFF2-40B4-BE49-F238E27FC236}">
                                                                        <a16:creationId xmlns:a16="http://schemas.microsoft.com/office/drawing/2014/main" id="{2AC3E1AD-586F-4E6D-8048-D1CB8CE5ECD2}"/>
                                                                      </a:ext>
                                                                    </a:extLst>
                                                                  </p:cNvPr>
                                                                  <p:cNvSpPr>
                                                                    <a:spLocks noChangeArrowheads="1"/>
                                                                  </p:cNvSpPr>
                                                                  <p:nvPr/>
                                                                </p:nvSpPr>
                                                                <p:spPr bwMode="auto">
                                                                  <a:xfrm>
                                                                    <a:off x="3856708" y="2772339"/>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75" name="Group 374">
                                                                    <a:extLst>
                                                                      <a:ext uri="{FF2B5EF4-FFF2-40B4-BE49-F238E27FC236}">
                                                                        <a16:creationId xmlns:a16="http://schemas.microsoft.com/office/drawing/2014/main" id="{DF03CFE9-1408-462A-9686-F912561D473F}"/>
                                                                      </a:ext>
                                                                    </a:extLst>
                                                                  </p:cNvPr>
                                                                  <p:cNvGrpSpPr>
                                                                    <a:grpSpLocks/>
                                                                  </p:cNvGrpSpPr>
                                                                  <p:nvPr/>
                                                                </p:nvGrpSpPr>
                                                                <p:grpSpPr bwMode="auto">
                                                                  <a:xfrm>
                                                                    <a:off x="3548062" y="2599266"/>
                                                                    <a:ext cx="524906" cy="850511"/>
                                                                    <a:chOff x="3548062" y="2599266"/>
                                                                    <a:chExt cx="524906" cy="850511"/>
                                                                  </a:xfrm>
                                                                </p:grpSpPr>
                                                                <p:sp>
                                                                  <p:nvSpPr>
                                                                    <p:cNvPr id="376" name="Text Box 859">
                                                                      <a:extLst>
                                                                        <a:ext uri="{FF2B5EF4-FFF2-40B4-BE49-F238E27FC236}">
                                                                          <a16:creationId xmlns:a16="http://schemas.microsoft.com/office/drawing/2014/main" id="{BE5E1882-2F26-4CDB-B044-D0CB2C8D2CAE}"/>
                                                                        </a:ext>
                                                                      </a:extLst>
                                                                    </p:cNvPr>
                                                                    <p:cNvSpPr txBox="1">
                                                                      <a:spLocks noChangeArrowheads="1"/>
                                                                    </p:cNvSpPr>
                                                                    <p:nvPr/>
                                                                  </p:nvSpPr>
                                                                  <p:spPr bwMode="auto">
                                                                    <a:xfrm>
                                                                      <a:off x="3951898" y="3291557"/>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77" name="AutoShape 860">
                                                                      <a:extLst>
                                                                        <a:ext uri="{FF2B5EF4-FFF2-40B4-BE49-F238E27FC236}">
                                                                          <a16:creationId xmlns:a16="http://schemas.microsoft.com/office/drawing/2014/main" id="{6740E96D-13DE-472C-BB84-7F97C05E268B}"/>
                                                                        </a:ext>
                                                                      </a:extLst>
                                                                    </p:cNvPr>
                                                                    <p:cNvCxnSpPr>
                                                                      <a:cxnSpLocks noChangeShapeType="1"/>
                                                                    </p:cNvCxnSpPr>
                                                                    <p:nvPr/>
                                                                  </p:nvCxnSpPr>
                                                                  <p:spPr bwMode="auto">
                                                                    <a:xfrm>
                                                                      <a:off x="3920168" y="321078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78" name="Text Box 861">
                                                                      <a:extLst>
                                                                        <a:ext uri="{FF2B5EF4-FFF2-40B4-BE49-F238E27FC236}">
                                                                          <a16:creationId xmlns:a16="http://schemas.microsoft.com/office/drawing/2014/main" id="{61D51560-F1B2-443A-8A8E-6930ABE62CD6}"/>
                                                                        </a:ext>
                                                                      </a:extLst>
                                                                    </p:cNvPr>
                                                                    <p:cNvSpPr txBox="1">
                                                                      <a:spLocks noChangeArrowheads="1"/>
                                                                    </p:cNvSpPr>
                                                                    <p:nvPr/>
                                                                  </p:nvSpPr>
                                                                  <p:spPr bwMode="auto">
                                                                    <a:xfrm>
                                                                      <a:off x="3548062" y="2893490"/>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79" name="AutoShape 862">
                                                                      <a:extLst>
                                                                        <a:ext uri="{FF2B5EF4-FFF2-40B4-BE49-F238E27FC236}">
                                                                          <a16:creationId xmlns:a16="http://schemas.microsoft.com/office/drawing/2014/main" id="{B4CA170D-2C5E-4C45-A3B6-43B24B4F49E7}"/>
                                                                        </a:ext>
                                                                      </a:extLst>
                                                                    </p:cNvPr>
                                                                    <p:cNvCxnSpPr>
                                                                      <a:cxnSpLocks noChangeShapeType="1"/>
                                                                    </p:cNvCxnSpPr>
                                                                    <p:nvPr/>
                                                                  </p:nvCxnSpPr>
                                                                  <p:spPr bwMode="auto">
                                                                    <a:xfrm>
                                                                      <a:off x="3920168" y="2599266"/>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80" name="Line 866">
                                                                      <a:extLst>
                                                                        <a:ext uri="{FF2B5EF4-FFF2-40B4-BE49-F238E27FC236}">
                                                                          <a16:creationId xmlns:a16="http://schemas.microsoft.com/office/drawing/2014/main" id="{41C03FA0-5B1A-405F-B096-3A1F77B9F2EB}"/>
                                                                        </a:ext>
                                                                      </a:extLst>
                                                                    </p:cNvPr>
                                                                    <p:cNvCxnSpPr>
                                                                      <a:cxnSpLocks noChangeShapeType="1"/>
                                                                    </p:cNvCxnSpPr>
                                                                    <p:nvPr/>
                                                                  </p:nvCxnSpPr>
                                                                  <p:spPr bwMode="auto">
                                                                    <a:xfrm>
                                                                      <a:off x="3822094" y="2847337"/>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81" name="Oval 380">
                                                                      <a:extLst>
                                                                        <a:ext uri="{FF2B5EF4-FFF2-40B4-BE49-F238E27FC236}">
                                                                          <a16:creationId xmlns:a16="http://schemas.microsoft.com/office/drawing/2014/main" id="{F1A677AE-D1FD-46BD-B9E0-7392F2553E75}"/>
                                                                        </a:ext>
                                                                      </a:extLst>
                                                                    </p:cNvPr>
                                                                    <p:cNvSpPr>
                                                                      <a:spLocks noChangeArrowheads="1"/>
                                                                    </p:cNvSpPr>
                                                                    <p:nvPr/>
                                                                  </p:nvSpPr>
                                                                  <p:spPr bwMode="auto">
                                                                    <a:xfrm>
                                                                      <a:off x="3856708" y="2752147"/>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82" name="Oval 381">
                                                                      <a:extLst>
                                                                        <a:ext uri="{FF2B5EF4-FFF2-40B4-BE49-F238E27FC236}">
                                                                          <a16:creationId xmlns:a16="http://schemas.microsoft.com/office/drawing/2014/main" id="{17828E0D-B23B-4021-83A1-D2C06A07028F}"/>
                                                                        </a:ext>
                                                                      </a:extLst>
                                                                    </p:cNvPr>
                                                                    <p:cNvSpPr>
                                                                      <a:spLocks noChangeArrowheads="1"/>
                                                                    </p:cNvSpPr>
                                                                    <p:nvPr/>
                                                                  </p:nvSpPr>
                                                                  <p:spPr bwMode="auto">
                                                                    <a:xfrm>
                                                                      <a:off x="3856708" y="3187713"/>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83" name="Straight Connector 382">
                                                                      <a:extLst>
                                                                        <a:ext uri="{FF2B5EF4-FFF2-40B4-BE49-F238E27FC236}">
                                                                          <a16:creationId xmlns:a16="http://schemas.microsoft.com/office/drawing/2014/main" id="{B5DD00B5-17B4-4FA0-ACA6-1F4CA2A9B5D4}"/>
                                                                        </a:ext>
                                                                      </a:extLst>
                                                                    </p:cNvPr>
                                                                    <p:cNvCxnSpPr>
                                                                      <a:cxnSpLocks noChangeShapeType="1"/>
                                                                    </p:cNvCxnSpPr>
                                                                    <p:nvPr/>
                                                                  </p:nvCxnSpPr>
                                                                  <p:spPr bwMode="auto">
                                                                    <a:xfrm>
                                                                      <a:off x="3859593" y="280406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84" name="Straight Connector 383">
                                                                      <a:extLst>
                                                                        <a:ext uri="{FF2B5EF4-FFF2-40B4-BE49-F238E27FC236}">
                                                                          <a16:creationId xmlns:a16="http://schemas.microsoft.com/office/drawing/2014/main" id="{C9D09994-B813-483C-8ABF-6B25E38F5F20}"/>
                                                                        </a:ext>
                                                                      </a:extLst>
                                                                    </p:cNvPr>
                                                                    <p:cNvCxnSpPr>
                                                                      <a:cxnSpLocks noChangeShapeType="1"/>
                                                                    </p:cNvCxnSpPr>
                                                                    <p:nvPr/>
                                                                  </p:nvCxnSpPr>
                                                                  <p:spPr bwMode="auto">
                                                                    <a:xfrm>
                                                                      <a:off x="3859593" y="287618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85" name="Straight Connector 384">
                                                                      <a:extLst>
                                                                        <a:ext uri="{FF2B5EF4-FFF2-40B4-BE49-F238E27FC236}">
                                                                          <a16:creationId xmlns:a16="http://schemas.microsoft.com/office/drawing/2014/main" id="{D7D984CD-1E89-4465-A3F8-F3153C20173F}"/>
                                                                        </a:ext>
                                                                      </a:extLst>
                                                                    </p:cNvPr>
                                                                    <p:cNvCxnSpPr>
                                                                      <a:cxnSpLocks noChangeShapeType="1"/>
                                                                    </p:cNvCxnSpPr>
                                                                    <p:nvPr/>
                                                                  </p:nvCxnSpPr>
                                                                  <p:spPr bwMode="auto">
                                                                    <a:xfrm>
                                                                      <a:off x="3859593" y="295406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86" name="Straight Connector 385">
                                                                      <a:extLst>
                                                                        <a:ext uri="{FF2B5EF4-FFF2-40B4-BE49-F238E27FC236}">
                                                                          <a16:creationId xmlns:a16="http://schemas.microsoft.com/office/drawing/2014/main" id="{75010100-C95F-4E14-9423-6C6B530AAEFF}"/>
                                                                        </a:ext>
                                                                      </a:extLst>
                                                                    </p:cNvPr>
                                                                    <p:cNvCxnSpPr>
                                                                      <a:cxnSpLocks noChangeShapeType="1"/>
                                                                    </p:cNvCxnSpPr>
                                                                    <p:nvPr/>
                                                                  </p:nvCxnSpPr>
                                                                  <p:spPr bwMode="auto">
                                                                    <a:xfrm>
                                                                      <a:off x="3859593" y="30348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87" name="Straight Connector 386">
                                                                      <a:extLst>
                                                                        <a:ext uri="{FF2B5EF4-FFF2-40B4-BE49-F238E27FC236}">
                                                                          <a16:creationId xmlns:a16="http://schemas.microsoft.com/office/drawing/2014/main" id="{4A043707-4507-4956-96EE-CEE8698EC475}"/>
                                                                        </a:ext>
                                                                      </a:extLst>
                                                                    </p:cNvPr>
                                                                    <p:cNvCxnSpPr>
                                                                      <a:cxnSpLocks noChangeShapeType="1"/>
                                                                    </p:cNvCxnSpPr>
                                                                    <p:nvPr/>
                                                                  </p:nvCxnSpPr>
                                                                  <p:spPr bwMode="auto">
                                                                    <a:xfrm>
                                                                      <a:off x="3856708" y="310983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88" name="Straight Connector 387">
                                                                      <a:extLst>
                                                                        <a:ext uri="{FF2B5EF4-FFF2-40B4-BE49-F238E27FC236}">
                                                                          <a16:creationId xmlns:a16="http://schemas.microsoft.com/office/drawing/2014/main" id="{20C40461-8357-43CF-B8E9-B39BE7E2CCA8}"/>
                                                                        </a:ext>
                                                                      </a:extLst>
                                                                    </p:cNvPr>
                                                                    <p:cNvCxnSpPr>
                                                                      <a:cxnSpLocks noChangeShapeType="1"/>
                                                                    </p:cNvCxnSpPr>
                                                                    <p:nvPr/>
                                                                  </p:nvCxnSpPr>
                                                                  <p:spPr bwMode="auto">
                                                                    <a:xfrm flipH="1">
                                                                      <a:off x="3862477" y="279541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89" name="Straight Connector 388">
                                                                      <a:extLst>
                                                                        <a:ext uri="{FF2B5EF4-FFF2-40B4-BE49-F238E27FC236}">
                                                                          <a16:creationId xmlns:a16="http://schemas.microsoft.com/office/drawing/2014/main" id="{E814BDAC-40F0-4C89-82EA-9D5E4111D165}"/>
                                                                        </a:ext>
                                                                      </a:extLst>
                                                                    </p:cNvPr>
                                                                    <p:cNvCxnSpPr>
                                                                      <a:cxnSpLocks noChangeShapeType="1"/>
                                                                    </p:cNvCxnSpPr>
                                                                    <p:nvPr/>
                                                                  </p:nvCxnSpPr>
                                                                  <p:spPr bwMode="auto">
                                                                    <a:xfrm flipH="1">
                                                                      <a:off x="3862477" y="287329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90" name="Straight Connector 389">
                                                                      <a:extLst>
                                                                        <a:ext uri="{FF2B5EF4-FFF2-40B4-BE49-F238E27FC236}">
                                                                          <a16:creationId xmlns:a16="http://schemas.microsoft.com/office/drawing/2014/main" id="{2CD5145E-2F09-4F75-8E52-76AC658B63D4}"/>
                                                                        </a:ext>
                                                                      </a:extLst>
                                                                    </p:cNvPr>
                                                                    <p:cNvCxnSpPr>
                                                                      <a:cxnSpLocks noChangeShapeType="1"/>
                                                                    </p:cNvCxnSpPr>
                                                                    <p:nvPr/>
                                                                  </p:nvCxnSpPr>
                                                                  <p:spPr bwMode="auto">
                                                                    <a:xfrm flipH="1">
                                                                      <a:off x="3859593" y="295118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91" name="Straight Connector 390">
                                                                      <a:extLst>
                                                                        <a:ext uri="{FF2B5EF4-FFF2-40B4-BE49-F238E27FC236}">
                                                                          <a16:creationId xmlns:a16="http://schemas.microsoft.com/office/drawing/2014/main" id="{03AE9965-D8F2-4D9E-B12E-4E25DF2E1B56}"/>
                                                                        </a:ext>
                                                                      </a:extLst>
                                                                    </p:cNvPr>
                                                                    <p:cNvCxnSpPr>
                                                                      <a:cxnSpLocks noChangeShapeType="1"/>
                                                                    </p:cNvCxnSpPr>
                                                                    <p:nvPr/>
                                                                  </p:nvCxnSpPr>
                                                                  <p:spPr bwMode="auto">
                                                                    <a:xfrm flipH="1">
                                                                      <a:off x="3862477" y="3026179"/>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92" name="Straight Connector 391">
                                                                      <a:extLst>
                                                                        <a:ext uri="{FF2B5EF4-FFF2-40B4-BE49-F238E27FC236}">
                                                                          <a16:creationId xmlns:a16="http://schemas.microsoft.com/office/drawing/2014/main" id="{9609E71C-07E4-4D76-882E-84B86D796CC5}"/>
                                                                        </a:ext>
                                                                      </a:extLst>
                                                                    </p:cNvPr>
                                                                    <p:cNvCxnSpPr>
                                                                      <a:cxnSpLocks noChangeShapeType="1"/>
                                                                    </p:cNvCxnSpPr>
                                                                    <p:nvPr/>
                                                                  </p:nvCxnSpPr>
                                                                  <p:spPr bwMode="auto">
                                                                    <a:xfrm flipH="1">
                                                                      <a:off x="3862477" y="31040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352" name="Straight Connector 351">
                                                                  <a:extLst>
                                                                    <a:ext uri="{FF2B5EF4-FFF2-40B4-BE49-F238E27FC236}">
                                                                      <a16:creationId xmlns:a16="http://schemas.microsoft.com/office/drawing/2014/main" id="{03E07753-6D69-48C8-A409-A9A65CC84288}"/>
                                                                    </a:ext>
                                                                  </a:extLst>
                                                                </p:cNvPr>
                                                                <p:cNvCxnSpPr>
                                                                  <a:cxnSpLocks noChangeShapeType="1"/>
                                                                </p:cNvCxnSpPr>
                                                                <p:nvPr/>
                                                              </p:nvCxnSpPr>
                                                              <p:spPr bwMode="auto">
                                                                <a:xfrm flipV="1">
                                                                  <a:off x="3920595" y="2603499"/>
                                                                  <a:ext cx="404072" cy="111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AAAC4F76-242F-41CC-BCB1-4ED8C995341F}"/>
                                                                    </a:ext>
                                                                  </a:extLst>
                                                                </p:cNvPr>
                                                                <p:cNvCxnSpPr>
                                                                  <a:cxnSpLocks noChangeShapeType="1"/>
                                                                </p:cNvCxnSpPr>
                                                                <p:nvPr/>
                                                              </p:nvCxnSpPr>
                                                              <p:spPr bwMode="auto">
                                                                <a:xfrm flipV="1">
                                                                  <a:off x="3920595" y="3382433"/>
                                                                  <a:ext cx="403860" cy="635"/>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nvGrpSpPr>
                                                                <p:cNvPr id="354" name="Group 353">
                                                                  <a:extLst>
                                                                    <a:ext uri="{FF2B5EF4-FFF2-40B4-BE49-F238E27FC236}">
                                                                      <a16:creationId xmlns:a16="http://schemas.microsoft.com/office/drawing/2014/main" id="{B33F63AD-9018-4B20-A49C-5FD95F093728}"/>
                                                                    </a:ext>
                                                                  </a:extLst>
                                                                </p:cNvPr>
                                                                <p:cNvGrpSpPr>
                                                                  <a:grpSpLocks/>
                                                                </p:cNvGrpSpPr>
                                                                <p:nvPr/>
                                                              </p:nvGrpSpPr>
                                                              <p:grpSpPr bwMode="auto">
                                                                <a:xfrm flipH="1">
                                                                  <a:off x="4170380" y="2599269"/>
                                                                  <a:ext cx="572011" cy="850266"/>
                                                                  <a:chOff x="3995598" y="2599266"/>
                                                                  <a:chExt cx="572445" cy="850511"/>
                                                                </a:xfrm>
                                                              </p:grpSpPr>
                                                              <p:sp>
                                                                <p:nvSpPr>
                                                                  <p:cNvPr id="355" name="Rectangle 354">
                                                                    <a:extLst>
                                                                      <a:ext uri="{FF2B5EF4-FFF2-40B4-BE49-F238E27FC236}">
                                                                        <a16:creationId xmlns:a16="http://schemas.microsoft.com/office/drawing/2014/main" id="{4F2556A4-F968-49AF-A4C7-732B0E74C159}"/>
                                                                      </a:ext>
                                                                    </a:extLst>
                                                                  </p:cNvPr>
                                                                  <p:cNvSpPr>
                                                                    <a:spLocks noChangeArrowheads="1"/>
                                                                  </p:cNvSpPr>
                                                                  <p:nvPr/>
                                                                </p:nvSpPr>
                                                                <p:spPr bwMode="auto">
                                                                  <a:xfrm>
                                                                    <a:off x="4351783" y="2772339"/>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56" name="Group 355">
                                                                    <a:extLst>
                                                                      <a:ext uri="{FF2B5EF4-FFF2-40B4-BE49-F238E27FC236}">
                                                                        <a16:creationId xmlns:a16="http://schemas.microsoft.com/office/drawing/2014/main" id="{045DD70C-863F-42AE-BE10-3324E53E3BC3}"/>
                                                                      </a:ext>
                                                                    </a:extLst>
                                                                  </p:cNvPr>
                                                                  <p:cNvGrpSpPr>
                                                                    <a:grpSpLocks/>
                                                                  </p:cNvGrpSpPr>
                                                                  <p:nvPr/>
                                                                </p:nvGrpSpPr>
                                                                <p:grpSpPr bwMode="auto">
                                                                  <a:xfrm>
                                                                    <a:off x="3995598" y="2599266"/>
                                                                    <a:ext cx="572445" cy="850511"/>
                                                                    <a:chOff x="3995598" y="2599266"/>
                                                                    <a:chExt cx="572445" cy="850511"/>
                                                                  </a:xfrm>
                                                                </p:grpSpPr>
                                                                <p:sp>
                                                                  <p:nvSpPr>
                                                                    <p:cNvPr id="357" name="Text Box 859">
                                                                      <a:extLst>
                                                                        <a:ext uri="{FF2B5EF4-FFF2-40B4-BE49-F238E27FC236}">
                                                                          <a16:creationId xmlns:a16="http://schemas.microsoft.com/office/drawing/2014/main" id="{F5EC6A2C-2570-42FA-AB45-0DFEC2098959}"/>
                                                                        </a:ext>
                                                                      </a:extLst>
                                                                    </p:cNvPr>
                                                                    <p:cNvSpPr txBox="1">
                                                                      <a:spLocks noChangeArrowheads="1"/>
                                                                    </p:cNvSpPr>
                                                                    <p:nvPr/>
                                                                  </p:nvSpPr>
                                                                  <p:spPr bwMode="auto">
                                                                    <a:xfrm>
                                                                      <a:off x="4446973" y="3291557"/>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58" name="AutoShape 860">
                                                                      <a:extLst>
                                                                        <a:ext uri="{FF2B5EF4-FFF2-40B4-BE49-F238E27FC236}">
                                                                          <a16:creationId xmlns:a16="http://schemas.microsoft.com/office/drawing/2014/main" id="{CA8AC8A3-1B67-4999-8CAC-73EE62AE0712}"/>
                                                                        </a:ext>
                                                                      </a:extLst>
                                                                    </p:cNvPr>
                                                                    <p:cNvCxnSpPr>
                                                                      <a:cxnSpLocks noChangeShapeType="1"/>
                                                                    </p:cNvCxnSpPr>
                                                                    <p:nvPr/>
                                                                  </p:nvCxnSpPr>
                                                                  <p:spPr bwMode="auto">
                                                                    <a:xfrm>
                                                                      <a:off x="4415243" y="321078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59" name="AutoShape 862">
                                                                      <a:extLst>
                                                                        <a:ext uri="{FF2B5EF4-FFF2-40B4-BE49-F238E27FC236}">
                                                                          <a16:creationId xmlns:a16="http://schemas.microsoft.com/office/drawing/2014/main" id="{20D7FF77-ED16-4C49-80A0-3B8142EA72F6}"/>
                                                                        </a:ext>
                                                                      </a:extLst>
                                                                    </p:cNvPr>
                                                                    <p:cNvCxnSpPr>
                                                                      <a:cxnSpLocks noChangeShapeType="1"/>
                                                                    </p:cNvCxnSpPr>
                                                                    <p:nvPr/>
                                                                  </p:nvCxnSpPr>
                                                                  <p:spPr bwMode="auto">
                                                                    <a:xfrm>
                                                                      <a:off x="4415243" y="2599266"/>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0" name="Line 863">
                                                                      <a:extLst>
                                                                        <a:ext uri="{FF2B5EF4-FFF2-40B4-BE49-F238E27FC236}">
                                                                          <a16:creationId xmlns:a16="http://schemas.microsoft.com/office/drawing/2014/main" id="{8696D5E9-BC84-429F-99A5-A078840F4681}"/>
                                                                        </a:ext>
                                                                      </a:extLst>
                                                                    </p:cNvPr>
                                                                    <p:cNvCxnSpPr>
                                                                      <a:cxnSpLocks noChangeShapeType="1"/>
                                                                    </p:cNvCxnSpPr>
                                                                    <p:nvPr/>
                                                                  </p:nvCxnSpPr>
                                                                  <p:spPr bwMode="auto">
                                                                    <a:xfrm>
                                                                      <a:off x="3995598" y="2985490"/>
                                                                      <a:ext cx="30684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1" name="Line 866">
                                                                      <a:extLst>
                                                                        <a:ext uri="{FF2B5EF4-FFF2-40B4-BE49-F238E27FC236}">
                                                                          <a16:creationId xmlns:a16="http://schemas.microsoft.com/office/drawing/2014/main" id="{B5D0450A-D4C6-4DA4-BA10-3A144AD39902}"/>
                                                                        </a:ext>
                                                                      </a:extLst>
                                                                    </p:cNvPr>
                                                                    <p:cNvCxnSpPr>
                                                                      <a:cxnSpLocks noChangeShapeType="1"/>
                                                                    </p:cNvCxnSpPr>
                                                                    <p:nvPr/>
                                                                  </p:nvCxnSpPr>
                                                                  <p:spPr bwMode="auto">
                                                                    <a:xfrm>
                                                                      <a:off x="4317169" y="2847337"/>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62" name="Oval 361">
                                                                      <a:extLst>
                                                                        <a:ext uri="{FF2B5EF4-FFF2-40B4-BE49-F238E27FC236}">
                                                                          <a16:creationId xmlns:a16="http://schemas.microsoft.com/office/drawing/2014/main" id="{ACC0C651-EA2E-46DB-80B8-5C1650548A90}"/>
                                                                        </a:ext>
                                                                      </a:extLst>
                                                                    </p:cNvPr>
                                                                    <p:cNvSpPr>
                                                                      <a:spLocks noChangeArrowheads="1"/>
                                                                    </p:cNvSpPr>
                                                                    <p:nvPr/>
                                                                  </p:nvSpPr>
                                                                  <p:spPr bwMode="auto">
                                                                    <a:xfrm>
                                                                      <a:off x="4351783" y="2752147"/>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63" name="Oval 362">
                                                                      <a:extLst>
                                                                        <a:ext uri="{FF2B5EF4-FFF2-40B4-BE49-F238E27FC236}">
                                                                          <a16:creationId xmlns:a16="http://schemas.microsoft.com/office/drawing/2014/main" id="{3108A28F-4506-420C-87D5-8D6CFC9D2C0C}"/>
                                                                        </a:ext>
                                                                      </a:extLst>
                                                                    </p:cNvPr>
                                                                    <p:cNvSpPr>
                                                                      <a:spLocks noChangeArrowheads="1"/>
                                                                    </p:cNvSpPr>
                                                                    <p:nvPr/>
                                                                  </p:nvSpPr>
                                                                  <p:spPr bwMode="auto">
                                                                    <a:xfrm>
                                                                      <a:off x="4351783" y="3187713"/>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64" name="Straight Connector 363">
                                                                      <a:extLst>
                                                                        <a:ext uri="{FF2B5EF4-FFF2-40B4-BE49-F238E27FC236}">
                                                                          <a16:creationId xmlns:a16="http://schemas.microsoft.com/office/drawing/2014/main" id="{EAED6AFF-7B03-40F4-8FE3-A8AC0AC54106}"/>
                                                                        </a:ext>
                                                                      </a:extLst>
                                                                    </p:cNvPr>
                                                                    <p:cNvCxnSpPr>
                                                                      <a:cxnSpLocks noChangeShapeType="1"/>
                                                                    </p:cNvCxnSpPr>
                                                                    <p:nvPr/>
                                                                  </p:nvCxnSpPr>
                                                                  <p:spPr bwMode="auto">
                                                                    <a:xfrm>
                                                                      <a:off x="4354668" y="280406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65" name="Straight Connector 364">
                                                                      <a:extLst>
                                                                        <a:ext uri="{FF2B5EF4-FFF2-40B4-BE49-F238E27FC236}">
                                                                          <a16:creationId xmlns:a16="http://schemas.microsoft.com/office/drawing/2014/main" id="{A619A1BA-1185-4AE0-9C52-D5EA7DFC0575}"/>
                                                                        </a:ext>
                                                                      </a:extLst>
                                                                    </p:cNvPr>
                                                                    <p:cNvCxnSpPr>
                                                                      <a:cxnSpLocks noChangeShapeType="1"/>
                                                                    </p:cNvCxnSpPr>
                                                                    <p:nvPr/>
                                                                  </p:nvCxnSpPr>
                                                                  <p:spPr bwMode="auto">
                                                                    <a:xfrm>
                                                                      <a:off x="4354668" y="287618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66" name="Straight Connector 365">
                                                                      <a:extLst>
                                                                        <a:ext uri="{FF2B5EF4-FFF2-40B4-BE49-F238E27FC236}">
                                                                          <a16:creationId xmlns:a16="http://schemas.microsoft.com/office/drawing/2014/main" id="{4BC16CBB-69A5-45FE-8B26-58EC8E17B2E7}"/>
                                                                        </a:ext>
                                                                      </a:extLst>
                                                                    </p:cNvPr>
                                                                    <p:cNvCxnSpPr>
                                                                      <a:cxnSpLocks noChangeShapeType="1"/>
                                                                    </p:cNvCxnSpPr>
                                                                    <p:nvPr/>
                                                                  </p:nvCxnSpPr>
                                                                  <p:spPr bwMode="auto">
                                                                    <a:xfrm>
                                                                      <a:off x="4354668" y="295406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67" name="Straight Connector 366">
                                                                      <a:extLst>
                                                                        <a:ext uri="{FF2B5EF4-FFF2-40B4-BE49-F238E27FC236}">
                                                                          <a16:creationId xmlns:a16="http://schemas.microsoft.com/office/drawing/2014/main" id="{66ECE29D-AB52-4527-9B10-C6740E192395}"/>
                                                                        </a:ext>
                                                                      </a:extLst>
                                                                    </p:cNvPr>
                                                                    <p:cNvCxnSpPr>
                                                                      <a:cxnSpLocks noChangeShapeType="1"/>
                                                                    </p:cNvCxnSpPr>
                                                                    <p:nvPr/>
                                                                  </p:nvCxnSpPr>
                                                                  <p:spPr bwMode="auto">
                                                                    <a:xfrm>
                                                                      <a:off x="4354668" y="30348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68" name="Straight Connector 367">
                                                                      <a:extLst>
                                                                        <a:ext uri="{FF2B5EF4-FFF2-40B4-BE49-F238E27FC236}">
                                                                          <a16:creationId xmlns:a16="http://schemas.microsoft.com/office/drawing/2014/main" id="{B980D769-8053-48E9-A0ED-1A5BF35606E8}"/>
                                                                        </a:ext>
                                                                      </a:extLst>
                                                                    </p:cNvPr>
                                                                    <p:cNvCxnSpPr>
                                                                      <a:cxnSpLocks noChangeShapeType="1"/>
                                                                    </p:cNvCxnSpPr>
                                                                    <p:nvPr/>
                                                                  </p:nvCxnSpPr>
                                                                  <p:spPr bwMode="auto">
                                                                    <a:xfrm>
                                                                      <a:off x="4351783" y="310983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69" name="Straight Connector 368">
                                                                      <a:extLst>
                                                                        <a:ext uri="{FF2B5EF4-FFF2-40B4-BE49-F238E27FC236}">
                                                                          <a16:creationId xmlns:a16="http://schemas.microsoft.com/office/drawing/2014/main" id="{2E3C337D-AE31-4808-A817-73542C42FB21}"/>
                                                                        </a:ext>
                                                                      </a:extLst>
                                                                    </p:cNvPr>
                                                                    <p:cNvCxnSpPr>
                                                                      <a:cxnSpLocks noChangeShapeType="1"/>
                                                                    </p:cNvCxnSpPr>
                                                                    <p:nvPr/>
                                                                  </p:nvCxnSpPr>
                                                                  <p:spPr bwMode="auto">
                                                                    <a:xfrm flipH="1">
                                                                      <a:off x="4357552" y="279541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70" name="Straight Connector 369">
                                                                      <a:extLst>
                                                                        <a:ext uri="{FF2B5EF4-FFF2-40B4-BE49-F238E27FC236}">
                                                                          <a16:creationId xmlns:a16="http://schemas.microsoft.com/office/drawing/2014/main" id="{517B42B7-96C2-46CF-A683-6A286FAA95BE}"/>
                                                                        </a:ext>
                                                                      </a:extLst>
                                                                    </p:cNvPr>
                                                                    <p:cNvCxnSpPr>
                                                                      <a:cxnSpLocks noChangeShapeType="1"/>
                                                                    </p:cNvCxnSpPr>
                                                                    <p:nvPr/>
                                                                  </p:nvCxnSpPr>
                                                                  <p:spPr bwMode="auto">
                                                                    <a:xfrm flipH="1">
                                                                      <a:off x="4357552" y="287329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71" name="Straight Connector 370">
                                                                      <a:extLst>
                                                                        <a:ext uri="{FF2B5EF4-FFF2-40B4-BE49-F238E27FC236}">
                                                                          <a16:creationId xmlns:a16="http://schemas.microsoft.com/office/drawing/2014/main" id="{359EF653-2AE7-42BD-B78A-B77F6E193C47}"/>
                                                                        </a:ext>
                                                                      </a:extLst>
                                                                    </p:cNvPr>
                                                                    <p:cNvCxnSpPr>
                                                                      <a:cxnSpLocks noChangeShapeType="1"/>
                                                                    </p:cNvCxnSpPr>
                                                                    <p:nvPr/>
                                                                  </p:nvCxnSpPr>
                                                                  <p:spPr bwMode="auto">
                                                                    <a:xfrm flipH="1">
                                                                      <a:off x="4354668" y="295118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72" name="Straight Connector 371">
                                                                      <a:extLst>
                                                                        <a:ext uri="{FF2B5EF4-FFF2-40B4-BE49-F238E27FC236}">
                                                                          <a16:creationId xmlns:a16="http://schemas.microsoft.com/office/drawing/2014/main" id="{829B1E5E-ECD3-4F9A-8CE8-D3C6536ED310}"/>
                                                                        </a:ext>
                                                                      </a:extLst>
                                                                    </p:cNvPr>
                                                                    <p:cNvCxnSpPr>
                                                                      <a:cxnSpLocks noChangeShapeType="1"/>
                                                                    </p:cNvCxnSpPr>
                                                                    <p:nvPr/>
                                                                  </p:nvCxnSpPr>
                                                                  <p:spPr bwMode="auto">
                                                                    <a:xfrm flipH="1">
                                                                      <a:off x="4357552" y="3026179"/>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73" name="Straight Connector 372">
                                                                      <a:extLst>
                                                                        <a:ext uri="{FF2B5EF4-FFF2-40B4-BE49-F238E27FC236}">
                                                                          <a16:creationId xmlns:a16="http://schemas.microsoft.com/office/drawing/2014/main" id="{A9379013-A6C0-436A-B93E-59E15F7DB93C}"/>
                                                                        </a:ext>
                                                                      </a:extLst>
                                                                    </p:cNvPr>
                                                                    <p:cNvCxnSpPr>
                                                                      <a:cxnSpLocks noChangeShapeType="1"/>
                                                                    </p:cNvCxnSpPr>
                                                                    <p:nvPr/>
                                                                  </p:nvCxnSpPr>
                                                                  <p:spPr bwMode="auto">
                                                                    <a:xfrm flipH="1">
                                                                      <a:off x="4357552" y="31040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grpSp>
                                                          <p:grpSp>
                                                            <p:nvGrpSpPr>
                                                              <p:cNvPr id="302" name="Group 301">
                                                                <a:extLst>
                                                                  <a:ext uri="{FF2B5EF4-FFF2-40B4-BE49-F238E27FC236}">
                                                                    <a16:creationId xmlns:a16="http://schemas.microsoft.com/office/drawing/2014/main" id="{D9F61214-A6C6-415A-BD40-5650F24DB44E}"/>
                                                                  </a:ext>
                                                                </a:extLst>
                                                              </p:cNvPr>
                                                              <p:cNvGrpSpPr>
                                                                <a:grpSpLocks/>
                                                              </p:cNvGrpSpPr>
                                                              <p:nvPr/>
                                                            </p:nvGrpSpPr>
                                                            <p:grpSpPr bwMode="auto">
                                                              <a:xfrm>
                                                                <a:off x="3666706" y="3568704"/>
                                                                <a:ext cx="892593" cy="850266"/>
                                                                <a:chOff x="3666706" y="3568704"/>
                                                                <a:chExt cx="892593" cy="850266"/>
                                                              </a:xfrm>
                                                            </p:grpSpPr>
                                                            <p:grpSp>
                                                              <p:nvGrpSpPr>
                                                                <p:cNvPr id="304" name="Group 303">
                                                                  <a:extLst>
                                                                    <a:ext uri="{FF2B5EF4-FFF2-40B4-BE49-F238E27FC236}">
                                                                      <a16:creationId xmlns:a16="http://schemas.microsoft.com/office/drawing/2014/main" id="{9AE21186-9E04-4C4B-86C8-6DBD7407B1ED}"/>
                                                                    </a:ext>
                                                                  </a:extLst>
                                                                </p:cNvPr>
                                                                <p:cNvGrpSpPr>
                                                                  <a:grpSpLocks/>
                                                                </p:cNvGrpSpPr>
                                                                <p:nvPr/>
                                                              </p:nvGrpSpPr>
                                                              <p:grpSpPr bwMode="auto">
                                                                <a:xfrm>
                                                                  <a:off x="3666706" y="3568704"/>
                                                                  <a:ext cx="397379" cy="850266"/>
                                                                  <a:chOff x="3666724" y="3568700"/>
                                                                  <a:chExt cx="397681" cy="850511"/>
                                                                </a:xfrm>
                                                              </p:grpSpPr>
                                                              <p:sp>
                                                                <p:nvSpPr>
                                                                  <p:cNvPr id="332" name="Rectangle 331">
                                                                    <a:extLst>
                                                                      <a:ext uri="{FF2B5EF4-FFF2-40B4-BE49-F238E27FC236}">
                                                                        <a16:creationId xmlns:a16="http://schemas.microsoft.com/office/drawing/2014/main" id="{366A8A6E-7302-470F-A097-B76C99820D02}"/>
                                                                      </a:ext>
                                                                    </a:extLst>
                                                                  </p:cNvPr>
                                                                  <p:cNvSpPr>
                                                                    <a:spLocks noChangeArrowheads="1"/>
                                                                  </p:cNvSpPr>
                                                                  <p:nvPr/>
                                                                </p:nvSpPr>
                                                                <p:spPr bwMode="auto">
                                                                  <a:xfrm>
                                                                    <a:off x="3848145" y="3741773"/>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33" name="Group 332">
                                                                    <a:extLst>
                                                                      <a:ext uri="{FF2B5EF4-FFF2-40B4-BE49-F238E27FC236}">
                                                                        <a16:creationId xmlns:a16="http://schemas.microsoft.com/office/drawing/2014/main" id="{B6E6DE47-B34C-40F2-958C-4954870A5D87}"/>
                                                                      </a:ext>
                                                                    </a:extLst>
                                                                  </p:cNvPr>
                                                                  <p:cNvGrpSpPr>
                                                                    <a:grpSpLocks/>
                                                                  </p:cNvGrpSpPr>
                                                                  <p:nvPr/>
                                                                </p:nvGrpSpPr>
                                                                <p:grpSpPr bwMode="auto">
                                                                  <a:xfrm>
                                                                    <a:off x="3666724" y="3568700"/>
                                                                    <a:ext cx="397681" cy="850511"/>
                                                                    <a:chOff x="3666724" y="3568700"/>
                                                                    <a:chExt cx="397681" cy="850511"/>
                                                                  </a:xfrm>
                                                                </p:grpSpPr>
                                                                <p:sp>
                                                                  <p:nvSpPr>
                                                                    <p:cNvPr id="334" name="Text Box 859">
                                                                      <a:extLst>
                                                                        <a:ext uri="{FF2B5EF4-FFF2-40B4-BE49-F238E27FC236}">
                                                                          <a16:creationId xmlns:a16="http://schemas.microsoft.com/office/drawing/2014/main" id="{3C877D75-CB03-49E4-B3CC-9DEBE71890E7}"/>
                                                                        </a:ext>
                                                                      </a:extLst>
                                                                    </p:cNvPr>
                                                                    <p:cNvSpPr txBox="1">
                                                                      <a:spLocks noChangeArrowheads="1"/>
                                                                    </p:cNvSpPr>
                                                                    <p:nvPr/>
                                                                  </p:nvSpPr>
                                                                  <p:spPr bwMode="auto">
                                                                    <a:xfrm>
                                                                      <a:off x="3943335" y="4260991"/>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35" name="AutoShape 860">
                                                                      <a:extLst>
                                                                        <a:ext uri="{FF2B5EF4-FFF2-40B4-BE49-F238E27FC236}">
                                                                          <a16:creationId xmlns:a16="http://schemas.microsoft.com/office/drawing/2014/main" id="{2AC0F76C-049A-4364-9A38-5831DAF4A00D}"/>
                                                                        </a:ext>
                                                                      </a:extLst>
                                                                    </p:cNvPr>
                                                                    <p:cNvCxnSpPr>
                                                                      <a:cxnSpLocks noChangeShapeType="1"/>
                                                                    </p:cNvCxnSpPr>
                                                                    <p:nvPr/>
                                                                  </p:nvCxnSpPr>
                                                                  <p:spPr bwMode="auto">
                                                                    <a:xfrm>
                                                                      <a:off x="3911605" y="4180223"/>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36" name="AutoShape 862">
                                                                      <a:extLst>
                                                                        <a:ext uri="{FF2B5EF4-FFF2-40B4-BE49-F238E27FC236}">
                                                                          <a16:creationId xmlns:a16="http://schemas.microsoft.com/office/drawing/2014/main" id="{4B81BEC9-57E2-4FDA-8891-B83DBE98C774}"/>
                                                                        </a:ext>
                                                                      </a:extLst>
                                                                    </p:cNvPr>
                                                                    <p:cNvCxnSpPr>
                                                                      <a:cxnSpLocks noChangeShapeType="1"/>
                                                                    </p:cNvCxnSpPr>
                                                                    <p:nvPr/>
                                                                  </p:nvCxnSpPr>
                                                                  <p:spPr bwMode="auto">
                                                                    <a:xfrm>
                                                                      <a:off x="3911605" y="356870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37" name="Line 863">
                                                                      <a:extLst>
                                                                        <a:ext uri="{FF2B5EF4-FFF2-40B4-BE49-F238E27FC236}">
                                                                          <a16:creationId xmlns:a16="http://schemas.microsoft.com/office/drawing/2014/main" id="{7C6BAB25-79AA-4D5A-BF82-2D5831D2DB43}"/>
                                                                        </a:ext>
                                                                      </a:extLst>
                                                                    </p:cNvPr>
                                                                    <p:cNvCxnSpPr>
                                                                      <a:cxnSpLocks noChangeShapeType="1"/>
                                                                    </p:cNvCxnSpPr>
                                                                    <p:nvPr/>
                                                                  </p:nvCxnSpPr>
                                                                  <p:spPr bwMode="auto">
                                                                    <a:xfrm rot="-5400000">
                                                                      <a:off x="3732764" y="3888884"/>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38" name="Line 866">
                                                                      <a:extLst>
                                                                        <a:ext uri="{FF2B5EF4-FFF2-40B4-BE49-F238E27FC236}">
                                                                          <a16:creationId xmlns:a16="http://schemas.microsoft.com/office/drawing/2014/main" id="{A2791CAB-487E-4252-8FC5-31AE6E6CABC9}"/>
                                                                        </a:ext>
                                                                      </a:extLst>
                                                                    </p:cNvPr>
                                                                    <p:cNvCxnSpPr>
                                                                      <a:cxnSpLocks noChangeShapeType="1"/>
                                                                    </p:cNvCxnSpPr>
                                                                    <p:nvPr/>
                                                                  </p:nvCxnSpPr>
                                                                  <p:spPr bwMode="auto">
                                                                    <a:xfrm>
                                                                      <a:off x="3813531" y="3816771"/>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39" name="Oval 338">
                                                                      <a:extLst>
                                                                        <a:ext uri="{FF2B5EF4-FFF2-40B4-BE49-F238E27FC236}">
                                                                          <a16:creationId xmlns:a16="http://schemas.microsoft.com/office/drawing/2014/main" id="{6A412A01-5A6F-453D-B6BF-CE9259FD4464}"/>
                                                                        </a:ext>
                                                                      </a:extLst>
                                                                    </p:cNvPr>
                                                                    <p:cNvSpPr>
                                                                      <a:spLocks noChangeArrowheads="1"/>
                                                                    </p:cNvSpPr>
                                                                    <p:nvPr/>
                                                                  </p:nvSpPr>
                                                                  <p:spPr bwMode="auto">
                                                                    <a:xfrm>
                                                                      <a:off x="3848145" y="3721581"/>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40" name="Oval 339">
                                                                      <a:extLst>
                                                                        <a:ext uri="{FF2B5EF4-FFF2-40B4-BE49-F238E27FC236}">
                                                                          <a16:creationId xmlns:a16="http://schemas.microsoft.com/office/drawing/2014/main" id="{12C3F223-3D35-4CFC-B75E-21D8945EFB67}"/>
                                                                        </a:ext>
                                                                      </a:extLst>
                                                                    </p:cNvPr>
                                                                    <p:cNvSpPr>
                                                                      <a:spLocks noChangeArrowheads="1"/>
                                                                    </p:cNvSpPr>
                                                                    <p:nvPr/>
                                                                  </p:nvSpPr>
                                                                  <p:spPr bwMode="auto">
                                                                    <a:xfrm>
                                                                      <a:off x="3848145" y="4157147"/>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41" name="Straight Connector 340">
                                                                      <a:extLst>
                                                                        <a:ext uri="{FF2B5EF4-FFF2-40B4-BE49-F238E27FC236}">
                                                                          <a16:creationId xmlns:a16="http://schemas.microsoft.com/office/drawing/2014/main" id="{18954F72-B335-417A-9FAA-7811CF44F71D}"/>
                                                                        </a:ext>
                                                                      </a:extLst>
                                                                    </p:cNvPr>
                                                                    <p:cNvCxnSpPr>
                                                                      <a:cxnSpLocks noChangeShapeType="1"/>
                                                                    </p:cNvCxnSpPr>
                                                                    <p:nvPr/>
                                                                  </p:nvCxnSpPr>
                                                                  <p:spPr bwMode="auto">
                                                                    <a:xfrm>
                                                                      <a:off x="3851030" y="377350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42" name="Straight Connector 341">
                                                                      <a:extLst>
                                                                        <a:ext uri="{FF2B5EF4-FFF2-40B4-BE49-F238E27FC236}">
                                                                          <a16:creationId xmlns:a16="http://schemas.microsoft.com/office/drawing/2014/main" id="{1957A2D9-13B0-4651-9781-BC47C0B14F5A}"/>
                                                                        </a:ext>
                                                                      </a:extLst>
                                                                    </p:cNvPr>
                                                                    <p:cNvCxnSpPr>
                                                                      <a:cxnSpLocks noChangeShapeType="1"/>
                                                                    </p:cNvCxnSpPr>
                                                                    <p:nvPr/>
                                                                  </p:nvCxnSpPr>
                                                                  <p:spPr bwMode="auto">
                                                                    <a:xfrm>
                                                                      <a:off x="3851030" y="3845617"/>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43" name="Straight Connector 342">
                                                                      <a:extLst>
                                                                        <a:ext uri="{FF2B5EF4-FFF2-40B4-BE49-F238E27FC236}">
                                                                          <a16:creationId xmlns:a16="http://schemas.microsoft.com/office/drawing/2014/main" id="{CC559C13-4D9C-4B76-9D2B-B46ADC0C72BF}"/>
                                                                        </a:ext>
                                                                      </a:extLst>
                                                                    </p:cNvPr>
                                                                    <p:cNvCxnSpPr>
                                                                      <a:cxnSpLocks noChangeShapeType="1"/>
                                                                    </p:cNvCxnSpPr>
                                                                    <p:nvPr/>
                                                                  </p:nvCxnSpPr>
                                                                  <p:spPr bwMode="auto">
                                                                    <a:xfrm>
                                                                      <a:off x="3851030" y="392349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44" name="Straight Connector 343">
                                                                      <a:extLst>
                                                                        <a:ext uri="{FF2B5EF4-FFF2-40B4-BE49-F238E27FC236}">
                                                                          <a16:creationId xmlns:a16="http://schemas.microsoft.com/office/drawing/2014/main" id="{7155753E-7839-4F3E-B9C1-6B609B445350}"/>
                                                                        </a:ext>
                                                                      </a:extLst>
                                                                    </p:cNvPr>
                                                                    <p:cNvCxnSpPr>
                                                                      <a:cxnSpLocks noChangeShapeType="1"/>
                                                                    </p:cNvCxnSpPr>
                                                                    <p:nvPr/>
                                                                  </p:nvCxnSpPr>
                                                                  <p:spPr bwMode="auto">
                                                                    <a:xfrm>
                                                                      <a:off x="3851030" y="400426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45" name="Straight Connector 344">
                                                                      <a:extLst>
                                                                        <a:ext uri="{FF2B5EF4-FFF2-40B4-BE49-F238E27FC236}">
                                                                          <a16:creationId xmlns:a16="http://schemas.microsoft.com/office/drawing/2014/main" id="{5140399D-E334-4ECD-AAF1-81F6C53BFB2C}"/>
                                                                        </a:ext>
                                                                      </a:extLst>
                                                                    </p:cNvPr>
                                                                    <p:cNvCxnSpPr>
                                                                      <a:cxnSpLocks noChangeShapeType="1"/>
                                                                    </p:cNvCxnSpPr>
                                                                    <p:nvPr/>
                                                                  </p:nvCxnSpPr>
                                                                  <p:spPr bwMode="auto">
                                                                    <a:xfrm>
                                                                      <a:off x="3848145" y="4079264"/>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46" name="Straight Connector 345">
                                                                      <a:extLst>
                                                                        <a:ext uri="{FF2B5EF4-FFF2-40B4-BE49-F238E27FC236}">
                                                                          <a16:creationId xmlns:a16="http://schemas.microsoft.com/office/drawing/2014/main" id="{C6AFED69-8132-4A1F-9C37-AD201D8B5105}"/>
                                                                        </a:ext>
                                                                      </a:extLst>
                                                                    </p:cNvPr>
                                                                    <p:cNvCxnSpPr>
                                                                      <a:cxnSpLocks noChangeShapeType="1"/>
                                                                    </p:cNvCxnSpPr>
                                                                    <p:nvPr/>
                                                                  </p:nvCxnSpPr>
                                                                  <p:spPr bwMode="auto">
                                                                    <a:xfrm flipH="1">
                                                                      <a:off x="3853914" y="3764849"/>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47" name="Straight Connector 346">
                                                                      <a:extLst>
                                                                        <a:ext uri="{FF2B5EF4-FFF2-40B4-BE49-F238E27FC236}">
                                                                          <a16:creationId xmlns:a16="http://schemas.microsoft.com/office/drawing/2014/main" id="{B44FE88D-24BE-47A4-BB24-262A2DFC0F0E}"/>
                                                                        </a:ext>
                                                                      </a:extLst>
                                                                    </p:cNvPr>
                                                                    <p:cNvCxnSpPr>
                                                                      <a:cxnSpLocks noChangeShapeType="1"/>
                                                                    </p:cNvCxnSpPr>
                                                                    <p:nvPr/>
                                                                  </p:nvCxnSpPr>
                                                                  <p:spPr bwMode="auto">
                                                                    <a:xfrm flipH="1">
                                                                      <a:off x="3853914" y="384273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48" name="Straight Connector 347">
                                                                      <a:extLst>
                                                                        <a:ext uri="{FF2B5EF4-FFF2-40B4-BE49-F238E27FC236}">
                                                                          <a16:creationId xmlns:a16="http://schemas.microsoft.com/office/drawing/2014/main" id="{64BAEAC2-1A34-4C98-82F8-C6966EC8DE96}"/>
                                                                        </a:ext>
                                                                      </a:extLst>
                                                                    </p:cNvPr>
                                                                    <p:cNvCxnSpPr>
                                                                      <a:cxnSpLocks noChangeShapeType="1"/>
                                                                    </p:cNvCxnSpPr>
                                                                    <p:nvPr/>
                                                                  </p:nvCxnSpPr>
                                                                  <p:spPr bwMode="auto">
                                                                    <a:xfrm flipH="1">
                                                                      <a:off x="3851030" y="392061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49" name="Straight Connector 348">
                                                                      <a:extLst>
                                                                        <a:ext uri="{FF2B5EF4-FFF2-40B4-BE49-F238E27FC236}">
                                                                          <a16:creationId xmlns:a16="http://schemas.microsoft.com/office/drawing/2014/main" id="{DD8A7650-FB54-4DA8-BB61-336E59FD7DA1}"/>
                                                                        </a:ext>
                                                                      </a:extLst>
                                                                    </p:cNvPr>
                                                                    <p:cNvCxnSpPr>
                                                                      <a:cxnSpLocks noChangeShapeType="1"/>
                                                                    </p:cNvCxnSpPr>
                                                                    <p:nvPr/>
                                                                  </p:nvCxnSpPr>
                                                                  <p:spPr bwMode="auto">
                                                                    <a:xfrm flipH="1">
                                                                      <a:off x="3853914" y="3995613"/>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50" name="Straight Connector 349">
                                                                      <a:extLst>
                                                                        <a:ext uri="{FF2B5EF4-FFF2-40B4-BE49-F238E27FC236}">
                                                                          <a16:creationId xmlns:a16="http://schemas.microsoft.com/office/drawing/2014/main" id="{3133E916-0060-4C25-ABF4-08B5BCD7F822}"/>
                                                                        </a:ext>
                                                                      </a:extLst>
                                                                    </p:cNvPr>
                                                                    <p:cNvCxnSpPr>
                                                                      <a:cxnSpLocks noChangeShapeType="1"/>
                                                                    </p:cNvCxnSpPr>
                                                                    <p:nvPr/>
                                                                  </p:nvCxnSpPr>
                                                                  <p:spPr bwMode="auto">
                                                                    <a:xfrm flipH="1">
                                                                      <a:off x="3853914" y="407349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305" name="Straight Connector 304">
                                                                  <a:extLst>
                                                                    <a:ext uri="{FF2B5EF4-FFF2-40B4-BE49-F238E27FC236}">
                                                                      <a16:creationId xmlns:a16="http://schemas.microsoft.com/office/drawing/2014/main" id="{8E4BADBC-8FC2-4F81-8C84-27B052239241}"/>
                                                                    </a:ext>
                                                                  </a:extLst>
                                                                </p:cNvPr>
                                                                <p:cNvCxnSpPr>
                                                                  <a:cxnSpLocks noChangeShapeType="1"/>
                                                                </p:cNvCxnSpPr>
                                                                <p:nvPr/>
                                                              </p:nvCxnSpPr>
                                                              <p:spPr bwMode="auto">
                                                                <a:xfrm flipV="1">
                                                                  <a:off x="3912128" y="3572933"/>
                                                                  <a:ext cx="404072" cy="111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306" name="Straight Connector 305">
                                                                  <a:extLst>
                                                                    <a:ext uri="{FF2B5EF4-FFF2-40B4-BE49-F238E27FC236}">
                                                                      <a16:creationId xmlns:a16="http://schemas.microsoft.com/office/drawing/2014/main" id="{FBA5A97A-3D5E-4BBA-B237-181CE96A8ABF}"/>
                                                                    </a:ext>
                                                                  </a:extLst>
                                                                </p:cNvPr>
                                                                <p:cNvCxnSpPr>
                                                                  <a:cxnSpLocks noChangeShapeType="1"/>
                                                                </p:cNvCxnSpPr>
                                                                <p:nvPr/>
                                                              </p:nvCxnSpPr>
                                                              <p:spPr bwMode="auto">
                                                                <a:xfrm flipV="1">
                                                                  <a:off x="3912128" y="4351867"/>
                                                                  <a:ext cx="403860" cy="635"/>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nvGrpSpPr>
                                                                <p:cNvPr id="307" name="Group 306">
                                                                  <a:extLst>
                                                                    <a:ext uri="{FF2B5EF4-FFF2-40B4-BE49-F238E27FC236}">
                                                                      <a16:creationId xmlns:a16="http://schemas.microsoft.com/office/drawing/2014/main" id="{8A4A2BDB-5C78-4187-B502-99C11481497B}"/>
                                                                    </a:ext>
                                                                  </a:extLst>
                                                                </p:cNvPr>
                                                                <p:cNvGrpSpPr>
                                                                  <a:grpSpLocks/>
                                                                </p:cNvGrpSpPr>
                                                                <p:nvPr/>
                                                              </p:nvGrpSpPr>
                                                              <p:grpSpPr bwMode="auto">
                                                                <a:xfrm flipH="1">
                                                                  <a:off x="4161920" y="3568704"/>
                                                                  <a:ext cx="397379" cy="850266"/>
                                                                  <a:chOff x="4161895" y="3568700"/>
                                                                  <a:chExt cx="397681" cy="850511"/>
                                                                </a:xfrm>
                                                              </p:grpSpPr>
                                                              <p:sp>
                                                                <p:nvSpPr>
                                                                  <p:cNvPr id="308" name="Rectangle 307">
                                                                    <a:extLst>
                                                                      <a:ext uri="{FF2B5EF4-FFF2-40B4-BE49-F238E27FC236}">
                                                                        <a16:creationId xmlns:a16="http://schemas.microsoft.com/office/drawing/2014/main" id="{133AFFC4-E971-4DD4-9BBD-A4D9051D1F6E}"/>
                                                                      </a:ext>
                                                                    </a:extLst>
                                                                  </p:cNvPr>
                                                                  <p:cNvSpPr>
                                                                    <a:spLocks noChangeArrowheads="1"/>
                                                                  </p:cNvSpPr>
                                                                  <p:nvPr/>
                                                                </p:nvSpPr>
                                                                <p:spPr bwMode="auto">
                                                                  <a:xfrm>
                                                                    <a:off x="4343316" y="3741773"/>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09" name="Group 308">
                                                                    <a:extLst>
                                                                      <a:ext uri="{FF2B5EF4-FFF2-40B4-BE49-F238E27FC236}">
                                                                        <a16:creationId xmlns:a16="http://schemas.microsoft.com/office/drawing/2014/main" id="{52EABED1-6516-4F77-93CA-92CC9528B61D}"/>
                                                                      </a:ext>
                                                                    </a:extLst>
                                                                  </p:cNvPr>
                                                                  <p:cNvGrpSpPr>
                                                                    <a:grpSpLocks/>
                                                                  </p:cNvGrpSpPr>
                                                                  <p:nvPr/>
                                                                </p:nvGrpSpPr>
                                                                <p:grpSpPr bwMode="auto">
                                                                  <a:xfrm>
                                                                    <a:off x="4161895" y="3568700"/>
                                                                    <a:ext cx="397681" cy="850511"/>
                                                                    <a:chOff x="4161895" y="3568700"/>
                                                                    <a:chExt cx="397681" cy="850511"/>
                                                                  </a:xfrm>
                                                                </p:grpSpPr>
                                                                <p:sp>
                                                                  <p:nvSpPr>
                                                                    <p:cNvPr id="310" name="Text Box 859">
                                                                      <a:extLst>
                                                                        <a:ext uri="{FF2B5EF4-FFF2-40B4-BE49-F238E27FC236}">
                                                                          <a16:creationId xmlns:a16="http://schemas.microsoft.com/office/drawing/2014/main" id="{4AF5B044-9DCC-435D-BBAA-B3BDCE7EE96F}"/>
                                                                        </a:ext>
                                                                      </a:extLst>
                                                                    </p:cNvPr>
                                                                    <p:cNvSpPr txBox="1">
                                                                      <a:spLocks noChangeArrowheads="1"/>
                                                                    </p:cNvSpPr>
                                                                    <p:nvPr/>
                                                                  </p:nvSpPr>
                                                                  <p:spPr bwMode="auto">
                                                                    <a:xfrm>
                                                                      <a:off x="4438506" y="4260991"/>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11" name="AutoShape 860">
                                                                      <a:extLst>
                                                                        <a:ext uri="{FF2B5EF4-FFF2-40B4-BE49-F238E27FC236}">
                                                                          <a16:creationId xmlns:a16="http://schemas.microsoft.com/office/drawing/2014/main" id="{5C9C962C-17E5-4342-86E0-92C1EB0C1B74}"/>
                                                                        </a:ext>
                                                                      </a:extLst>
                                                                    </p:cNvPr>
                                                                    <p:cNvCxnSpPr>
                                                                      <a:cxnSpLocks noChangeShapeType="1"/>
                                                                    </p:cNvCxnSpPr>
                                                                    <p:nvPr/>
                                                                  </p:nvCxnSpPr>
                                                                  <p:spPr bwMode="auto">
                                                                    <a:xfrm>
                                                                      <a:off x="4406776" y="4180223"/>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12" name="AutoShape 862">
                                                                      <a:extLst>
                                                                        <a:ext uri="{FF2B5EF4-FFF2-40B4-BE49-F238E27FC236}">
                                                                          <a16:creationId xmlns:a16="http://schemas.microsoft.com/office/drawing/2014/main" id="{D854571E-6787-4550-B3F7-6A95B1BA25C2}"/>
                                                                        </a:ext>
                                                                      </a:extLst>
                                                                    </p:cNvPr>
                                                                    <p:cNvCxnSpPr>
                                                                      <a:cxnSpLocks noChangeShapeType="1"/>
                                                                    </p:cNvCxnSpPr>
                                                                    <p:nvPr/>
                                                                  </p:nvCxnSpPr>
                                                                  <p:spPr bwMode="auto">
                                                                    <a:xfrm>
                                                                      <a:off x="4406776" y="356870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13" name="Line 863">
                                                                      <a:extLst>
                                                                        <a:ext uri="{FF2B5EF4-FFF2-40B4-BE49-F238E27FC236}">
                                                                          <a16:creationId xmlns:a16="http://schemas.microsoft.com/office/drawing/2014/main" id="{783EECDC-19D6-485C-9DA9-EED6403BDEDF}"/>
                                                                        </a:ext>
                                                                      </a:extLst>
                                                                    </p:cNvPr>
                                                                    <p:cNvCxnSpPr>
                                                                      <a:cxnSpLocks noChangeShapeType="1"/>
                                                                    </p:cNvCxnSpPr>
                                                                    <p:nvPr/>
                                                                  </p:nvCxnSpPr>
                                                                  <p:spPr bwMode="auto">
                                                                    <a:xfrm rot="-5400000">
                                                                      <a:off x="4227935" y="3888884"/>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14" name="Line 866">
                                                                      <a:extLst>
                                                                        <a:ext uri="{FF2B5EF4-FFF2-40B4-BE49-F238E27FC236}">
                                                                          <a16:creationId xmlns:a16="http://schemas.microsoft.com/office/drawing/2014/main" id="{541C6A18-A250-423B-ABF8-C9A2C7D458EE}"/>
                                                                        </a:ext>
                                                                      </a:extLst>
                                                                    </p:cNvPr>
                                                                    <p:cNvCxnSpPr>
                                                                      <a:cxnSpLocks noChangeShapeType="1"/>
                                                                    </p:cNvCxnSpPr>
                                                                    <p:nvPr/>
                                                                  </p:nvCxnSpPr>
                                                                  <p:spPr bwMode="auto">
                                                                    <a:xfrm>
                                                                      <a:off x="4308702" y="3816771"/>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15" name="Oval 314">
                                                                      <a:extLst>
                                                                        <a:ext uri="{FF2B5EF4-FFF2-40B4-BE49-F238E27FC236}">
                                                                          <a16:creationId xmlns:a16="http://schemas.microsoft.com/office/drawing/2014/main" id="{36249C69-FD72-4183-983D-31720C4589D7}"/>
                                                                        </a:ext>
                                                                      </a:extLst>
                                                                    </p:cNvPr>
                                                                    <p:cNvSpPr>
                                                                      <a:spLocks noChangeArrowheads="1"/>
                                                                    </p:cNvSpPr>
                                                                    <p:nvPr/>
                                                                  </p:nvSpPr>
                                                                  <p:spPr bwMode="auto">
                                                                    <a:xfrm>
                                                                      <a:off x="4343316" y="3721581"/>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16" name="Oval 315">
                                                                      <a:extLst>
                                                                        <a:ext uri="{FF2B5EF4-FFF2-40B4-BE49-F238E27FC236}">
                                                                          <a16:creationId xmlns:a16="http://schemas.microsoft.com/office/drawing/2014/main" id="{AC7380CB-9D96-45D9-B243-31083D3FC6FC}"/>
                                                                        </a:ext>
                                                                      </a:extLst>
                                                                    </p:cNvPr>
                                                                    <p:cNvSpPr>
                                                                      <a:spLocks noChangeArrowheads="1"/>
                                                                    </p:cNvSpPr>
                                                                    <p:nvPr/>
                                                                  </p:nvSpPr>
                                                                  <p:spPr bwMode="auto">
                                                                    <a:xfrm>
                                                                      <a:off x="4343316" y="4157147"/>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17" name="Straight Connector 316">
                                                                      <a:extLst>
                                                                        <a:ext uri="{FF2B5EF4-FFF2-40B4-BE49-F238E27FC236}">
                                                                          <a16:creationId xmlns:a16="http://schemas.microsoft.com/office/drawing/2014/main" id="{6468504D-418D-4662-AF41-CCC6ABCE2D24}"/>
                                                                        </a:ext>
                                                                      </a:extLst>
                                                                    </p:cNvPr>
                                                                    <p:cNvCxnSpPr>
                                                                      <a:cxnSpLocks noChangeShapeType="1"/>
                                                                    </p:cNvCxnSpPr>
                                                                    <p:nvPr/>
                                                                  </p:nvCxnSpPr>
                                                                  <p:spPr bwMode="auto">
                                                                    <a:xfrm>
                                                                      <a:off x="4346201" y="377350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18" name="Straight Connector 317">
                                                                      <a:extLst>
                                                                        <a:ext uri="{FF2B5EF4-FFF2-40B4-BE49-F238E27FC236}">
                                                                          <a16:creationId xmlns:a16="http://schemas.microsoft.com/office/drawing/2014/main" id="{E80CA67D-9353-4FC5-8920-ACE46F6C8C55}"/>
                                                                        </a:ext>
                                                                      </a:extLst>
                                                                    </p:cNvPr>
                                                                    <p:cNvCxnSpPr>
                                                                      <a:cxnSpLocks noChangeShapeType="1"/>
                                                                    </p:cNvCxnSpPr>
                                                                    <p:nvPr/>
                                                                  </p:nvCxnSpPr>
                                                                  <p:spPr bwMode="auto">
                                                                    <a:xfrm>
                                                                      <a:off x="4346201" y="3845617"/>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19" name="Straight Connector 318">
                                                                      <a:extLst>
                                                                        <a:ext uri="{FF2B5EF4-FFF2-40B4-BE49-F238E27FC236}">
                                                                          <a16:creationId xmlns:a16="http://schemas.microsoft.com/office/drawing/2014/main" id="{D70C3F32-0042-4D98-9AE5-5F83ABD8A7D9}"/>
                                                                        </a:ext>
                                                                      </a:extLst>
                                                                    </p:cNvPr>
                                                                    <p:cNvCxnSpPr>
                                                                      <a:cxnSpLocks noChangeShapeType="1"/>
                                                                    </p:cNvCxnSpPr>
                                                                    <p:nvPr/>
                                                                  </p:nvCxnSpPr>
                                                                  <p:spPr bwMode="auto">
                                                                    <a:xfrm>
                                                                      <a:off x="4346201" y="392349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20" name="Straight Connector 319">
                                                                      <a:extLst>
                                                                        <a:ext uri="{FF2B5EF4-FFF2-40B4-BE49-F238E27FC236}">
                                                                          <a16:creationId xmlns:a16="http://schemas.microsoft.com/office/drawing/2014/main" id="{1571CEDF-0222-49F5-9B1F-36A57A8C2376}"/>
                                                                        </a:ext>
                                                                      </a:extLst>
                                                                    </p:cNvPr>
                                                                    <p:cNvCxnSpPr>
                                                                      <a:cxnSpLocks noChangeShapeType="1"/>
                                                                    </p:cNvCxnSpPr>
                                                                    <p:nvPr/>
                                                                  </p:nvCxnSpPr>
                                                                  <p:spPr bwMode="auto">
                                                                    <a:xfrm>
                                                                      <a:off x="4346201" y="400426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21" name="Straight Connector 320">
                                                                      <a:extLst>
                                                                        <a:ext uri="{FF2B5EF4-FFF2-40B4-BE49-F238E27FC236}">
                                                                          <a16:creationId xmlns:a16="http://schemas.microsoft.com/office/drawing/2014/main" id="{9F7C4135-DFB7-4E06-8C72-C19C337208B2}"/>
                                                                        </a:ext>
                                                                      </a:extLst>
                                                                    </p:cNvPr>
                                                                    <p:cNvCxnSpPr>
                                                                      <a:cxnSpLocks noChangeShapeType="1"/>
                                                                    </p:cNvCxnSpPr>
                                                                    <p:nvPr/>
                                                                  </p:nvCxnSpPr>
                                                                  <p:spPr bwMode="auto">
                                                                    <a:xfrm>
                                                                      <a:off x="4343316" y="4079264"/>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22" name="Straight Connector 321">
                                                                      <a:extLst>
                                                                        <a:ext uri="{FF2B5EF4-FFF2-40B4-BE49-F238E27FC236}">
                                                                          <a16:creationId xmlns:a16="http://schemas.microsoft.com/office/drawing/2014/main" id="{C9D71B01-6604-4B88-AE97-9143AE54DF78}"/>
                                                                        </a:ext>
                                                                      </a:extLst>
                                                                    </p:cNvPr>
                                                                    <p:cNvCxnSpPr>
                                                                      <a:cxnSpLocks noChangeShapeType="1"/>
                                                                    </p:cNvCxnSpPr>
                                                                    <p:nvPr/>
                                                                  </p:nvCxnSpPr>
                                                                  <p:spPr bwMode="auto">
                                                                    <a:xfrm flipH="1">
                                                                      <a:off x="4349085" y="3764849"/>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23" name="Straight Connector 322">
                                                                      <a:extLst>
                                                                        <a:ext uri="{FF2B5EF4-FFF2-40B4-BE49-F238E27FC236}">
                                                                          <a16:creationId xmlns:a16="http://schemas.microsoft.com/office/drawing/2014/main" id="{809881EE-7BDF-4549-8789-B5C1E2E57AC4}"/>
                                                                        </a:ext>
                                                                      </a:extLst>
                                                                    </p:cNvPr>
                                                                    <p:cNvCxnSpPr>
                                                                      <a:cxnSpLocks noChangeShapeType="1"/>
                                                                    </p:cNvCxnSpPr>
                                                                    <p:nvPr/>
                                                                  </p:nvCxnSpPr>
                                                                  <p:spPr bwMode="auto">
                                                                    <a:xfrm flipH="1">
                                                                      <a:off x="4349085" y="384273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24" name="Straight Connector 323">
                                                                      <a:extLst>
                                                                        <a:ext uri="{FF2B5EF4-FFF2-40B4-BE49-F238E27FC236}">
                                                                          <a16:creationId xmlns:a16="http://schemas.microsoft.com/office/drawing/2014/main" id="{784B99B6-7F14-41A2-A061-9B52E2A67060}"/>
                                                                        </a:ext>
                                                                      </a:extLst>
                                                                    </p:cNvPr>
                                                                    <p:cNvCxnSpPr>
                                                                      <a:cxnSpLocks noChangeShapeType="1"/>
                                                                    </p:cNvCxnSpPr>
                                                                    <p:nvPr/>
                                                                  </p:nvCxnSpPr>
                                                                  <p:spPr bwMode="auto">
                                                                    <a:xfrm flipH="1">
                                                                      <a:off x="4346201" y="392061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25" name="Straight Connector 324">
                                                                      <a:extLst>
                                                                        <a:ext uri="{FF2B5EF4-FFF2-40B4-BE49-F238E27FC236}">
                                                                          <a16:creationId xmlns:a16="http://schemas.microsoft.com/office/drawing/2014/main" id="{46D5FB28-8493-412F-9246-06C083DB68E1}"/>
                                                                        </a:ext>
                                                                      </a:extLst>
                                                                    </p:cNvPr>
                                                                    <p:cNvCxnSpPr>
                                                                      <a:cxnSpLocks noChangeShapeType="1"/>
                                                                    </p:cNvCxnSpPr>
                                                                    <p:nvPr/>
                                                                  </p:nvCxnSpPr>
                                                                  <p:spPr bwMode="auto">
                                                                    <a:xfrm flipH="1">
                                                                      <a:off x="4349085" y="3995613"/>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26" name="Straight Connector 325">
                                                                      <a:extLst>
                                                                        <a:ext uri="{FF2B5EF4-FFF2-40B4-BE49-F238E27FC236}">
                                                                          <a16:creationId xmlns:a16="http://schemas.microsoft.com/office/drawing/2014/main" id="{43CDF139-03A7-44A4-AB39-73E5F8A86DAB}"/>
                                                                        </a:ext>
                                                                      </a:extLst>
                                                                    </p:cNvPr>
                                                                    <p:cNvCxnSpPr>
                                                                      <a:cxnSpLocks noChangeShapeType="1"/>
                                                                    </p:cNvCxnSpPr>
                                                                    <p:nvPr/>
                                                                  </p:nvCxnSpPr>
                                                                  <p:spPr bwMode="auto">
                                                                    <a:xfrm flipH="1">
                                                                      <a:off x="4349085" y="407349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grpSp>
                                                          <p:cxnSp>
                                                            <p:nvCxnSpPr>
                                                              <p:cNvPr id="303" name="Straight Connector 302">
                                                                <a:extLst>
                                                                  <a:ext uri="{FF2B5EF4-FFF2-40B4-BE49-F238E27FC236}">
                                                                    <a16:creationId xmlns:a16="http://schemas.microsoft.com/office/drawing/2014/main" id="{0AABE22A-B1DC-41D5-82F2-AF88E7944FDC}"/>
                                                                  </a:ext>
                                                                </a:extLst>
                                                              </p:cNvPr>
                                                              <p:cNvCxnSpPr>
                                                                <a:cxnSpLocks noChangeShapeType="1"/>
                                                              </p:cNvCxnSpPr>
                                                              <p:nvPr/>
                                                            </p:nvCxnSpPr>
                                                            <p:spPr bwMode="auto">
                                                              <a:xfrm>
                                                                <a:off x="4111095" y="3382433"/>
                                                                <a:ext cx="0" cy="19161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cxnSp>
                                                          <p:nvCxnSpPr>
                                                            <p:cNvPr id="300" name="Straight Connector 299">
                                                              <a:extLst>
                                                                <a:ext uri="{FF2B5EF4-FFF2-40B4-BE49-F238E27FC236}">
                                                                  <a16:creationId xmlns:a16="http://schemas.microsoft.com/office/drawing/2014/main" id="{ABC6007A-EB3B-4A14-BF51-5688944BE6F9}"/>
                                                                </a:ext>
                                                              </a:extLst>
                                                            </p:cNvPr>
                                                            <p:cNvCxnSpPr>
                                                              <a:cxnSpLocks noChangeShapeType="1"/>
                                                            </p:cNvCxnSpPr>
                                                            <p:nvPr/>
                                                          </p:nvCxnSpPr>
                                                          <p:spPr bwMode="auto">
                                                            <a:xfrm>
                                                              <a:off x="4111095" y="2239433"/>
                                                              <a:ext cx="0" cy="370225"/>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cxnSp>
                                                      <p:nvCxnSpPr>
                                                        <p:cNvPr id="295" name="Straight Connector 294">
                                                          <a:extLst>
                                                            <a:ext uri="{FF2B5EF4-FFF2-40B4-BE49-F238E27FC236}">
                                                              <a16:creationId xmlns:a16="http://schemas.microsoft.com/office/drawing/2014/main" id="{C99C7569-1A42-413A-8FC7-E5E5C4247283}"/>
                                                            </a:ext>
                                                          </a:extLst>
                                                        </p:cNvPr>
                                                        <p:cNvCxnSpPr>
                                                          <a:cxnSpLocks noChangeShapeType="1"/>
                                                        </p:cNvCxnSpPr>
                                                        <p:nvPr/>
                                                      </p:nvCxnSpPr>
                                                      <p:spPr bwMode="auto">
                                                        <a:xfrm>
                                                          <a:off x="4102628" y="4351866"/>
                                                          <a:ext cx="0" cy="184956"/>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296" name="Flowchart: Merge 295">
                                                          <a:extLst>
                                                            <a:ext uri="{FF2B5EF4-FFF2-40B4-BE49-F238E27FC236}">
                                                              <a16:creationId xmlns:a16="http://schemas.microsoft.com/office/drawing/2014/main" id="{87FA2896-0B01-4D8D-8D3C-BCBA0D48AD64}"/>
                                                            </a:ext>
                                                          </a:extLst>
                                                        </p:cNvPr>
                                                        <p:cNvSpPr>
                                                          <a:spLocks noChangeArrowheads="1"/>
                                                        </p:cNvSpPr>
                                                        <p:nvPr/>
                                                      </p:nvSpPr>
                                                      <p:spPr bwMode="auto">
                                                        <a:xfrm>
                                                          <a:off x="4060295" y="4533900"/>
                                                          <a:ext cx="85311" cy="52376"/>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cxnSp>
                                                    <p:nvCxnSpPr>
                                                      <p:cNvPr id="293" name="Straight Connector 292">
                                                        <a:extLst>
                                                          <a:ext uri="{FF2B5EF4-FFF2-40B4-BE49-F238E27FC236}">
                                                            <a16:creationId xmlns:a16="http://schemas.microsoft.com/office/drawing/2014/main" id="{B37DD377-D994-45B7-ADED-EDD7677A55DD}"/>
                                                          </a:ext>
                                                        </a:extLst>
                                                      </p:cNvPr>
                                                      <p:cNvCxnSpPr>
                                                        <a:cxnSpLocks noChangeShapeType="1"/>
                                                      </p:cNvCxnSpPr>
                                                      <p:nvPr/>
                                                    </p:nvCxnSpPr>
                                                    <p:spPr bwMode="auto">
                                                      <a:xfrm>
                                                        <a:off x="4009495" y="372533"/>
                                                        <a:ext cx="270335"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cxnSp>
                                                  <p:nvCxnSpPr>
                                                    <p:cNvPr id="288" name="Straight Connector 287">
                                                      <a:extLst>
                                                        <a:ext uri="{FF2B5EF4-FFF2-40B4-BE49-F238E27FC236}">
                                                          <a16:creationId xmlns:a16="http://schemas.microsoft.com/office/drawing/2014/main" id="{B7629BC2-4B0E-43AD-845D-04F7C2A7E7E2}"/>
                                                        </a:ext>
                                                      </a:extLst>
                                                    </p:cNvPr>
                                                    <p:cNvCxnSpPr>
                                                      <a:cxnSpLocks noChangeShapeType="1"/>
                                                    </p:cNvCxnSpPr>
                                                    <p:nvPr/>
                                                  </p:nvCxnSpPr>
                                                  <p:spPr bwMode="auto">
                                                    <a:xfrm flipH="1">
                                                      <a:off x="3420057" y="909637"/>
                                                      <a:ext cx="188914"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289" name="Straight Connector 288">
                                                      <a:extLst>
                                                        <a:ext uri="{FF2B5EF4-FFF2-40B4-BE49-F238E27FC236}">
                                                          <a16:creationId xmlns:a16="http://schemas.microsoft.com/office/drawing/2014/main" id="{C99985FA-6A34-49B1-B29A-30D99DB52EBE}"/>
                                                        </a:ext>
                                                      </a:extLst>
                                                    </p:cNvPr>
                                                    <p:cNvCxnSpPr>
                                                      <a:cxnSpLocks noChangeShapeType="1"/>
                                                    </p:cNvCxnSpPr>
                                                    <p:nvPr/>
                                                  </p:nvCxnSpPr>
                                                  <p:spPr bwMode="auto">
                                                    <a:xfrm flipH="1">
                                                      <a:off x="3224212" y="128587"/>
                                                      <a:ext cx="1426633"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290" name="Straight Connector 289">
                                                      <a:extLst>
                                                        <a:ext uri="{FF2B5EF4-FFF2-40B4-BE49-F238E27FC236}">
                                                          <a16:creationId xmlns:a16="http://schemas.microsoft.com/office/drawing/2014/main" id="{918C89C5-9BB0-42E2-A57C-FE3AD6FB20B0}"/>
                                                        </a:ext>
                                                      </a:extLst>
                                                    </p:cNvPr>
                                                    <p:cNvCxnSpPr>
                                                      <a:cxnSpLocks noChangeShapeType="1"/>
                                                    </p:cNvCxnSpPr>
                                                    <p:nvPr/>
                                                  </p:nvCxnSpPr>
                                                  <p:spPr bwMode="auto">
                                                    <a:xfrm>
                                                      <a:off x="3228975" y="133350"/>
                                                      <a:ext cx="0" cy="381889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291" name="Straight Connector 290">
                                                      <a:extLst>
                                                        <a:ext uri="{FF2B5EF4-FFF2-40B4-BE49-F238E27FC236}">
                                                          <a16:creationId xmlns:a16="http://schemas.microsoft.com/office/drawing/2014/main" id="{1EC6B8F9-0D71-48F0-97E0-DDCBDED2AA98}"/>
                                                        </a:ext>
                                                      </a:extLst>
                                                    </p:cNvPr>
                                                    <p:cNvCxnSpPr>
                                                      <a:cxnSpLocks noChangeShapeType="1"/>
                                                    </p:cNvCxnSpPr>
                                                    <p:nvPr/>
                                                  </p:nvCxnSpPr>
                                                  <p:spPr bwMode="auto">
                                                    <a:xfrm flipV="1">
                                                      <a:off x="4929187" y="0"/>
                                                      <a:ext cx="0" cy="3949371"/>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cxnSp>
                                                <p:nvCxnSpPr>
                                                  <p:cNvPr id="285" name="Straight Connector 284">
                                                    <a:extLst>
                                                      <a:ext uri="{FF2B5EF4-FFF2-40B4-BE49-F238E27FC236}">
                                                        <a16:creationId xmlns:a16="http://schemas.microsoft.com/office/drawing/2014/main" id="{9199DE0C-B2F7-4FD4-AF02-2E746D2AC0CE}"/>
                                                      </a:ext>
                                                    </a:extLst>
                                                  </p:cNvPr>
                                                  <p:cNvCxnSpPr>
                                                    <a:cxnSpLocks noChangeShapeType="1"/>
                                                  </p:cNvCxnSpPr>
                                                  <p:nvPr/>
                                                </p:nvCxnSpPr>
                                                <p:spPr bwMode="auto">
                                                  <a:xfrm>
                                                    <a:off x="368300" y="1835150"/>
                                                    <a:ext cx="0" cy="285750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cxnSp>
                                              <p:nvCxnSpPr>
                                                <p:cNvPr id="281" name="Straight Connector 280">
                                                  <a:extLst>
                                                    <a:ext uri="{FF2B5EF4-FFF2-40B4-BE49-F238E27FC236}">
                                                      <a16:creationId xmlns:a16="http://schemas.microsoft.com/office/drawing/2014/main" id="{00625B71-BF4C-406B-B63F-B7C282D34D32}"/>
                                                    </a:ext>
                                                  </a:extLst>
                                                </p:cNvPr>
                                                <p:cNvCxnSpPr>
                                                  <a:cxnSpLocks noChangeShapeType="1"/>
                                                </p:cNvCxnSpPr>
                                                <p:nvPr/>
                                              </p:nvCxnSpPr>
                                              <p:spPr bwMode="auto">
                                                <a:xfrm>
                                                  <a:off x="1327150" y="3956050"/>
                                                  <a:ext cx="37973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54" name="Group 53">
                                                <a:extLst>
                                                  <a:ext uri="{FF2B5EF4-FFF2-40B4-BE49-F238E27FC236}">
                                                    <a16:creationId xmlns:a16="http://schemas.microsoft.com/office/drawing/2014/main" id="{A4CC4320-2363-49BD-ABE1-0A8D50387CD8}"/>
                                                  </a:ext>
                                                </a:extLst>
                                              </p:cNvPr>
                                              <p:cNvGrpSpPr>
                                                <a:grpSpLocks/>
                                              </p:cNvGrpSpPr>
                                              <p:nvPr/>
                                            </p:nvGrpSpPr>
                                            <p:grpSpPr bwMode="auto">
                                              <a:xfrm>
                                                <a:off x="-201486" y="0"/>
                                                <a:ext cx="5134092" cy="3241331"/>
                                                <a:chOff x="-201503" y="0"/>
                                                <a:chExt cx="5134525" cy="3114932"/>
                                              </a:xfrm>
                                            </p:grpSpPr>
                                            <p:grpSp>
                                              <p:nvGrpSpPr>
                                                <p:cNvPr id="130" name="Group 129">
                                                  <a:extLst>
                                                    <a:ext uri="{FF2B5EF4-FFF2-40B4-BE49-F238E27FC236}">
                                                      <a16:creationId xmlns:a16="http://schemas.microsoft.com/office/drawing/2014/main" id="{4DE9205F-8D69-430A-A7F0-F3313987633F}"/>
                                                    </a:ext>
                                                  </a:extLst>
                                                </p:cNvPr>
                                                <p:cNvGrpSpPr>
                                                  <a:grpSpLocks/>
                                                </p:cNvGrpSpPr>
                                                <p:nvPr/>
                                              </p:nvGrpSpPr>
                                              <p:grpSpPr bwMode="auto">
                                                <a:xfrm>
                                                  <a:off x="-201503" y="0"/>
                                                  <a:ext cx="5134525" cy="3114932"/>
                                                  <a:chOff x="-201519" y="0"/>
                                                  <a:chExt cx="5134940" cy="3114932"/>
                                                </a:xfrm>
                                              </p:grpSpPr>
                                              <p:cxnSp>
                                                <p:nvCxnSpPr>
                                                  <p:cNvPr id="133" name="Straight Connector 132">
                                                    <a:extLst>
                                                      <a:ext uri="{FF2B5EF4-FFF2-40B4-BE49-F238E27FC236}">
                                                        <a16:creationId xmlns:a16="http://schemas.microsoft.com/office/drawing/2014/main" id="{880BC12C-9B9B-41E4-A99D-6FC759382832}"/>
                                                      </a:ext>
                                                    </a:extLst>
                                                  </p:cNvPr>
                                                  <p:cNvCxnSpPr>
                                                    <a:cxnSpLocks noChangeShapeType="1"/>
                                                  </p:cNvCxnSpPr>
                                                  <p:nvPr/>
                                                </p:nvCxnSpPr>
                                                <p:spPr bwMode="auto">
                                                  <a:xfrm>
                                                    <a:off x="2471737" y="1519237"/>
                                                    <a:ext cx="753533"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134" name="Straight Connector 133">
                                                    <a:extLst>
                                                      <a:ext uri="{FF2B5EF4-FFF2-40B4-BE49-F238E27FC236}">
                                                        <a16:creationId xmlns:a16="http://schemas.microsoft.com/office/drawing/2014/main" id="{02B3AF0D-C6CA-4791-8D54-C8254C49547C}"/>
                                                      </a:ext>
                                                    </a:extLst>
                                                  </p:cNvPr>
                                                  <p:cNvCxnSpPr>
                                                    <a:cxnSpLocks noChangeShapeType="1"/>
                                                  </p:cNvCxnSpPr>
                                                  <p:nvPr/>
                                                </p:nvCxnSpPr>
                                                <p:spPr bwMode="auto">
                                                  <a:xfrm flipH="1">
                                                    <a:off x="1995487" y="4762"/>
                                                    <a:ext cx="2937934"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135" name="Straight Connector 134">
                                                    <a:extLst>
                                                      <a:ext uri="{FF2B5EF4-FFF2-40B4-BE49-F238E27FC236}">
                                                        <a16:creationId xmlns:a16="http://schemas.microsoft.com/office/drawing/2014/main" id="{C7C0DEC8-21E8-4D41-BE94-2CB383E49CE1}"/>
                                                      </a:ext>
                                                    </a:extLst>
                                                  </p:cNvPr>
                                                  <p:cNvCxnSpPr>
                                                    <a:cxnSpLocks noChangeShapeType="1"/>
                                                  </p:cNvCxnSpPr>
                                                  <p:nvPr/>
                                                </p:nvCxnSpPr>
                                                <p:spPr bwMode="auto">
                                                  <a:xfrm>
                                                    <a:off x="1990725" y="1509712"/>
                                                    <a:ext cx="17018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136" name="Straight Connector 135">
                                                    <a:extLst>
                                                      <a:ext uri="{FF2B5EF4-FFF2-40B4-BE49-F238E27FC236}">
                                                        <a16:creationId xmlns:a16="http://schemas.microsoft.com/office/drawing/2014/main" id="{E867E43F-077D-4607-9F9A-C042A16C11EB}"/>
                                                      </a:ext>
                                                    </a:extLst>
                                                  </p:cNvPr>
                                                  <p:cNvCxnSpPr>
                                                    <a:cxnSpLocks noChangeShapeType="1"/>
                                                  </p:cNvCxnSpPr>
                                                  <p:nvPr/>
                                                </p:nvCxnSpPr>
                                                <p:spPr bwMode="auto">
                                                  <a:xfrm>
                                                    <a:off x="1990725" y="0"/>
                                                    <a:ext cx="0" cy="1515408"/>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nvGrpSpPr>
                                                  <p:cNvPr id="137" name="Group 136">
                                                    <a:extLst>
                                                      <a:ext uri="{FF2B5EF4-FFF2-40B4-BE49-F238E27FC236}">
                                                        <a16:creationId xmlns:a16="http://schemas.microsoft.com/office/drawing/2014/main" id="{6E0A3369-B559-4A1D-861B-BD22B0893B3C}"/>
                                                      </a:ext>
                                                    </a:extLst>
                                                  </p:cNvPr>
                                                  <p:cNvGrpSpPr>
                                                    <a:grpSpLocks/>
                                                  </p:cNvGrpSpPr>
                                                  <p:nvPr/>
                                                </p:nvGrpSpPr>
                                                <p:grpSpPr bwMode="auto">
                                                  <a:xfrm>
                                                    <a:off x="2095493" y="550897"/>
                                                    <a:ext cx="598851" cy="1811788"/>
                                                    <a:chOff x="2095496" y="550895"/>
                                                    <a:chExt cx="598904" cy="1811940"/>
                                                  </a:xfrm>
                                                </p:grpSpPr>
                                                <p:grpSp>
                                                  <p:nvGrpSpPr>
                                                    <p:cNvPr id="231" name="Group 230">
                                                      <a:extLst>
                                                        <a:ext uri="{FF2B5EF4-FFF2-40B4-BE49-F238E27FC236}">
                                                          <a16:creationId xmlns:a16="http://schemas.microsoft.com/office/drawing/2014/main" id="{04A8DCBC-3116-4E11-ABE0-095B4899735D}"/>
                                                        </a:ext>
                                                      </a:extLst>
                                                    </p:cNvPr>
                                                    <p:cNvGrpSpPr>
                                                      <a:grpSpLocks/>
                                                    </p:cNvGrpSpPr>
                                                    <p:nvPr/>
                                                  </p:nvGrpSpPr>
                                                  <p:grpSpPr bwMode="auto">
                                                    <a:xfrm>
                                                      <a:off x="2095496" y="550895"/>
                                                      <a:ext cx="598904" cy="1811940"/>
                                                      <a:chOff x="2095497" y="550890"/>
                                                      <a:chExt cx="599450" cy="1812416"/>
                                                    </a:xfrm>
                                                  </p:grpSpPr>
                                                  <p:grpSp>
                                                    <p:nvGrpSpPr>
                                                      <p:cNvPr id="233" name="Group 232">
                                                        <a:extLst>
                                                          <a:ext uri="{FF2B5EF4-FFF2-40B4-BE49-F238E27FC236}">
                                                            <a16:creationId xmlns:a16="http://schemas.microsoft.com/office/drawing/2014/main" id="{B09D31F3-E249-408E-BA1A-A9826E0141B1}"/>
                                                          </a:ext>
                                                        </a:extLst>
                                                      </p:cNvPr>
                                                      <p:cNvGrpSpPr>
                                                        <a:grpSpLocks/>
                                                      </p:cNvGrpSpPr>
                                                      <p:nvPr/>
                                                    </p:nvGrpSpPr>
                                                    <p:grpSpPr bwMode="auto">
                                                      <a:xfrm>
                                                        <a:off x="2158998" y="664633"/>
                                                        <a:ext cx="535949" cy="920115"/>
                                                        <a:chOff x="2159000" y="664633"/>
                                                        <a:chExt cx="535987" cy="920220"/>
                                                      </a:xfrm>
                                                    </p:grpSpPr>
                                                    <p:grpSp>
                                                      <p:nvGrpSpPr>
                                                        <p:cNvPr id="258" name="Group 257">
                                                          <a:extLst>
                                                            <a:ext uri="{FF2B5EF4-FFF2-40B4-BE49-F238E27FC236}">
                                                              <a16:creationId xmlns:a16="http://schemas.microsoft.com/office/drawing/2014/main" id="{D0561352-A2FC-486E-B28B-31440C48B90F}"/>
                                                            </a:ext>
                                                          </a:extLst>
                                                        </p:cNvPr>
                                                        <p:cNvGrpSpPr>
                                                          <a:grpSpLocks/>
                                                        </p:cNvGrpSpPr>
                                                        <p:nvPr/>
                                                      </p:nvGrpSpPr>
                                                      <p:grpSpPr bwMode="auto">
                                                        <a:xfrm>
                                                          <a:off x="2159000" y="664633"/>
                                                          <a:ext cx="535987" cy="920220"/>
                                                          <a:chOff x="2159000" y="664633"/>
                                                          <a:chExt cx="535987" cy="920220"/>
                                                        </a:xfrm>
                                                      </p:grpSpPr>
                                                      <p:sp>
                                                        <p:nvSpPr>
                                                          <p:cNvPr id="260" name="Text Box 859">
                                                            <a:extLst>
                                                              <a:ext uri="{FF2B5EF4-FFF2-40B4-BE49-F238E27FC236}">
                                                                <a16:creationId xmlns:a16="http://schemas.microsoft.com/office/drawing/2014/main" id="{2F2F3831-35B0-4800-9757-355D44CC126C}"/>
                                                              </a:ext>
                                                            </a:extLst>
                                                          </p:cNvPr>
                                                          <p:cNvSpPr txBox="1">
                                                            <a:spLocks noChangeArrowheads="1"/>
                                                          </p:cNvSpPr>
                                                          <p:nvPr/>
                                                        </p:nvSpPr>
                                                        <p:spPr bwMode="auto">
                                                          <a:xfrm>
                                                            <a:off x="2499360" y="1426633"/>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1" name="AutoShape 860">
                                                            <a:extLst>
                                                              <a:ext uri="{FF2B5EF4-FFF2-40B4-BE49-F238E27FC236}">
                                                                <a16:creationId xmlns:a16="http://schemas.microsoft.com/office/drawing/2014/main" id="{49FF3FC4-895B-4327-A8C0-4F88F93A67AF}"/>
                                                              </a:ext>
                                                            </a:extLst>
                                                          </p:cNvPr>
                                                          <p:cNvCxnSpPr>
                                                            <a:cxnSpLocks noChangeShapeType="1"/>
                                                          </p:cNvCxnSpPr>
                                                          <p:nvPr/>
                                                        </p:nvCxnSpPr>
                                                        <p:spPr bwMode="auto">
                                                          <a:xfrm>
                                                            <a:off x="2466975" y="1346623"/>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62" name="AutoShape 862">
                                                            <a:extLst>
                                                              <a:ext uri="{FF2B5EF4-FFF2-40B4-BE49-F238E27FC236}">
                                                                <a16:creationId xmlns:a16="http://schemas.microsoft.com/office/drawing/2014/main" id="{84BB8C06-A5A2-42BC-8638-491D273305A4}"/>
                                                              </a:ext>
                                                            </a:extLst>
                                                          </p:cNvPr>
                                                          <p:cNvCxnSpPr>
                                                            <a:cxnSpLocks noChangeShapeType="1"/>
                                                          </p:cNvCxnSpPr>
                                                          <p:nvPr/>
                                                        </p:nvCxnSpPr>
                                                        <p:spPr bwMode="auto">
                                                          <a:xfrm>
                                                            <a:off x="2466975" y="735118"/>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63" name="Line 863">
                                                            <a:extLst>
                                                              <a:ext uri="{FF2B5EF4-FFF2-40B4-BE49-F238E27FC236}">
                                                                <a16:creationId xmlns:a16="http://schemas.microsoft.com/office/drawing/2014/main" id="{CA1C678A-E9FB-411B-998B-017FAF6EB4A8}"/>
                                                              </a:ext>
                                                            </a:extLst>
                                                          </p:cNvPr>
                                                          <p:cNvCxnSpPr>
                                                            <a:cxnSpLocks noChangeShapeType="1"/>
                                                          </p:cNvCxnSpPr>
                                                          <p:nvPr/>
                                                        </p:nvCxnSpPr>
                                                        <p:spPr bwMode="auto">
                                                          <a:xfrm rot="-5400000">
                                                            <a:off x="2225040" y="105325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64" name="Text Box 864">
                                                            <a:extLst>
                                                              <a:ext uri="{FF2B5EF4-FFF2-40B4-BE49-F238E27FC236}">
                                                                <a16:creationId xmlns:a16="http://schemas.microsoft.com/office/drawing/2014/main" id="{98B36952-5FCB-4320-8A7C-C5FE79C2BCAD}"/>
                                                              </a:ext>
                                                            </a:extLst>
                                                          </p:cNvPr>
                                                          <p:cNvSpPr txBox="1">
                                                            <a:spLocks noChangeArrowheads="1"/>
                                                          </p:cNvSpPr>
                                                          <p:nvPr/>
                                                        </p:nvSpPr>
                                                        <p:spPr bwMode="auto">
                                                          <a:xfrm>
                                                            <a:off x="2491740" y="66463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65" name="Rectangle 264">
                                                            <a:extLst>
                                                              <a:ext uri="{FF2B5EF4-FFF2-40B4-BE49-F238E27FC236}">
                                                                <a16:creationId xmlns:a16="http://schemas.microsoft.com/office/drawing/2014/main" id="{5CF99245-A50C-478F-B197-89A4E1639264}"/>
                                                              </a:ext>
                                                            </a:extLst>
                                                          </p:cNvPr>
                                                          <p:cNvSpPr>
                                                            <a:spLocks noChangeArrowheads="1"/>
                                                          </p:cNvSpPr>
                                                          <p:nvPr/>
                                                        </p:nvSpPr>
                                                        <p:spPr bwMode="auto">
                                                          <a:xfrm>
                                                            <a:off x="2404110" y="908473"/>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66" name="Line 866">
                                                            <a:extLst>
                                                              <a:ext uri="{FF2B5EF4-FFF2-40B4-BE49-F238E27FC236}">
                                                                <a16:creationId xmlns:a16="http://schemas.microsoft.com/office/drawing/2014/main" id="{092F04AF-AD0A-4895-A2D6-21C45BA5A72F}"/>
                                                              </a:ext>
                                                            </a:extLst>
                                                          </p:cNvPr>
                                                          <p:cNvCxnSpPr>
                                                            <a:cxnSpLocks noChangeShapeType="1"/>
                                                          </p:cNvCxnSpPr>
                                                          <p:nvPr/>
                                                        </p:nvCxnSpPr>
                                                        <p:spPr bwMode="auto">
                                                          <a:xfrm>
                                                            <a:off x="2367915" y="982768"/>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67" name="Oval 266">
                                                            <a:extLst>
                                                              <a:ext uri="{FF2B5EF4-FFF2-40B4-BE49-F238E27FC236}">
                                                                <a16:creationId xmlns:a16="http://schemas.microsoft.com/office/drawing/2014/main" id="{021D0C0A-3FC5-48CF-AF79-0181CE9C79D6}"/>
                                                              </a:ext>
                                                            </a:extLst>
                                                          </p:cNvPr>
                                                          <p:cNvSpPr>
                                                            <a:spLocks noChangeArrowheads="1"/>
                                                          </p:cNvSpPr>
                                                          <p:nvPr/>
                                                        </p:nvSpPr>
                                                        <p:spPr bwMode="auto">
                                                          <a:xfrm>
                                                            <a:off x="2297430" y="1091353"/>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68" name="Oval 267">
                                                            <a:extLst>
                                                              <a:ext uri="{FF2B5EF4-FFF2-40B4-BE49-F238E27FC236}">
                                                                <a16:creationId xmlns:a16="http://schemas.microsoft.com/office/drawing/2014/main" id="{07E5D9F6-D12F-4B7C-AF7C-D33F7159C3A6}"/>
                                                              </a:ext>
                                                            </a:extLst>
                                                          </p:cNvPr>
                                                          <p:cNvSpPr>
                                                            <a:spLocks noChangeArrowheads="1"/>
                                                          </p:cNvSpPr>
                                                          <p:nvPr/>
                                                        </p:nvSpPr>
                                                        <p:spPr bwMode="auto">
                                                          <a:xfrm>
                                                            <a:off x="2404110" y="887518"/>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69" name="Oval 268">
                                                            <a:extLst>
                                                              <a:ext uri="{FF2B5EF4-FFF2-40B4-BE49-F238E27FC236}">
                                                                <a16:creationId xmlns:a16="http://schemas.microsoft.com/office/drawing/2014/main" id="{397C9E27-F5F6-432F-BF8D-CABC85FF5555}"/>
                                                              </a:ext>
                                                            </a:extLst>
                                                          </p:cNvPr>
                                                          <p:cNvSpPr>
                                                            <a:spLocks noChangeArrowheads="1"/>
                                                          </p:cNvSpPr>
                                                          <p:nvPr/>
                                                        </p:nvSpPr>
                                                        <p:spPr bwMode="auto">
                                                          <a:xfrm>
                                                            <a:off x="2404110" y="1323763"/>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70" name="Straight Connector 269">
                                                            <a:extLst>
                                                              <a:ext uri="{FF2B5EF4-FFF2-40B4-BE49-F238E27FC236}">
                                                                <a16:creationId xmlns:a16="http://schemas.microsoft.com/office/drawing/2014/main" id="{C2D6375A-55BE-4B78-A55A-EF54C6A15354}"/>
                                                              </a:ext>
                                                            </a:extLst>
                                                          </p:cNvPr>
                                                          <p:cNvCxnSpPr>
                                                            <a:cxnSpLocks noChangeShapeType="1"/>
                                                          </p:cNvCxnSpPr>
                                                          <p:nvPr/>
                                                        </p:nvCxnSpPr>
                                                        <p:spPr bwMode="auto">
                                                          <a:xfrm>
                                                            <a:off x="2407920" y="93895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1" name="Straight Connector 270">
                                                            <a:extLst>
                                                              <a:ext uri="{FF2B5EF4-FFF2-40B4-BE49-F238E27FC236}">
                                                                <a16:creationId xmlns:a16="http://schemas.microsoft.com/office/drawing/2014/main" id="{21FADC7F-0901-4F51-B019-EDEF570C78C5}"/>
                                                              </a:ext>
                                                            </a:extLst>
                                                          </p:cNvPr>
                                                          <p:cNvCxnSpPr>
                                                            <a:cxnSpLocks noChangeShapeType="1"/>
                                                          </p:cNvCxnSpPr>
                                                          <p:nvPr/>
                                                        </p:nvCxnSpPr>
                                                        <p:spPr bwMode="auto">
                                                          <a:xfrm>
                                                            <a:off x="2407920" y="101134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2" name="Straight Connector 271">
                                                            <a:extLst>
                                                              <a:ext uri="{FF2B5EF4-FFF2-40B4-BE49-F238E27FC236}">
                                                                <a16:creationId xmlns:a16="http://schemas.microsoft.com/office/drawing/2014/main" id="{F1AA537C-1D1E-42DE-9295-BB67C3B19E7C}"/>
                                                              </a:ext>
                                                            </a:extLst>
                                                          </p:cNvPr>
                                                          <p:cNvCxnSpPr>
                                                            <a:cxnSpLocks noChangeShapeType="1"/>
                                                          </p:cNvCxnSpPr>
                                                          <p:nvPr/>
                                                        </p:nvCxnSpPr>
                                                        <p:spPr bwMode="auto">
                                                          <a:xfrm>
                                                            <a:off x="2407920" y="108754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3" name="Straight Connector 272">
                                                            <a:extLst>
                                                              <a:ext uri="{FF2B5EF4-FFF2-40B4-BE49-F238E27FC236}">
                                                                <a16:creationId xmlns:a16="http://schemas.microsoft.com/office/drawing/2014/main" id="{69F28F00-C3EA-4D88-BF04-C75B4776B902}"/>
                                                              </a:ext>
                                                            </a:extLst>
                                                          </p:cNvPr>
                                                          <p:cNvCxnSpPr>
                                                            <a:cxnSpLocks noChangeShapeType="1"/>
                                                          </p:cNvCxnSpPr>
                                                          <p:nvPr/>
                                                        </p:nvCxnSpPr>
                                                        <p:spPr bwMode="auto">
                                                          <a:xfrm>
                                                            <a:off x="2407920" y="116945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4" name="Straight Connector 273">
                                                            <a:extLst>
                                                              <a:ext uri="{FF2B5EF4-FFF2-40B4-BE49-F238E27FC236}">
                                                                <a16:creationId xmlns:a16="http://schemas.microsoft.com/office/drawing/2014/main" id="{A7DB04AA-2F0D-4093-85F1-A6EE5CF0A9F3}"/>
                                                              </a:ext>
                                                            </a:extLst>
                                                          </p:cNvPr>
                                                          <p:cNvCxnSpPr>
                                                            <a:cxnSpLocks noChangeShapeType="1"/>
                                                          </p:cNvCxnSpPr>
                                                          <p:nvPr/>
                                                        </p:nvCxnSpPr>
                                                        <p:spPr bwMode="auto">
                                                          <a:xfrm>
                                                            <a:off x="2404110" y="124565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5" name="Straight Connector 274">
                                                            <a:extLst>
                                                              <a:ext uri="{FF2B5EF4-FFF2-40B4-BE49-F238E27FC236}">
                                                                <a16:creationId xmlns:a16="http://schemas.microsoft.com/office/drawing/2014/main" id="{4E605B46-D958-4A44-8098-0DA66F447B37}"/>
                                                              </a:ext>
                                                            </a:extLst>
                                                          </p:cNvPr>
                                                          <p:cNvCxnSpPr>
                                                            <a:cxnSpLocks noChangeShapeType="1"/>
                                                          </p:cNvCxnSpPr>
                                                          <p:nvPr/>
                                                        </p:nvCxnSpPr>
                                                        <p:spPr bwMode="auto">
                                                          <a:xfrm flipH="1">
                                                            <a:off x="2409825" y="931333"/>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5621EDD1-14AE-4FF3-AC5D-36EDB9B1F7F9}"/>
                                                              </a:ext>
                                                            </a:extLst>
                                                          </p:cNvPr>
                                                          <p:cNvCxnSpPr>
                                                            <a:cxnSpLocks noChangeShapeType="1"/>
                                                          </p:cNvCxnSpPr>
                                                          <p:nvPr/>
                                                        </p:nvCxnSpPr>
                                                        <p:spPr bwMode="auto">
                                                          <a:xfrm flipH="1">
                                                            <a:off x="2409825" y="1007533"/>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7" name="Straight Connector 276">
                                                            <a:extLst>
                                                              <a:ext uri="{FF2B5EF4-FFF2-40B4-BE49-F238E27FC236}">
                                                                <a16:creationId xmlns:a16="http://schemas.microsoft.com/office/drawing/2014/main" id="{A1D3469E-EF26-4A37-AF5B-89F927D6E08C}"/>
                                                              </a:ext>
                                                            </a:extLst>
                                                          </p:cNvPr>
                                                          <p:cNvCxnSpPr>
                                                            <a:cxnSpLocks noChangeShapeType="1"/>
                                                          </p:cNvCxnSpPr>
                                                          <p:nvPr/>
                                                        </p:nvCxnSpPr>
                                                        <p:spPr bwMode="auto">
                                                          <a:xfrm flipH="1">
                                                            <a:off x="2407920" y="108563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8" name="Straight Connector 277">
                                                            <a:extLst>
                                                              <a:ext uri="{FF2B5EF4-FFF2-40B4-BE49-F238E27FC236}">
                                                                <a16:creationId xmlns:a16="http://schemas.microsoft.com/office/drawing/2014/main" id="{0475F17D-B3A6-462E-A572-2F26EAE07C53}"/>
                                                              </a:ext>
                                                            </a:extLst>
                                                          </p:cNvPr>
                                                          <p:cNvCxnSpPr>
                                                            <a:cxnSpLocks noChangeShapeType="1"/>
                                                          </p:cNvCxnSpPr>
                                                          <p:nvPr/>
                                                        </p:nvCxnSpPr>
                                                        <p:spPr bwMode="auto">
                                                          <a:xfrm flipH="1">
                                                            <a:off x="2409825" y="116183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9" name="Straight Connector 278">
                                                            <a:extLst>
                                                              <a:ext uri="{FF2B5EF4-FFF2-40B4-BE49-F238E27FC236}">
                                                                <a16:creationId xmlns:a16="http://schemas.microsoft.com/office/drawing/2014/main" id="{3FA3A35E-0DFA-465F-9C0A-DB20B79840BD}"/>
                                                              </a:ext>
                                                            </a:extLst>
                                                          </p:cNvPr>
                                                          <p:cNvCxnSpPr>
                                                            <a:cxnSpLocks noChangeShapeType="1"/>
                                                          </p:cNvCxnSpPr>
                                                          <p:nvPr/>
                                                        </p:nvCxnSpPr>
                                                        <p:spPr bwMode="auto">
                                                          <a:xfrm flipH="1">
                                                            <a:off x="2409825" y="123803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cxnSp>
                                                      <p:nvCxnSpPr>
                                                        <p:cNvPr id="259" name="Straight Connector 258">
                                                          <a:extLst>
                                                            <a:ext uri="{FF2B5EF4-FFF2-40B4-BE49-F238E27FC236}">
                                                              <a16:creationId xmlns:a16="http://schemas.microsoft.com/office/drawing/2014/main" id="{B5D11450-C129-4296-BD8B-1CBA671D1DF8}"/>
                                                            </a:ext>
                                                          </a:extLst>
                                                        </p:cNvPr>
                                                        <p:cNvCxnSpPr>
                                                          <a:cxnSpLocks noChangeShapeType="1"/>
                                                        </p:cNvCxnSpPr>
                                                        <p:nvPr/>
                                                      </p:nvCxnSpPr>
                                                      <p:spPr bwMode="auto">
                                                        <a:xfrm>
                                                          <a:off x="2327275" y="728133"/>
                                                          <a:ext cx="26035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234" name="Group 233">
                                                        <a:extLst>
                                                          <a:ext uri="{FF2B5EF4-FFF2-40B4-BE49-F238E27FC236}">
                                                            <a16:creationId xmlns:a16="http://schemas.microsoft.com/office/drawing/2014/main" id="{B0DD230B-D7CA-4102-9F02-B722D34152E9}"/>
                                                          </a:ext>
                                                        </a:extLst>
                                                      </p:cNvPr>
                                                      <p:cNvGrpSpPr>
                                                        <a:grpSpLocks/>
                                                      </p:cNvGrpSpPr>
                                                      <p:nvPr/>
                                                    </p:nvGrpSpPr>
                                                    <p:grpSpPr bwMode="auto">
                                                      <a:xfrm>
                                                        <a:off x="2095497" y="1443566"/>
                                                        <a:ext cx="598169" cy="919740"/>
                                                        <a:chOff x="2095500" y="1443566"/>
                                                        <a:chExt cx="598429" cy="919740"/>
                                                      </a:xfrm>
                                                    </p:grpSpPr>
                                                    <p:sp>
                                                      <p:nvSpPr>
                                                        <p:cNvPr id="237" name="Rectangle 236">
                                                          <a:extLst>
                                                            <a:ext uri="{FF2B5EF4-FFF2-40B4-BE49-F238E27FC236}">
                                                              <a16:creationId xmlns:a16="http://schemas.microsoft.com/office/drawing/2014/main" id="{B757DD91-B612-425E-BD62-1BC639D317F5}"/>
                                                            </a:ext>
                                                          </a:extLst>
                                                        </p:cNvPr>
                                                        <p:cNvSpPr>
                                                          <a:spLocks noChangeArrowheads="1"/>
                                                        </p:cNvSpPr>
                                                        <p:nvPr/>
                                                      </p:nvSpPr>
                                                      <p:spPr bwMode="auto">
                                                        <a:xfrm>
                                                          <a:off x="2404146" y="1685868"/>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38" name="Group 237">
                                                          <a:extLst>
                                                            <a:ext uri="{FF2B5EF4-FFF2-40B4-BE49-F238E27FC236}">
                                                              <a16:creationId xmlns:a16="http://schemas.microsoft.com/office/drawing/2014/main" id="{AE939930-3E06-481F-AF78-80606C6C61C1}"/>
                                                            </a:ext>
                                                          </a:extLst>
                                                        </p:cNvPr>
                                                        <p:cNvGrpSpPr>
                                                          <a:grpSpLocks/>
                                                        </p:cNvGrpSpPr>
                                                        <p:nvPr/>
                                                      </p:nvGrpSpPr>
                                                      <p:grpSpPr bwMode="auto">
                                                        <a:xfrm>
                                                          <a:off x="2095500" y="1443566"/>
                                                          <a:ext cx="598429" cy="919740"/>
                                                          <a:chOff x="2095500" y="1443566"/>
                                                          <a:chExt cx="598429" cy="919740"/>
                                                        </a:xfrm>
                                                      </p:grpSpPr>
                                                      <p:sp>
                                                        <p:nvSpPr>
                                                          <p:cNvPr id="239" name="Text Box 859">
                                                            <a:extLst>
                                                              <a:ext uri="{FF2B5EF4-FFF2-40B4-BE49-F238E27FC236}">
                                                                <a16:creationId xmlns:a16="http://schemas.microsoft.com/office/drawing/2014/main" id="{CC653F78-1FBA-48B7-8AE8-0C9EA1F61FBC}"/>
                                                              </a:ext>
                                                            </a:extLst>
                                                          </p:cNvPr>
                                                          <p:cNvSpPr txBox="1">
                                                            <a:spLocks noChangeArrowheads="1"/>
                                                          </p:cNvSpPr>
                                                          <p:nvPr/>
                                                        </p:nvSpPr>
                                                        <p:spPr bwMode="auto">
                                                          <a:xfrm>
                                                            <a:off x="2499336" y="2205086"/>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0" name="AutoShape 860">
                                                            <a:extLst>
                                                              <a:ext uri="{FF2B5EF4-FFF2-40B4-BE49-F238E27FC236}">
                                                                <a16:creationId xmlns:a16="http://schemas.microsoft.com/office/drawing/2014/main" id="{24AE38C0-5B90-4943-94A1-CDCA954D3BCB}"/>
                                                              </a:ext>
                                                            </a:extLst>
                                                          </p:cNvPr>
                                                          <p:cNvCxnSpPr>
                                                            <a:cxnSpLocks noChangeShapeType="1"/>
                                                          </p:cNvCxnSpPr>
                                                          <p:nvPr/>
                                                        </p:nvCxnSpPr>
                                                        <p:spPr bwMode="auto">
                                                          <a:xfrm>
                                                            <a:off x="2467606" y="2124318"/>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41" name="Text Box 861">
                                                            <a:extLst>
                                                              <a:ext uri="{FF2B5EF4-FFF2-40B4-BE49-F238E27FC236}">
                                                                <a16:creationId xmlns:a16="http://schemas.microsoft.com/office/drawing/2014/main" id="{1075D8FA-63AA-4B62-A1C6-F21D85B964FB}"/>
                                                              </a:ext>
                                                            </a:extLst>
                                                          </p:cNvPr>
                                                          <p:cNvSpPr txBox="1">
                                                            <a:spLocks noChangeArrowheads="1"/>
                                                          </p:cNvSpPr>
                                                          <p:nvPr/>
                                                        </p:nvSpPr>
                                                        <p:spPr bwMode="auto">
                                                          <a:xfrm>
                                                            <a:off x="2095500" y="1807019"/>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2" name="AutoShape 862">
                                                            <a:extLst>
                                                              <a:ext uri="{FF2B5EF4-FFF2-40B4-BE49-F238E27FC236}">
                                                                <a16:creationId xmlns:a16="http://schemas.microsoft.com/office/drawing/2014/main" id="{3E306ED3-2E04-4864-BA16-B3A6B61AAB28}"/>
                                                              </a:ext>
                                                            </a:extLst>
                                                          </p:cNvPr>
                                                          <p:cNvCxnSpPr>
                                                            <a:cxnSpLocks noChangeShapeType="1"/>
                                                          </p:cNvCxnSpPr>
                                                          <p:nvPr/>
                                                        </p:nvCxnSpPr>
                                                        <p:spPr bwMode="auto">
                                                          <a:xfrm>
                                                            <a:off x="2467606" y="151279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43" name="Line 863">
                                                            <a:extLst>
                                                              <a:ext uri="{FF2B5EF4-FFF2-40B4-BE49-F238E27FC236}">
                                                                <a16:creationId xmlns:a16="http://schemas.microsoft.com/office/drawing/2014/main" id="{5631302E-90F5-47A9-AE4B-078099A94FEA}"/>
                                                              </a:ext>
                                                            </a:extLst>
                                                          </p:cNvPr>
                                                          <p:cNvCxnSpPr>
                                                            <a:cxnSpLocks noChangeShapeType="1"/>
                                                          </p:cNvCxnSpPr>
                                                          <p:nvPr/>
                                                        </p:nvCxnSpPr>
                                                        <p:spPr bwMode="auto">
                                                          <a:xfrm>
                                                            <a:off x="2158137" y="1887453"/>
                                                            <a:ext cx="199944" cy="31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44" name="Text Box 864">
                                                            <a:extLst>
                                                              <a:ext uri="{FF2B5EF4-FFF2-40B4-BE49-F238E27FC236}">
                                                                <a16:creationId xmlns:a16="http://schemas.microsoft.com/office/drawing/2014/main" id="{128A23C0-0085-47E2-AC62-6FDD32DAE7F8}"/>
                                                              </a:ext>
                                                            </a:extLst>
                                                          </p:cNvPr>
                                                          <p:cNvSpPr txBox="1">
                                                            <a:spLocks noChangeArrowheads="1"/>
                                                          </p:cNvSpPr>
                                                          <p:nvPr/>
                                                        </p:nvSpPr>
                                                        <p:spPr bwMode="auto">
                                                          <a:xfrm>
                                                            <a:off x="2490682" y="1443566"/>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5" name="Line 866">
                                                            <a:extLst>
                                                              <a:ext uri="{FF2B5EF4-FFF2-40B4-BE49-F238E27FC236}">
                                                                <a16:creationId xmlns:a16="http://schemas.microsoft.com/office/drawing/2014/main" id="{3CC53DBD-4CA7-4A38-A791-7830E505844D}"/>
                                                              </a:ext>
                                                            </a:extLst>
                                                          </p:cNvPr>
                                                          <p:cNvCxnSpPr>
                                                            <a:cxnSpLocks noChangeShapeType="1"/>
                                                          </p:cNvCxnSpPr>
                                                          <p:nvPr/>
                                                        </p:nvCxnSpPr>
                                                        <p:spPr bwMode="auto">
                                                          <a:xfrm>
                                                            <a:off x="2369532" y="1760866"/>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46" name="Oval 245">
                                                            <a:extLst>
                                                              <a:ext uri="{FF2B5EF4-FFF2-40B4-BE49-F238E27FC236}">
                                                                <a16:creationId xmlns:a16="http://schemas.microsoft.com/office/drawing/2014/main" id="{7DCC2D8E-EFE4-4BE2-A298-6B8779DB5F2E}"/>
                                                              </a:ext>
                                                            </a:extLst>
                                                          </p:cNvPr>
                                                          <p:cNvSpPr>
                                                            <a:spLocks noChangeArrowheads="1"/>
                                                          </p:cNvSpPr>
                                                          <p:nvPr/>
                                                        </p:nvSpPr>
                                                        <p:spPr bwMode="auto">
                                                          <a:xfrm>
                                                            <a:off x="2404146" y="1665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47" name="Oval 246">
                                                            <a:extLst>
                                                              <a:ext uri="{FF2B5EF4-FFF2-40B4-BE49-F238E27FC236}">
                                                                <a16:creationId xmlns:a16="http://schemas.microsoft.com/office/drawing/2014/main" id="{B58FAD61-E3F8-4368-9854-105E1BBBAEF8}"/>
                                                              </a:ext>
                                                            </a:extLst>
                                                          </p:cNvPr>
                                                          <p:cNvSpPr>
                                                            <a:spLocks noChangeArrowheads="1"/>
                                                          </p:cNvSpPr>
                                                          <p:nvPr/>
                                                        </p:nvSpPr>
                                                        <p:spPr bwMode="auto">
                                                          <a:xfrm>
                                                            <a:off x="2404146" y="2101242"/>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48" name="Straight Connector 247">
                                                            <a:extLst>
                                                              <a:ext uri="{FF2B5EF4-FFF2-40B4-BE49-F238E27FC236}">
                                                                <a16:creationId xmlns:a16="http://schemas.microsoft.com/office/drawing/2014/main" id="{5E8F2098-83C0-43C6-BF77-5FB1C309B4DB}"/>
                                                              </a:ext>
                                                            </a:extLst>
                                                          </p:cNvPr>
                                                          <p:cNvCxnSpPr>
                                                            <a:cxnSpLocks noChangeShapeType="1"/>
                                                          </p:cNvCxnSpPr>
                                                          <p:nvPr/>
                                                        </p:nvCxnSpPr>
                                                        <p:spPr bwMode="auto">
                                                          <a:xfrm>
                                                            <a:off x="2407031" y="171759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49" name="Straight Connector 248">
                                                            <a:extLst>
                                                              <a:ext uri="{FF2B5EF4-FFF2-40B4-BE49-F238E27FC236}">
                                                                <a16:creationId xmlns:a16="http://schemas.microsoft.com/office/drawing/2014/main" id="{86B60B85-44B4-40B2-9CA9-08CB18B04362}"/>
                                                              </a:ext>
                                                            </a:extLst>
                                                          </p:cNvPr>
                                                          <p:cNvCxnSpPr>
                                                            <a:cxnSpLocks noChangeShapeType="1"/>
                                                          </p:cNvCxnSpPr>
                                                          <p:nvPr/>
                                                        </p:nvCxnSpPr>
                                                        <p:spPr bwMode="auto">
                                                          <a:xfrm>
                                                            <a:off x="2407031" y="178971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0" name="Straight Connector 249">
                                                            <a:extLst>
                                                              <a:ext uri="{FF2B5EF4-FFF2-40B4-BE49-F238E27FC236}">
                                                                <a16:creationId xmlns:a16="http://schemas.microsoft.com/office/drawing/2014/main" id="{0B82A85F-8DD8-4036-AB23-D8042FD74108}"/>
                                                              </a:ext>
                                                            </a:extLst>
                                                          </p:cNvPr>
                                                          <p:cNvCxnSpPr>
                                                            <a:cxnSpLocks noChangeShapeType="1"/>
                                                          </p:cNvCxnSpPr>
                                                          <p:nvPr/>
                                                        </p:nvCxnSpPr>
                                                        <p:spPr bwMode="auto">
                                                          <a:xfrm>
                                                            <a:off x="2407031" y="1867594"/>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1" name="Straight Connector 250">
                                                            <a:extLst>
                                                              <a:ext uri="{FF2B5EF4-FFF2-40B4-BE49-F238E27FC236}">
                                                                <a16:creationId xmlns:a16="http://schemas.microsoft.com/office/drawing/2014/main" id="{8431A6FE-CDB2-4CF6-A92C-C5D3E9864B87}"/>
                                                              </a:ext>
                                                            </a:extLst>
                                                          </p:cNvPr>
                                                          <p:cNvCxnSpPr>
                                                            <a:cxnSpLocks noChangeShapeType="1"/>
                                                          </p:cNvCxnSpPr>
                                                          <p:nvPr/>
                                                        </p:nvCxnSpPr>
                                                        <p:spPr bwMode="auto">
                                                          <a:xfrm>
                                                            <a:off x="2407031" y="1948361"/>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2" name="Straight Connector 251">
                                                            <a:extLst>
                                                              <a:ext uri="{FF2B5EF4-FFF2-40B4-BE49-F238E27FC236}">
                                                                <a16:creationId xmlns:a16="http://schemas.microsoft.com/office/drawing/2014/main" id="{C353DDBE-F2A3-4A6B-ADDC-36009B64F2F6}"/>
                                                              </a:ext>
                                                            </a:extLst>
                                                          </p:cNvPr>
                                                          <p:cNvCxnSpPr>
                                                            <a:cxnSpLocks noChangeShapeType="1"/>
                                                          </p:cNvCxnSpPr>
                                                          <p:nvPr/>
                                                        </p:nvCxnSpPr>
                                                        <p:spPr bwMode="auto">
                                                          <a:xfrm>
                                                            <a:off x="2404146" y="202335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3" name="Straight Connector 252">
                                                            <a:extLst>
                                                              <a:ext uri="{FF2B5EF4-FFF2-40B4-BE49-F238E27FC236}">
                                                                <a16:creationId xmlns:a16="http://schemas.microsoft.com/office/drawing/2014/main" id="{8E13A7EB-7CE7-4E39-8B00-DB1CB4D37C6B}"/>
                                                              </a:ext>
                                                            </a:extLst>
                                                          </p:cNvPr>
                                                          <p:cNvCxnSpPr>
                                                            <a:cxnSpLocks noChangeShapeType="1"/>
                                                          </p:cNvCxnSpPr>
                                                          <p:nvPr/>
                                                        </p:nvCxnSpPr>
                                                        <p:spPr bwMode="auto">
                                                          <a:xfrm flipH="1">
                                                            <a:off x="2409915" y="17089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4" name="Straight Connector 253">
                                                            <a:extLst>
                                                              <a:ext uri="{FF2B5EF4-FFF2-40B4-BE49-F238E27FC236}">
                                                                <a16:creationId xmlns:a16="http://schemas.microsoft.com/office/drawing/2014/main" id="{71DD2973-9ED9-4E8A-8301-1E63B6553D13}"/>
                                                              </a:ext>
                                                            </a:extLst>
                                                          </p:cNvPr>
                                                          <p:cNvCxnSpPr>
                                                            <a:cxnSpLocks noChangeShapeType="1"/>
                                                          </p:cNvCxnSpPr>
                                                          <p:nvPr/>
                                                        </p:nvCxnSpPr>
                                                        <p:spPr bwMode="auto">
                                                          <a:xfrm flipH="1">
                                                            <a:off x="2409915" y="1786827"/>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5" name="Straight Connector 254">
                                                            <a:extLst>
                                                              <a:ext uri="{FF2B5EF4-FFF2-40B4-BE49-F238E27FC236}">
                                                                <a16:creationId xmlns:a16="http://schemas.microsoft.com/office/drawing/2014/main" id="{2CAFB746-1455-49BA-882D-63E73BF53870}"/>
                                                              </a:ext>
                                                            </a:extLst>
                                                          </p:cNvPr>
                                                          <p:cNvCxnSpPr>
                                                            <a:cxnSpLocks noChangeShapeType="1"/>
                                                          </p:cNvCxnSpPr>
                                                          <p:nvPr/>
                                                        </p:nvCxnSpPr>
                                                        <p:spPr bwMode="auto">
                                                          <a:xfrm flipH="1">
                                                            <a:off x="2407031" y="186471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6" name="Straight Connector 255">
                                                            <a:extLst>
                                                              <a:ext uri="{FF2B5EF4-FFF2-40B4-BE49-F238E27FC236}">
                                                                <a16:creationId xmlns:a16="http://schemas.microsoft.com/office/drawing/2014/main" id="{4D224319-0D72-442D-A0E2-E5B5DC7807D3}"/>
                                                              </a:ext>
                                                            </a:extLst>
                                                          </p:cNvPr>
                                                          <p:cNvCxnSpPr>
                                                            <a:cxnSpLocks noChangeShapeType="1"/>
                                                          </p:cNvCxnSpPr>
                                                          <p:nvPr/>
                                                        </p:nvCxnSpPr>
                                                        <p:spPr bwMode="auto">
                                                          <a:xfrm flipH="1">
                                                            <a:off x="2409915" y="193970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7" name="Straight Connector 256">
                                                            <a:extLst>
                                                              <a:ext uri="{FF2B5EF4-FFF2-40B4-BE49-F238E27FC236}">
                                                                <a16:creationId xmlns:a16="http://schemas.microsoft.com/office/drawing/2014/main" id="{7CA8A290-3E08-490A-8CDD-E95100A1C470}"/>
                                                              </a:ext>
                                                            </a:extLst>
                                                          </p:cNvPr>
                                                          <p:cNvCxnSpPr>
                                                            <a:cxnSpLocks noChangeShapeType="1"/>
                                                          </p:cNvCxnSpPr>
                                                          <p:nvPr/>
                                                        </p:nvCxnSpPr>
                                                        <p:spPr bwMode="auto">
                                                          <a:xfrm flipH="1">
                                                            <a:off x="2409915" y="201759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235" name="Straight Connector 234">
                                                        <a:extLst>
                                                          <a:ext uri="{FF2B5EF4-FFF2-40B4-BE49-F238E27FC236}">
                                                            <a16:creationId xmlns:a16="http://schemas.microsoft.com/office/drawing/2014/main" id="{4A62252C-F5FB-4F53-9A0B-67133C71D0A0}"/>
                                                          </a:ext>
                                                        </a:extLst>
                                                      </p:cNvPr>
                                                      <p:cNvCxnSpPr>
                                                        <a:cxnSpLocks noChangeShapeType="1"/>
                                                      </p:cNvCxnSpPr>
                                                      <p:nvPr/>
                                                    </p:nvCxnSpPr>
                                                    <p:spPr bwMode="auto">
                                                      <a:xfrm>
                                                        <a:off x="2159000" y="1113366"/>
                                                        <a:ext cx="0" cy="776593"/>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236" name="Text Box 861">
                                                        <a:extLst>
                                                          <a:ext uri="{FF2B5EF4-FFF2-40B4-BE49-F238E27FC236}">
                                                            <a16:creationId xmlns:a16="http://schemas.microsoft.com/office/drawing/2014/main" id="{66163BF3-BB47-4F60-B6E4-B9E12428F56B}"/>
                                                          </a:ext>
                                                        </a:extLst>
                                                      </p:cNvPr>
                                                      <p:cNvSpPr txBox="1">
                                                        <a:spLocks noChangeArrowheads="1"/>
                                                      </p:cNvSpPr>
                                                      <p:nvPr/>
                                                    </p:nvSpPr>
                                                    <p:spPr bwMode="auto">
                                                      <a:xfrm>
                                                        <a:off x="2177181" y="550890"/>
                                                        <a:ext cx="453656" cy="1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232" name="Flowchart: Merge 231">
                                                      <a:extLst>
                                                        <a:ext uri="{FF2B5EF4-FFF2-40B4-BE49-F238E27FC236}">
                                                          <a16:creationId xmlns:a16="http://schemas.microsoft.com/office/drawing/2014/main" id="{E848B732-8D84-4BED-B95E-DF4DC9F64D39}"/>
                                                        </a:ext>
                                                      </a:extLst>
                                                    </p:cNvPr>
                                                    <p:cNvSpPr>
                                                      <a:spLocks noChangeArrowheads="1"/>
                                                    </p:cNvSpPr>
                                                    <p:nvPr/>
                                                  </p:nvSpPr>
                                                  <p:spPr bwMode="auto">
                                                    <a:xfrm>
                                                      <a:off x="2427817" y="2302933"/>
                                                      <a:ext cx="85373" cy="52388"/>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grpSp>
                                                <p:nvGrpSpPr>
                                                  <p:cNvPr id="138" name="Group 137">
                                                    <a:extLst>
                                                      <a:ext uri="{FF2B5EF4-FFF2-40B4-BE49-F238E27FC236}">
                                                        <a16:creationId xmlns:a16="http://schemas.microsoft.com/office/drawing/2014/main" id="{13E5AC0B-E9F5-4D27-858A-293534CA81DD}"/>
                                                      </a:ext>
                                                    </a:extLst>
                                                  </p:cNvPr>
                                                  <p:cNvGrpSpPr>
                                                    <a:grpSpLocks/>
                                                  </p:cNvGrpSpPr>
                                                  <p:nvPr/>
                                                </p:nvGrpSpPr>
                                                <p:grpSpPr bwMode="auto">
                                                  <a:xfrm>
                                                    <a:off x="-201519" y="552451"/>
                                                    <a:ext cx="1700633" cy="2562481"/>
                                                    <a:chOff x="-201537" y="552451"/>
                                                    <a:chExt cx="1700781" cy="2562696"/>
                                                  </a:xfrm>
                                                </p:grpSpPr>
                                                <p:grpSp>
                                                  <p:nvGrpSpPr>
                                                    <p:cNvPr id="140" name="Group 139">
                                                      <a:extLst>
                                                        <a:ext uri="{FF2B5EF4-FFF2-40B4-BE49-F238E27FC236}">
                                                          <a16:creationId xmlns:a16="http://schemas.microsoft.com/office/drawing/2014/main" id="{60323F6A-284A-4D05-94E3-C9D2B19F74EE}"/>
                                                        </a:ext>
                                                      </a:extLst>
                                                    </p:cNvPr>
                                                    <p:cNvGrpSpPr>
                                                      <a:grpSpLocks/>
                                                    </p:cNvGrpSpPr>
                                                    <p:nvPr/>
                                                  </p:nvGrpSpPr>
                                                  <p:grpSpPr bwMode="auto">
                                                    <a:xfrm>
                                                      <a:off x="323831" y="2127250"/>
                                                      <a:ext cx="731798" cy="987897"/>
                                                      <a:chOff x="323831" y="2127250"/>
                                                      <a:chExt cx="731798" cy="987897"/>
                                                    </a:xfrm>
                                                  </p:grpSpPr>
                                                  <p:sp>
                                                    <p:nvSpPr>
                                                      <p:cNvPr id="210" name="Rectangle 209">
                                                        <a:extLst>
                                                          <a:ext uri="{FF2B5EF4-FFF2-40B4-BE49-F238E27FC236}">
                                                            <a16:creationId xmlns:a16="http://schemas.microsoft.com/office/drawing/2014/main" id="{4AFF63D4-5A54-48A3-93D7-DDC3338725A4}"/>
                                                          </a:ext>
                                                        </a:extLst>
                                                      </p:cNvPr>
                                                      <p:cNvSpPr>
                                                        <a:spLocks noChangeArrowheads="1"/>
                                                      </p:cNvSpPr>
                                                      <p:nvPr/>
                                                    </p:nvSpPr>
                                                    <p:spPr bwMode="auto">
                                                      <a:xfrm>
                                                        <a:off x="765846" y="236955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11" name="Group 210">
                                                        <a:extLst>
                                                          <a:ext uri="{FF2B5EF4-FFF2-40B4-BE49-F238E27FC236}">
                                                            <a16:creationId xmlns:a16="http://schemas.microsoft.com/office/drawing/2014/main" id="{FFB4752A-B593-47CB-BCDD-211329CC9CAE}"/>
                                                          </a:ext>
                                                        </a:extLst>
                                                      </p:cNvPr>
                                                      <p:cNvGrpSpPr>
                                                        <a:grpSpLocks/>
                                                      </p:cNvGrpSpPr>
                                                      <p:nvPr/>
                                                    </p:nvGrpSpPr>
                                                    <p:grpSpPr bwMode="auto">
                                                      <a:xfrm>
                                                        <a:off x="323831" y="2127250"/>
                                                        <a:ext cx="731798" cy="987897"/>
                                                        <a:chOff x="323831" y="2127250"/>
                                                        <a:chExt cx="731798" cy="987897"/>
                                                      </a:xfrm>
                                                    </p:grpSpPr>
                                                    <p:sp>
                                                      <p:nvSpPr>
                                                        <p:cNvPr id="212" name="Text Box 859">
                                                          <a:extLst>
                                                            <a:ext uri="{FF2B5EF4-FFF2-40B4-BE49-F238E27FC236}">
                                                              <a16:creationId xmlns:a16="http://schemas.microsoft.com/office/drawing/2014/main" id="{3EBAA962-E274-4F32-90AC-2BA390135D77}"/>
                                                            </a:ext>
                                                          </a:extLst>
                                                        </p:cNvPr>
                                                        <p:cNvSpPr txBox="1">
                                                          <a:spLocks noChangeArrowheads="1"/>
                                                        </p:cNvSpPr>
                                                        <p:nvPr/>
                                                      </p:nvSpPr>
                                                      <p:spPr bwMode="auto">
                                                        <a:xfrm>
                                                          <a:off x="861036" y="288877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3" name="AutoShape 860">
                                                          <a:extLst>
                                                            <a:ext uri="{FF2B5EF4-FFF2-40B4-BE49-F238E27FC236}">
                                                              <a16:creationId xmlns:a16="http://schemas.microsoft.com/office/drawing/2014/main" id="{1D551119-7A90-4349-8288-FC6C3C550812}"/>
                                                            </a:ext>
                                                          </a:extLst>
                                                        </p:cNvPr>
                                                        <p:cNvCxnSpPr>
                                                          <a:cxnSpLocks noChangeShapeType="1"/>
                                                        </p:cNvCxnSpPr>
                                                        <p:nvPr/>
                                                      </p:nvCxnSpPr>
                                                      <p:spPr bwMode="auto">
                                                        <a:xfrm>
                                                          <a:off x="829306" y="280800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14" name="Text Box 861">
                                                          <a:extLst>
                                                            <a:ext uri="{FF2B5EF4-FFF2-40B4-BE49-F238E27FC236}">
                                                              <a16:creationId xmlns:a16="http://schemas.microsoft.com/office/drawing/2014/main" id="{5D683EBD-4EDA-4E95-8EA6-E7C1FE6BFEA3}"/>
                                                            </a:ext>
                                                          </a:extLst>
                                                        </p:cNvPr>
                                                        <p:cNvSpPr txBox="1">
                                                          <a:spLocks noChangeArrowheads="1"/>
                                                        </p:cNvSpPr>
                                                        <p:nvPr/>
                                                      </p:nvSpPr>
                                                      <p:spPr bwMode="auto">
                                                        <a:xfrm>
                                                          <a:off x="323831" y="2509441"/>
                                                          <a:ext cx="330632" cy="60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5" name="AutoShape 862">
                                                          <a:extLst>
                                                            <a:ext uri="{FF2B5EF4-FFF2-40B4-BE49-F238E27FC236}">
                                                              <a16:creationId xmlns:a16="http://schemas.microsoft.com/office/drawing/2014/main" id="{4B15A296-7974-4E50-852C-0769403D25C4}"/>
                                                            </a:ext>
                                                          </a:extLst>
                                                        </p:cNvPr>
                                                        <p:cNvCxnSpPr>
                                                          <a:cxnSpLocks noChangeShapeType="1"/>
                                                        </p:cNvCxnSpPr>
                                                        <p:nvPr/>
                                                      </p:nvCxnSpPr>
                                                      <p:spPr bwMode="auto">
                                                        <a:xfrm>
                                                          <a:off x="829306" y="219647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16" name="Line 863">
                                                          <a:extLst>
                                                            <a:ext uri="{FF2B5EF4-FFF2-40B4-BE49-F238E27FC236}">
                                                              <a16:creationId xmlns:a16="http://schemas.microsoft.com/office/drawing/2014/main" id="{FAB90A7D-A2F3-436A-8B41-AAAD76DE4EFC}"/>
                                                            </a:ext>
                                                          </a:extLst>
                                                        </p:cNvPr>
                                                        <p:cNvCxnSpPr>
                                                          <a:cxnSpLocks noChangeShapeType="1"/>
                                                        </p:cNvCxnSpPr>
                                                        <p:nvPr/>
                                                      </p:nvCxnSpPr>
                                                      <p:spPr bwMode="auto">
                                                        <a:xfrm rot="-5400000">
                                                          <a:off x="650465" y="251666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17" name="Text Box 864">
                                                          <a:extLst>
                                                            <a:ext uri="{FF2B5EF4-FFF2-40B4-BE49-F238E27FC236}">
                                                              <a16:creationId xmlns:a16="http://schemas.microsoft.com/office/drawing/2014/main" id="{B75EC3CE-94B8-4074-9EA8-28D28D1AF28D}"/>
                                                            </a:ext>
                                                          </a:extLst>
                                                        </p:cNvPr>
                                                        <p:cNvSpPr txBox="1">
                                                          <a:spLocks noChangeArrowheads="1"/>
                                                        </p:cNvSpPr>
                                                        <p:nvPr/>
                                                      </p:nvSpPr>
                                                      <p:spPr bwMode="auto">
                                                        <a:xfrm>
                                                          <a:off x="852382" y="212725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8" name="Line 866">
                                                          <a:extLst>
                                                            <a:ext uri="{FF2B5EF4-FFF2-40B4-BE49-F238E27FC236}">
                                                              <a16:creationId xmlns:a16="http://schemas.microsoft.com/office/drawing/2014/main" id="{227FA82B-CE6C-4004-BAB8-C29525484208}"/>
                                                            </a:ext>
                                                          </a:extLst>
                                                        </p:cNvPr>
                                                        <p:cNvCxnSpPr>
                                                          <a:cxnSpLocks noChangeShapeType="1"/>
                                                        </p:cNvCxnSpPr>
                                                        <p:nvPr/>
                                                      </p:nvCxnSpPr>
                                                      <p:spPr bwMode="auto">
                                                        <a:xfrm>
                                                          <a:off x="731232" y="244455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19" name="Oval 218">
                                                          <a:extLst>
                                                            <a:ext uri="{FF2B5EF4-FFF2-40B4-BE49-F238E27FC236}">
                                                              <a16:creationId xmlns:a16="http://schemas.microsoft.com/office/drawing/2014/main" id="{8799D3EF-0ED5-43CF-BCF8-17B58D27A60C}"/>
                                                            </a:ext>
                                                          </a:extLst>
                                                        </p:cNvPr>
                                                        <p:cNvSpPr>
                                                          <a:spLocks noChangeArrowheads="1"/>
                                                        </p:cNvSpPr>
                                                        <p:nvPr/>
                                                      </p:nvSpPr>
                                                      <p:spPr bwMode="auto">
                                                        <a:xfrm>
                                                          <a:off x="765846" y="234936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20" name="Oval 219">
                                                          <a:extLst>
                                                            <a:ext uri="{FF2B5EF4-FFF2-40B4-BE49-F238E27FC236}">
                                                              <a16:creationId xmlns:a16="http://schemas.microsoft.com/office/drawing/2014/main" id="{01EE7B90-F597-4DAA-9245-348D59378345}"/>
                                                            </a:ext>
                                                          </a:extLst>
                                                        </p:cNvPr>
                                                        <p:cNvSpPr>
                                                          <a:spLocks noChangeArrowheads="1"/>
                                                        </p:cNvSpPr>
                                                        <p:nvPr/>
                                                      </p:nvSpPr>
                                                      <p:spPr bwMode="auto">
                                                        <a:xfrm>
                                                          <a:off x="765846" y="278492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1" name="Straight Connector 220">
                                                          <a:extLst>
                                                            <a:ext uri="{FF2B5EF4-FFF2-40B4-BE49-F238E27FC236}">
                                                              <a16:creationId xmlns:a16="http://schemas.microsoft.com/office/drawing/2014/main" id="{5A069E8E-BAA4-41D4-831F-35C383EA91D9}"/>
                                                            </a:ext>
                                                          </a:extLst>
                                                        </p:cNvPr>
                                                        <p:cNvCxnSpPr>
                                                          <a:cxnSpLocks noChangeShapeType="1"/>
                                                        </p:cNvCxnSpPr>
                                                        <p:nvPr/>
                                                      </p:nvCxnSpPr>
                                                      <p:spPr bwMode="auto">
                                                        <a:xfrm>
                                                          <a:off x="768731" y="240128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2" name="Straight Connector 221">
                                                          <a:extLst>
                                                            <a:ext uri="{FF2B5EF4-FFF2-40B4-BE49-F238E27FC236}">
                                                              <a16:creationId xmlns:a16="http://schemas.microsoft.com/office/drawing/2014/main" id="{569E85F3-21DF-434C-B3B2-EA6D01B1F566}"/>
                                                            </a:ext>
                                                          </a:extLst>
                                                        </p:cNvPr>
                                                        <p:cNvCxnSpPr>
                                                          <a:cxnSpLocks noChangeShapeType="1"/>
                                                        </p:cNvCxnSpPr>
                                                        <p:nvPr/>
                                                      </p:nvCxnSpPr>
                                                      <p:spPr bwMode="auto">
                                                        <a:xfrm>
                                                          <a:off x="768731" y="247339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3" name="Straight Connector 222">
                                                          <a:extLst>
                                                            <a:ext uri="{FF2B5EF4-FFF2-40B4-BE49-F238E27FC236}">
                                                              <a16:creationId xmlns:a16="http://schemas.microsoft.com/office/drawing/2014/main" id="{36792562-33ED-408C-98D6-9CD160BF6DB4}"/>
                                                            </a:ext>
                                                          </a:extLst>
                                                        </p:cNvPr>
                                                        <p:cNvCxnSpPr>
                                                          <a:cxnSpLocks noChangeShapeType="1"/>
                                                        </p:cNvCxnSpPr>
                                                        <p:nvPr/>
                                                      </p:nvCxnSpPr>
                                                      <p:spPr bwMode="auto">
                                                        <a:xfrm>
                                                          <a:off x="768731" y="255127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4" name="Straight Connector 223">
                                                          <a:extLst>
                                                            <a:ext uri="{FF2B5EF4-FFF2-40B4-BE49-F238E27FC236}">
                                                              <a16:creationId xmlns:a16="http://schemas.microsoft.com/office/drawing/2014/main" id="{B7C0E905-2893-44D1-920E-DBE211C5F6D0}"/>
                                                            </a:ext>
                                                          </a:extLst>
                                                        </p:cNvPr>
                                                        <p:cNvCxnSpPr>
                                                          <a:cxnSpLocks noChangeShapeType="1"/>
                                                        </p:cNvCxnSpPr>
                                                        <p:nvPr/>
                                                      </p:nvCxnSpPr>
                                                      <p:spPr bwMode="auto">
                                                        <a:xfrm>
                                                          <a:off x="768731" y="263204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5" name="Straight Connector 224">
                                                          <a:extLst>
                                                            <a:ext uri="{FF2B5EF4-FFF2-40B4-BE49-F238E27FC236}">
                                                              <a16:creationId xmlns:a16="http://schemas.microsoft.com/office/drawing/2014/main" id="{3DBB0B5D-A851-4A13-A1F5-A568CB63E5AA}"/>
                                                            </a:ext>
                                                          </a:extLst>
                                                        </p:cNvPr>
                                                        <p:cNvCxnSpPr>
                                                          <a:cxnSpLocks noChangeShapeType="1"/>
                                                        </p:cNvCxnSpPr>
                                                        <p:nvPr/>
                                                      </p:nvCxnSpPr>
                                                      <p:spPr bwMode="auto">
                                                        <a:xfrm>
                                                          <a:off x="765846" y="270704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6" name="Straight Connector 225">
                                                          <a:extLst>
                                                            <a:ext uri="{FF2B5EF4-FFF2-40B4-BE49-F238E27FC236}">
                                                              <a16:creationId xmlns:a16="http://schemas.microsoft.com/office/drawing/2014/main" id="{DF340A76-2031-4FEB-8577-52F72A1F3ADA}"/>
                                                            </a:ext>
                                                          </a:extLst>
                                                        </p:cNvPr>
                                                        <p:cNvCxnSpPr>
                                                          <a:cxnSpLocks noChangeShapeType="1"/>
                                                        </p:cNvCxnSpPr>
                                                        <p:nvPr/>
                                                      </p:nvCxnSpPr>
                                                      <p:spPr bwMode="auto">
                                                        <a:xfrm flipH="1">
                                                          <a:off x="771615" y="239262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7" name="Straight Connector 226">
                                                          <a:extLst>
                                                            <a:ext uri="{FF2B5EF4-FFF2-40B4-BE49-F238E27FC236}">
                                                              <a16:creationId xmlns:a16="http://schemas.microsoft.com/office/drawing/2014/main" id="{0C6F0E35-8523-4440-B352-C8BF156CFDEC}"/>
                                                            </a:ext>
                                                          </a:extLst>
                                                        </p:cNvPr>
                                                        <p:cNvCxnSpPr>
                                                          <a:cxnSpLocks noChangeShapeType="1"/>
                                                        </p:cNvCxnSpPr>
                                                        <p:nvPr/>
                                                      </p:nvCxnSpPr>
                                                      <p:spPr bwMode="auto">
                                                        <a:xfrm flipH="1">
                                                          <a:off x="771615" y="247051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8" name="Straight Connector 227">
                                                          <a:extLst>
                                                            <a:ext uri="{FF2B5EF4-FFF2-40B4-BE49-F238E27FC236}">
                                                              <a16:creationId xmlns:a16="http://schemas.microsoft.com/office/drawing/2014/main" id="{E4A45A12-A4A4-4F51-9644-D09E7480CBEE}"/>
                                                            </a:ext>
                                                          </a:extLst>
                                                        </p:cNvPr>
                                                        <p:cNvCxnSpPr>
                                                          <a:cxnSpLocks noChangeShapeType="1"/>
                                                        </p:cNvCxnSpPr>
                                                        <p:nvPr/>
                                                      </p:nvCxnSpPr>
                                                      <p:spPr bwMode="auto">
                                                        <a:xfrm flipH="1">
                                                          <a:off x="768731" y="254839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9" name="Straight Connector 228">
                                                          <a:extLst>
                                                            <a:ext uri="{FF2B5EF4-FFF2-40B4-BE49-F238E27FC236}">
                                                              <a16:creationId xmlns:a16="http://schemas.microsoft.com/office/drawing/2014/main" id="{226E234F-34AF-448B-BEBE-3AA338295BE6}"/>
                                                            </a:ext>
                                                          </a:extLst>
                                                        </p:cNvPr>
                                                        <p:cNvCxnSpPr>
                                                          <a:cxnSpLocks noChangeShapeType="1"/>
                                                        </p:cNvCxnSpPr>
                                                        <p:nvPr/>
                                                      </p:nvCxnSpPr>
                                                      <p:spPr bwMode="auto">
                                                        <a:xfrm flipH="1">
                                                          <a:off x="771615" y="262339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30" name="Straight Connector 229">
                                                          <a:extLst>
                                                            <a:ext uri="{FF2B5EF4-FFF2-40B4-BE49-F238E27FC236}">
                                                              <a16:creationId xmlns:a16="http://schemas.microsoft.com/office/drawing/2014/main" id="{C73D9321-167B-4142-A1CF-CC79D5908F34}"/>
                                                            </a:ext>
                                                          </a:extLst>
                                                        </p:cNvPr>
                                                        <p:cNvCxnSpPr>
                                                          <a:cxnSpLocks noChangeShapeType="1"/>
                                                        </p:cNvCxnSpPr>
                                                        <p:nvPr/>
                                                      </p:nvCxnSpPr>
                                                      <p:spPr bwMode="auto">
                                                        <a:xfrm flipH="1">
                                                          <a:off x="771615" y="270127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grpSp>
                                                  <p:nvGrpSpPr>
                                                    <p:cNvPr id="141" name="Group 140">
                                                      <a:extLst>
                                                        <a:ext uri="{FF2B5EF4-FFF2-40B4-BE49-F238E27FC236}">
                                                          <a16:creationId xmlns:a16="http://schemas.microsoft.com/office/drawing/2014/main" id="{7039FCE6-21C0-48CA-9100-5D35E0A68539}"/>
                                                        </a:ext>
                                                      </a:extLst>
                                                    </p:cNvPr>
                                                    <p:cNvGrpSpPr>
                                                      <a:grpSpLocks/>
                                                    </p:cNvGrpSpPr>
                                                    <p:nvPr/>
                                                  </p:nvGrpSpPr>
                                                  <p:grpSpPr bwMode="auto">
                                                    <a:xfrm>
                                                      <a:off x="-201537" y="552451"/>
                                                      <a:ext cx="867652" cy="923336"/>
                                                      <a:chOff x="-201552" y="552450"/>
                                                      <a:chExt cx="867714" cy="923441"/>
                                                    </a:xfrm>
                                                  </p:grpSpPr>
                                                  <p:sp>
                                                    <p:nvSpPr>
                                                      <p:cNvPr id="189" name="Text Box 859">
                                                        <a:extLst>
                                                          <a:ext uri="{FF2B5EF4-FFF2-40B4-BE49-F238E27FC236}">
                                                            <a16:creationId xmlns:a16="http://schemas.microsoft.com/office/drawing/2014/main" id="{36EEF83A-DC04-4820-B95F-CA8FBDA6A316}"/>
                                                          </a:ext>
                                                        </a:extLst>
                                                      </p:cNvPr>
                                                      <p:cNvSpPr txBox="1">
                                                        <a:spLocks noChangeArrowheads="1"/>
                                                      </p:cNvSpPr>
                                                      <p:nvPr/>
                                                    </p:nvSpPr>
                                                    <p:spPr bwMode="auto">
                                                      <a:xfrm>
                                                        <a:off x="470535" y="131445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0" name="AutoShape 860">
                                                        <a:extLst>
                                                          <a:ext uri="{FF2B5EF4-FFF2-40B4-BE49-F238E27FC236}">
                                                            <a16:creationId xmlns:a16="http://schemas.microsoft.com/office/drawing/2014/main" id="{73471147-121C-477B-8699-A0A0B05C9245}"/>
                                                          </a:ext>
                                                        </a:extLst>
                                                      </p:cNvPr>
                                                      <p:cNvCxnSpPr>
                                                        <a:cxnSpLocks noChangeShapeType="1"/>
                                                      </p:cNvCxnSpPr>
                                                      <p:nvPr/>
                                                    </p:nvCxnSpPr>
                                                    <p:spPr bwMode="auto">
                                                      <a:xfrm>
                                                        <a:off x="438150" y="123444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91" name="Text Box 861">
                                                        <a:extLst>
                                                          <a:ext uri="{FF2B5EF4-FFF2-40B4-BE49-F238E27FC236}">
                                                            <a16:creationId xmlns:a16="http://schemas.microsoft.com/office/drawing/2014/main" id="{8CE19B0A-3067-4225-A888-89DA62FBB1AB}"/>
                                                          </a:ext>
                                                        </a:extLst>
                                                      </p:cNvPr>
                                                      <p:cNvSpPr txBox="1">
                                                        <a:spLocks noChangeArrowheads="1"/>
                                                      </p:cNvSpPr>
                                                      <p:nvPr/>
                                                    </p:nvSpPr>
                                                    <p:spPr bwMode="auto">
                                                      <a:xfrm>
                                                        <a:off x="-201552" y="958207"/>
                                                        <a:ext cx="317557" cy="517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2" name="AutoShape 862">
                                                        <a:extLst>
                                                          <a:ext uri="{FF2B5EF4-FFF2-40B4-BE49-F238E27FC236}">
                                                            <a16:creationId xmlns:a16="http://schemas.microsoft.com/office/drawing/2014/main" id="{3FD49661-0BA8-4562-B7C4-4750D2F69E4D}"/>
                                                          </a:ext>
                                                        </a:extLst>
                                                      </p:cNvPr>
                                                      <p:cNvCxnSpPr>
                                                        <a:cxnSpLocks noChangeShapeType="1"/>
                                                      </p:cNvCxnSpPr>
                                                      <p:nvPr/>
                                                    </p:nvCxnSpPr>
                                                    <p:spPr bwMode="auto">
                                                      <a:xfrm>
                                                        <a:off x="438150" y="62293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93" name="Line 863">
                                                        <a:extLst>
                                                          <a:ext uri="{FF2B5EF4-FFF2-40B4-BE49-F238E27FC236}">
                                                            <a16:creationId xmlns:a16="http://schemas.microsoft.com/office/drawing/2014/main" id="{5A803A67-39CB-4E98-9544-42B622CF1228}"/>
                                                          </a:ext>
                                                        </a:extLst>
                                                      </p:cNvPr>
                                                      <p:cNvCxnSpPr>
                                                        <a:cxnSpLocks noChangeShapeType="1"/>
                                                      </p:cNvCxnSpPr>
                                                      <p:nvPr/>
                                                    </p:nvCxnSpPr>
                                                    <p:spPr bwMode="auto">
                                                      <a:xfrm rot="-5400000">
                                                        <a:off x="196215" y="94107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94" name="Text Box 864">
                                                        <a:extLst>
                                                          <a:ext uri="{FF2B5EF4-FFF2-40B4-BE49-F238E27FC236}">
                                                            <a16:creationId xmlns:a16="http://schemas.microsoft.com/office/drawing/2014/main" id="{D56FBC56-0562-43A0-AA5F-49E0C6E0A93D}"/>
                                                          </a:ext>
                                                        </a:extLst>
                                                      </p:cNvPr>
                                                      <p:cNvSpPr txBox="1">
                                                        <a:spLocks noChangeArrowheads="1"/>
                                                      </p:cNvSpPr>
                                                      <p:nvPr/>
                                                    </p:nvSpPr>
                                                    <p:spPr bwMode="auto">
                                                      <a:xfrm>
                                                        <a:off x="462915" y="55245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5" name="Rectangle 194">
                                                        <a:extLst>
                                                          <a:ext uri="{FF2B5EF4-FFF2-40B4-BE49-F238E27FC236}">
                                                            <a16:creationId xmlns:a16="http://schemas.microsoft.com/office/drawing/2014/main" id="{3E0682BF-A5F0-4B67-9D75-98270B5FBA6E}"/>
                                                          </a:ext>
                                                        </a:extLst>
                                                      </p:cNvPr>
                                                      <p:cNvSpPr>
                                                        <a:spLocks noChangeArrowheads="1"/>
                                                      </p:cNvSpPr>
                                                      <p:nvPr/>
                                                    </p:nvSpPr>
                                                    <p:spPr bwMode="auto">
                                                      <a:xfrm>
                                                        <a:off x="375285" y="79629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96" name="Line 866">
                                                        <a:extLst>
                                                          <a:ext uri="{FF2B5EF4-FFF2-40B4-BE49-F238E27FC236}">
                                                            <a16:creationId xmlns:a16="http://schemas.microsoft.com/office/drawing/2014/main" id="{BE9C7AE0-3D04-4624-9528-191DA7413412}"/>
                                                          </a:ext>
                                                        </a:extLst>
                                                      </p:cNvPr>
                                                      <p:cNvCxnSpPr>
                                                        <a:cxnSpLocks noChangeShapeType="1"/>
                                                      </p:cNvCxnSpPr>
                                                      <p:nvPr/>
                                                    </p:nvCxnSpPr>
                                                    <p:spPr bwMode="auto">
                                                      <a:xfrm>
                                                        <a:off x="339090" y="87058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97" name="Oval 196">
                                                        <a:extLst>
                                                          <a:ext uri="{FF2B5EF4-FFF2-40B4-BE49-F238E27FC236}">
                                                            <a16:creationId xmlns:a16="http://schemas.microsoft.com/office/drawing/2014/main" id="{753A27DE-7966-4E28-8617-DF2423B210C1}"/>
                                                          </a:ext>
                                                        </a:extLst>
                                                      </p:cNvPr>
                                                      <p:cNvSpPr>
                                                        <a:spLocks noChangeArrowheads="1"/>
                                                      </p:cNvSpPr>
                                                      <p:nvPr/>
                                                    </p:nvSpPr>
                                                    <p:spPr bwMode="auto">
                                                      <a:xfrm>
                                                        <a:off x="268605" y="97917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98" name="Oval 197">
                                                        <a:extLst>
                                                          <a:ext uri="{FF2B5EF4-FFF2-40B4-BE49-F238E27FC236}">
                                                            <a16:creationId xmlns:a16="http://schemas.microsoft.com/office/drawing/2014/main" id="{F0A3977E-23DE-43BC-A3FA-60799692D916}"/>
                                                          </a:ext>
                                                        </a:extLst>
                                                      </p:cNvPr>
                                                      <p:cNvSpPr>
                                                        <a:spLocks noChangeArrowheads="1"/>
                                                      </p:cNvSpPr>
                                                      <p:nvPr/>
                                                    </p:nvSpPr>
                                                    <p:spPr bwMode="auto">
                                                      <a:xfrm>
                                                        <a:off x="375285" y="77533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99" name="Oval 198">
                                                        <a:extLst>
                                                          <a:ext uri="{FF2B5EF4-FFF2-40B4-BE49-F238E27FC236}">
                                                            <a16:creationId xmlns:a16="http://schemas.microsoft.com/office/drawing/2014/main" id="{8A2707B3-19A7-43F2-9EE0-A131939C58D4}"/>
                                                          </a:ext>
                                                        </a:extLst>
                                                      </p:cNvPr>
                                                      <p:cNvSpPr>
                                                        <a:spLocks noChangeArrowheads="1"/>
                                                      </p:cNvSpPr>
                                                      <p:nvPr/>
                                                    </p:nvSpPr>
                                                    <p:spPr bwMode="auto">
                                                      <a:xfrm>
                                                        <a:off x="375285" y="121158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00" name="Straight Connector 199">
                                                        <a:extLst>
                                                          <a:ext uri="{FF2B5EF4-FFF2-40B4-BE49-F238E27FC236}">
                                                            <a16:creationId xmlns:a16="http://schemas.microsoft.com/office/drawing/2014/main" id="{444C30BE-A180-4A9E-8909-7A888D0AD898}"/>
                                                          </a:ext>
                                                        </a:extLst>
                                                      </p:cNvPr>
                                                      <p:cNvCxnSpPr>
                                                        <a:cxnSpLocks noChangeShapeType="1"/>
                                                      </p:cNvCxnSpPr>
                                                      <p:nvPr/>
                                                    </p:nvCxnSpPr>
                                                    <p:spPr bwMode="auto">
                                                      <a:xfrm>
                                                        <a:off x="379095" y="82677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1" name="Straight Connector 200">
                                                        <a:extLst>
                                                          <a:ext uri="{FF2B5EF4-FFF2-40B4-BE49-F238E27FC236}">
                                                            <a16:creationId xmlns:a16="http://schemas.microsoft.com/office/drawing/2014/main" id="{D487CB24-123C-4473-B4B4-DC01B31CA607}"/>
                                                          </a:ext>
                                                        </a:extLst>
                                                      </p:cNvPr>
                                                      <p:cNvCxnSpPr>
                                                        <a:cxnSpLocks noChangeShapeType="1"/>
                                                      </p:cNvCxnSpPr>
                                                      <p:nvPr/>
                                                    </p:nvCxnSpPr>
                                                    <p:spPr bwMode="auto">
                                                      <a:xfrm>
                                                        <a:off x="379095" y="89916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2" name="Straight Connector 201">
                                                        <a:extLst>
                                                          <a:ext uri="{FF2B5EF4-FFF2-40B4-BE49-F238E27FC236}">
                                                            <a16:creationId xmlns:a16="http://schemas.microsoft.com/office/drawing/2014/main" id="{450B584D-D08C-44F9-BD44-81ECB7C745B4}"/>
                                                          </a:ext>
                                                        </a:extLst>
                                                      </p:cNvPr>
                                                      <p:cNvCxnSpPr>
                                                        <a:cxnSpLocks noChangeShapeType="1"/>
                                                      </p:cNvCxnSpPr>
                                                      <p:nvPr/>
                                                    </p:nvCxnSpPr>
                                                    <p:spPr bwMode="auto">
                                                      <a:xfrm>
                                                        <a:off x="379095" y="97536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3" name="Straight Connector 202">
                                                        <a:extLst>
                                                          <a:ext uri="{FF2B5EF4-FFF2-40B4-BE49-F238E27FC236}">
                                                            <a16:creationId xmlns:a16="http://schemas.microsoft.com/office/drawing/2014/main" id="{13FD60CB-27B5-4416-9867-B1939F33C04E}"/>
                                                          </a:ext>
                                                        </a:extLst>
                                                      </p:cNvPr>
                                                      <p:cNvCxnSpPr>
                                                        <a:cxnSpLocks noChangeShapeType="1"/>
                                                      </p:cNvCxnSpPr>
                                                      <p:nvPr/>
                                                    </p:nvCxnSpPr>
                                                    <p:spPr bwMode="auto">
                                                      <a:xfrm>
                                                        <a:off x="379095" y="105727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4" name="Straight Connector 203">
                                                        <a:extLst>
                                                          <a:ext uri="{FF2B5EF4-FFF2-40B4-BE49-F238E27FC236}">
                                                            <a16:creationId xmlns:a16="http://schemas.microsoft.com/office/drawing/2014/main" id="{986C24EB-EDA8-4B5E-945A-CFF8A1DE9F88}"/>
                                                          </a:ext>
                                                        </a:extLst>
                                                      </p:cNvPr>
                                                      <p:cNvCxnSpPr>
                                                        <a:cxnSpLocks noChangeShapeType="1"/>
                                                      </p:cNvCxnSpPr>
                                                      <p:nvPr/>
                                                    </p:nvCxnSpPr>
                                                    <p:spPr bwMode="auto">
                                                      <a:xfrm>
                                                        <a:off x="375285" y="113347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5" name="Straight Connector 204">
                                                        <a:extLst>
                                                          <a:ext uri="{FF2B5EF4-FFF2-40B4-BE49-F238E27FC236}">
                                                            <a16:creationId xmlns:a16="http://schemas.microsoft.com/office/drawing/2014/main" id="{0D6AFBDA-3018-4361-B247-A81D9148F7A7}"/>
                                                          </a:ext>
                                                        </a:extLst>
                                                      </p:cNvPr>
                                                      <p:cNvCxnSpPr>
                                                        <a:cxnSpLocks noChangeShapeType="1"/>
                                                      </p:cNvCxnSpPr>
                                                      <p:nvPr/>
                                                    </p:nvCxnSpPr>
                                                    <p:spPr bwMode="auto">
                                                      <a:xfrm flipH="1">
                                                        <a:off x="381000" y="81915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6" name="Straight Connector 205">
                                                        <a:extLst>
                                                          <a:ext uri="{FF2B5EF4-FFF2-40B4-BE49-F238E27FC236}">
                                                            <a16:creationId xmlns:a16="http://schemas.microsoft.com/office/drawing/2014/main" id="{10C43B13-1B63-41E4-8E53-0834C95D094B}"/>
                                                          </a:ext>
                                                        </a:extLst>
                                                      </p:cNvPr>
                                                      <p:cNvCxnSpPr>
                                                        <a:cxnSpLocks noChangeShapeType="1"/>
                                                      </p:cNvCxnSpPr>
                                                      <p:nvPr/>
                                                    </p:nvCxnSpPr>
                                                    <p:spPr bwMode="auto">
                                                      <a:xfrm flipH="1">
                                                        <a:off x="381000" y="89535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7" name="Straight Connector 206">
                                                        <a:extLst>
                                                          <a:ext uri="{FF2B5EF4-FFF2-40B4-BE49-F238E27FC236}">
                                                            <a16:creationId xmlns:a16="http://schemas.microsoft.com/office/drawing/2014/main" id="{1BA4D1BF-5DB4-4A22-8840-0C7AFBD3BC86}"/>
                                                          </a:ext>
                                                        </a:extLst>
                                                      </p:cNvPr>
                                                      <p:cNvCxnSpPr>
                                                        <a:cxnSpLocks noChangeShapeType="1"/>
                                                      </p:cNvCxnSpPr>
                                                      <p:nvPr/>
                                                    </p:nvCxnSpPr>
                                                    <p:spPr bwMode="auto">
                                                      <a:xfrm flipH="1">
                                                        <a:off x="379095" y="97345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8" name="Straight Connector 207">
                                                        <a:extLst>
                                                          <a:ext uri="{FF2B5EF4-FFF2-40B4-BE49-F238E27FC236}">
                                                            <a16:creationId xmlns:a16="http://schemas.microsoft.com/office/drawing/2014/main" id="{DFA3E91F-1021-4E58-BF87-41105CCB1A0E}"/>
                                                          </a:ext>
                                                        </a:extLst>
                                                      </p:cNvPr>
                                                      <p:cNvCxnSpPr>
                                                        <a:cxnSpLocks noChangeShapeType="1"/>
                                                      </p:cNvCxnSpPr>
                                                      <p:nvPr/>
                                                    </p:nvCxnSpPr>
                                                    <p:spPr bwMode="auto">
                                                      <a:xfrm flipH="1">
                                                        <a:off x="381000" y="104965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9" name="Straight Connector 208">
                                                        <a:extLst>
                                                          <a:ext uri="{FF2B5EF4-FFF2-40B4-BE49-F238E27FC236}">
                                                            <a16:creationId xmlns:a16="http://schemas.microsoft.com/office/drawing/2014/main" id="{18C6AB70-540D-4580-8E2A-3BE555F3C54B}"/>
                                                          </a:ext>
                                                        </a:extLst>
                                                      </p:cNvPr>
                                                      <p:cNvCxnSpPr>
                                                        <a:cxnSpLocks noChangeShapeType="1"/>
                                                      </p:cNvCxnSpPr>
                                                      <p:nvPr/>
                                                    </p:nvCxnSpPr>
                                                    <p:spPr bwMode="auto">
                                                      <a:xfrm flipH="1">
                                                        <a:off x="381000" y="112585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142" name="Group 141">
                                                      <a:extLst>
                                                        <a:ext uri="{FF2B5EF4-FFF2-40B4-BE49-F238E27FC236}">
                                                          <a16:creationId xmlns:a16="http://schemas.microsoft.com/office/drawing/2014/main" id="{AC1EFCAD-40FE-47E5-92D7-7526CE08BB23}"/>
                                                        </a:ext>
                                                      </a:extLst>
                                                    </p:cNvPr>
                                                    <p:cNvGrpSpPr>
                                                      <a:grpSpLocks/>
                                                    </p:cNvGrpSpPr>
                                                    <p:nvPr/>
                                                  </p:nvGrpSpPr>
                                                  <p:grpSpPr bwMode="auto">
                                                    <a:xfrm>
                                                      <a:off x="321815" y="1344930"/>
                                                      <a:ext cx="733814" cy="919740"/>
                                                      <a:chOff x="321815" y="1344930"/>
                                                      <a:chExt cx="733814" cy="919740"/>
                                                    </a:xfrm>
                                                  </p:grpSpPr>
                                                  <p:sp>
                                                    <p:nvSpPr>
                                                      <p:cNvPr id="168" name="Rectangle 167">
                                                        <a:extLst>
                                                          <a:ext uri="{FF2B5EF4-FFF2-40B4-BE49-F238E27FC236}">
                                                            <a16:creationId xmlns:a16="http://schemas.microsoft.com/office/drawing/2014/main" id="{751F5342-3F06-4712-9A01-7AAF674B904F}"/>
                                                          </a:ext>
                                                        </a:extLst>
                                                      </p:cNvPr>
                                                      <p:cNvSpPr>
                                                        <a:spLocks noChangeArrowheads="1"/>
                                                      </p:cNvSpPr>
                                                      <p:nvPr/>
                                                    </p:nvSpPr>
                                                    <p:spPr bwMode="auto">
                                                      <a:xfrm>
                                                        <a:off x="765846" y="158723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69" name="Group 168">
                                                        <a:extLst>
                                                          <a:ext uri="{FF2B5EF4-FFF2-40B4-BE49-F238E27FC236}">
                                                            <a16:creationId xmlns:a16="http://schemas.microsoft.com/office/drawing/2014/main" id="{A3EE6F0B-8329-4A2E-AF90-9CD0EA7031BE}"/>
                                                          </a:ext>
                                                        </a:extLst>
                                                      </p:cNvPr>
                                                      <p:cNvGrpSpPr>
                                                        <a:grpSpLocks/>
                                                      </p:cNvGrpSpPr>
                                                      <p:nvPr/>
                                                    </p:nvGrpSpPr>
                                                    <p:grpSpPr bwMode="auto">
                                                      <a:xfrm>
                                                        <a:off x="321815" y="1344930"/>
                                                        <a:ext cx="733814" cy="919740"/>
                                                        <a:chOff x="321815" y="1344930"/>
                                                        <a:chExt cx="733814" cy="919740"/>
                                                      </a:xfrm>
                                                    </p:grpSpPr>
                                                    <p:sp>
                                                      <p:nvSpPr>
                                                        <p:cNvPr id="170" name="Text Box 859">
                                                          <a:extLst>
                                                            <a:ext uri="{FF2B5EF4-FFF2-40B4-BE49-F238E27FC236}">
                                                              <a16:creationId xmlns:a16="http://schemas.microsoft.com/office/drawing/2014/main" id="{DC9B467C-1599-44DC-9CC5-B1A9870BD13A}"/>
                                                            </a:ext>
                                                          </a:extLst>
                                                        </p:cNvPr>
                                                        <p:cNvSpPr txBox="1">
                                                          <a:spLocks noChangeArrowheads="1"/>
                                                        </p:cNvSpPr>
                                                        <p:nvPr/>
                                                      </p:nvSpPr>
                                                      <p:spPr bwMode="auto">
                                                        <a:xfrm>
                                                          <a:off x="861036" y="210645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1" name="AutoShape 860">
                                                          <a:extLst>
                                                            <a:ext uri="{FF2B5EF4-FFF2-40B4-BE49-F238E27FC236}">
                                                              <a16:creationId xmlns:a16="http://schemas.microsoft.com/office/drawing/2014/main" id="{C3C843B0-86DA-4366-8226-E596E5A986E4}"/>
                                                            </a:ext>
                                                          </a:extLst>
                                                        </p:cNvPr>
                                                        <p:cNvCxnSpPr>
                                                          <a:cxnSpLocks noChangeShapeType="1"/>
                                                        </p:cNvCxnSpPr>
                                                        <p:nvPr/>
                                                      </p:nvCxnSpPr>
                                                      <p:spPr bwMode="auto">
                                                        <a:xfrm>
                                                          <a:off x="829306" y="202568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72" name="Text Box 861">
                                                          <a:extLst>
                                                            <a:ext uri="{FF2B5EF4-FFF2-40B4-BE49-F238E27FC236}">
                                                              <a16:creationId xmlns:a16="http://schemas.microsoft.com/office/drawing/2014/main" id="{75FD804E-A23C-41AA-B6E7-374C704BF9D3}"/>
                                                            </a:ext>
                                                          </a:extLst>
                                                        </p:cNvPr>
                                                        <p:cNvSpPr txBox="1">
                                                          <a:spLocks noChangeArrowheads="1"/>
                                                        </p:cNvSpPr>
                                                        <p:nvPr/>
                                                      </p:nvSpPr>
                                                      <p:spPr bwMode="auto">
                                                        <a:xfrm>
                                                          <a:off x="321815" y="1728152"/>
                                                          <a:ext cx="244762" cy="47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3" name="AutoShape 862">
                                                          <a:extLst>
                                                            <a:ext uri="{FF2B5EF4-FFF2-40B4-BE49-F238E27FC236}">
                                                              <a16:creationId xmlns:a16="http://schemas.microsoft.com/office/drawing/2014/main" id="{7E03739E-EF99-4977-83D3-57EC8561B4A8}"/>
                                                            </a:ext>
                                                          </a:extLst>
                                                        </p:cNvPr>
                                                        <p:cNvCxnSpPr>
                                                          <a:cxnSpLocks noChangeShapeType="1"/>
                                                        </p:cNvCxnSpPr>
                                                        <p:nvPr/>
                                                      </p:nvCxnSpPr>
                                                      <p:spPr bwMode="auto">
                                                        <a:xfrm>
                                                          <a:off x="829306" y="141415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74" name="Line 863">
                                                          <a:extLst>
                                                            <a:ext uri="{FF2B5EF4-FFF2-40B4-BE49-F238E27FC236}">
                                                              <a16:creationId xmlns:a16="http://schemas.microsoft.com/office/drawing/2014/main" id="{B35AE723-438D-4033-AAD2-6295CF3F0A36}"/>
                                                            </a:ext>
                                                          </a:extLst>
                                                        </p:cNvPr>
                                                        <p:cNvCxnSpPr>
                                                          <a:cxnSpLocks noChangeShapeType="1"/>
                                                        </p:cNvCxnSpPr>
                                                        <p:nvPr/>
                                                      </p:nvCxnSpPr>
                                                      <p:spPr bwMode="auto">
                                                        <a:xfrm rot="-5400000">
                                                          <a:off x="650465" y="173434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75" name="Text Box 864">
                                                          <a:extLst>
                                                            <a:ext uri="{FF2B5EF4-FFF2-40B4-BE49-F238E27FC236}">
                                                              <a16:creationId xmlns:a16="http://schemas.microsoft.com/office/drawing/2014/main" id="{7BE5AC7D-96E2-4E80-9170-DAE55AA57DFB}"/>
                                                            </a:ext>
                                                          </a:extLst>
                                                        </p:cNvPr>
                                                        <p:cNvSpPr txBox="1">
                                                          <a:spLocks noChangeArrowheads="1"/>
                                                        </p:cNvSpPr>
                                                        <p:nvPr/>
                                                      </p:nvSpPr>
                                                      <p:spPr bwMode="auto">
                                                        <a:xfrm>
                                                          <a:off x="852382" y="134493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6" name="Line 866">
                                                          <a:extLst>
                                                            <a:ext uri="{FF2B5EF4-FFF2-40B4-BE49-F238E27FC236}">
                                                              <a16:creationId xmlns:a16="http://schemas.microsoft.com/office/drawing/2014/main" id="{4944E1A4-E2C9-4CE0-9449-533E29FDA848}"/>
                                                            </a:ext>
                                                          </a:extLst>
                                                        </p:cNvPr>
                                                        <p:cNvCxnSpPr>
                                                          <a:cxnSpLocks noChangeShapeType="1"/>
                                                        </p:cNvCxnSpPr>
                                                        <p:nvPr/>
                                                      </p:nvCxnSpPr>
                                                      <p:spPr bwMode="auto">
                                                        <a:xfrm>
                                                          <a:off x="731232" y="166223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77" name="Oval 176">
                                                          <a:extLst>
                                                            <a:ext uri="{FF2B5EF4-FFF2-40B4-BE49-F238E27FC236}">
                                                              <a16:creationId xmlns:a16="http://schemas.microsoft.com/office/drawing/2014/main" id="{B82BE476-7EE8-44B5-A1FD-BC092F2C4EF7}"/>
                                                            </a:ext>
                                                          </a:extLst>
                                                        </p:cNvPr>
                                                        <p:cNvSpPr>
                                                          <a:spLocks noChangeArrowheads="1"/>
                                                        </p:cNvSpPr>
                                                        <p:nvPr/>
                                                      </p:nvSpPr>
                                                      <p:spPr bwMode="auto">
                                                        <a:xfrm>
                                                          <a:off x="765846" y="156704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78" name="Oval 177">
                                                          <a:extLst>
                                                            <a:ext uri="{FF2B5EF4-FFF2-40B4-BE49-F238E27FC236}">
                                                              <a16:creationId xmlns:a16="http://schemas.microsoft.com/office/drawing/2014/main" id="{C22257A3-D111-4DD2-AA0D-44C1836D704A}"/>
                                                            </a:ext>
                                                          </a:extLst>
                                                        </p:cNvPr>
                                                        <p:cNvSpPr>
                                                          <a:spLocks noChangeArrowheads="1"/>
                                                        </p:cNvSpPr>
                                                        <p:nvPr/>
                                                      </p:nvSpPr>
                                                      <p:spPr bwMode="auto">
                                                        <a:xfrm>
                                                          <a:off x="765846" y="200260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79" name="Straight Connector 178">
                                                          <a:extLst>
                                                            <a:ext uri="{FF2B5EF4-FFF2-40B4-BE49-F238E27FC236}">
                                                              <a16:creationId xmlns:a16="http://schemas.microsoft.com/office/drawing/2014/main" id="{424C5710-2109-4B63-9F8D-2FD8D3576792}"/>
                                                            </a:ext>
                                                          </a:extLst>
                                                        </p:cNvPr>
                                                        <p:cNvCxnSpPr>
                                                          <a:cxnSpLocks noChangeShapeType="1"/>
                                                        </p:cNvCxnSpPr>
                                                        <p:nvPr/>
                                                      </p:nvCxnSpPr>
                                                      <p:spPr bwMode="auto">
                                                        <a:xfrm>
                                                          <a:off x="768731" y="161896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0" name="Straight Connector 179">
                                                          <a:extLst>
                                                            <a:ext uri="{FF2B5EF4-FFF2-40B4-BE49-F238E27FC236}">
                                                              <a16:creationId xmlns:a16="http://schemas.microsoft.com/office/drawing/2014/main" id="{51CFA58B-0E4B-40AC-95B9-38B12D709951}"/>
                                                            </a:ext>
                                                          </a:extLst>
                                                        </p:cNvPr>
                                                        <p:cNvCxnSpPr>
                                                          <a:cxnSpLocks noChangeShapeType="1"/>
                                                        </p:cNvCxnSpPr>
                                                        <p:nvPr/>
                                                      </p:nvCxnSpPr>
                                                      <p:spPr bwMode="auto">
                                                        <a:xfrm>
                                                          <a:off x="768731" y="169107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1" name="Straight Connector 180">
                                                          <a:extLst>
                                                            <a:ext uri="{FF2B5EF4-FFF2-40B4-BE49-F238E27FC236}">
                                                              <a16:creationId xmlns:a16="http://schemas.microsoft.com/office/drawing/2014/main" id="{9EE8DBB8-B626-43CA-97DE-FDF993CB86AB}"/>
                                                            </a:ext>
                                                          </a:extLst>
                                                        </p:cNvPr>
                                                        <p:cNvCxnSpPr>
                                                          <a:cxnSpLocks noChangeShapeType="1"/>
                                                        </p:cNvCxnSpPr>
                                                        <p:nvPr/>
                                                      </p:nvCxnSpPr>
                                                      <p:spPr bwMode="auto">
                                                        <a:xfrm>
                                                          <a:off x="768731" y="176895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2" name="Straight Connector 181">
                                                          <a:extLst>
                                                            <a:ext uri="{FF2B5EF4-FFF2-40B4-BE49-F238E27FC236}">
                                                              <a16:creationId xmlns:a16="http://schemas.microsoft.com/office/drawing/2014/main" id="{025D73F3-C33E-4B13-BD2C-8B71722519B2}"/>
                                                            </a:ext>
                                                          </a:extLst>
                                                        </p:cNvPr>
                                                        <p:cNvCxnSpPr>
                                                          <a:cxnSpLocks noChangeShapeType="1"/>
                                                        </p:cNvCxnSpPr>
                                                        <p:nvPr/>
                                                      </p:nvCxnSpPr>
                                                      <p:spPr bwMode="auto">
                                                        <a:xfrm>
                                                          <a:off x="768731" y="18497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3" name="Straight Connector 182">
                                                          <a:extLst>
                                                            <a:ext uri="{FF2B5EF4-FFF2-40B4-BE49-F238E27FC236}">
                                                              <a16:creationId xmlns:a16="http://schemas.microsoft.com/office/drawing/2014/main" id="{776D4E66-3A77-4856-9190-BD619DAD111B}"/>
                                                            </a:ext>
                                                          </a:extLst>
                                                        </p:cNvPr>
                                                        <p:cNvCxnSpPr>
                                                          <a:cxnSpLocks noChangeShapeType="1"/>
                                                        </p:cNvCxnSpPr>
                                                        <p:nvPr/>
                                                      </p:nvCxnSpPr>
                                                      <p:spPr bwMode="auto">
                                                        <a:xfrm>
                                                          <a:off x="765846" y="192472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4" name="Straight Connector 183">
                                                          <a:extLst>
                                                            <a:ext uri="{FF2B5EF4-FFF2-40B4-BE49-F238E27FC236}">
                                                              <a16:creationId xmlns:a16="http://schemas.microsoft.com/office/drawing/2014/main" id="{CF0B6A61-B920-469D-90FE-C843960CF4CD}"/>
                                                            </a:ext>
                                                          </a:extLst>
                                                        </p:cNvPr>
                                                        <p:cNvCxnSpPr>
                                                          <a:cxnSpLocks noChangeShapeType="1"/>
                                                        </p:cNvCxnSpPr>
                                                        <p:nvPr/>
                                                      </p:nvCxnSpPr>
                                                      <p:spPr bwMode="auto">
                                                        <a:xfrm flipH="1">
                                                          <a:off x="771615" y="161030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5" name="Straight Connector 184">
                                                          <a:extLst>
                                                            <a:ext uri="{FF2B5EF4-FFF2-40B4-BE49-F238E27FC236}">
                                                              <a16:creationId xmlns:a16="http://schemas.microsoft.com/office/drawing/2014/main" id="{B749464F-8E89-41D4-887E-B6643716001A}"/>
                                                            </a:ext>
                                                          </a:extLst>
                                                        </p:cNvPr>
                                                        <p:cNvCxnSpPr>
                                                          <a:cxnSpLocks noChangeShapeType="1"/>
                                                        </p:cNvCxnSpPr>
                                                        <p:nvPr/>
                                                      </p:nvCxnSpPr>
                                                      <p:spPr bwMode="auto">
                                                        <a:xfrm flipH="1">
                                                          <a:off x="771615" y="168819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6" name="Straight Connector 185">
                                                          <a:extLst>
                                                            <a:ext uri="{FF2B5EF4-FFF2-40B4-BE49-F238E27FC236}">
                                                              <a16:creationId xmlns:a16="http://schemas.microsoft.com/office/drawing/2014/main" id="{E2032CED-7A3C-4574-8544-CF410E1AAD48}"/>
                                                            </a:ext>
                                                          </a:extLst>
                                                        </p:cNvPr>
                                                        <p:cNvCxnSpPr>
                                                          <a:cxnSpLocks noChangeShapeType="1"/>
                                                        </p:cNvCxnSpPr>
                                                        <p:nvPr/>
                                                      </p:nvCxnSpPr>
                                                      <p:spPr bwMode="auto">
                                                        <a:xfrm flipH="1">
                                                          <a:off x="768731" y="176607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7" name="Straight Connector 186">
                                                          <a:extLst>
                                                            <a:ext uri="{FF2B5EF4-FFF2-40B4-BE49-F238E27FC236}">
                                                              <a16:creationId xmlns:a16="http://schemas.microsoft.com/office/drawing/2014/main" id="{B3AE1694-7D23-43C1-811E-211EB603A7B4}"/>
                                                            </a:ext>
                                                          </a:extLst>
                                                        </p:cNvPr>
                                                        <p:cNvCxnSpPr>
                                                          <a:cxnSpLocks noChangeShapeType="1"/>
                                                        </p:cNvCxnSpPr>
                                                        <p:nvPr/>
                                                      </p:nvCxnSpPr>
                                                      <p:spPr bwMode="auto">
                                                        <a:xfrm flipH="1">
                                                          <a:off x="771615" y="184107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8" name="Straight Connector 187">
                                                          <a:extLst>
                                                            <a:ext uri="{FF2B5EF4-FFF2-40B4-BE49-F238E27FC236}">
                                                              <a16:creationId xmlns:a16="http://schemas.microsoft.com/office/drawing/2014/main" id="{50C6A0A8-81F7-4285-A033-208544B1EC63}"/>
                                                            </a:ext>
                                                          </a:extLst>
                                                        </p:cNvPr>
                                                        <p:cNvCxnSpPr>
                                                          <a:cxnSpLocks noChangeShapeType="1"/>
                                                        </p:cNvCxnSpPr>
                                                        <p:nvPr/>
                                                      </p:nvCxnSpPr>
                                                      <p:spPr bwMode="auto">
                                                        <a:xfrm flipH="1">
                                                          <a:off x="771615" y="191895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sp>
                                                  <p:nvSpPr>
                                                    <p:cNvPr id="143" name="Flowchart: Merge 142">
                                                      <a:extLst>
                                                        <a:ext uri="{FF2B5EF4-FFF2-40B4-BE49-F238E27FC236}">
                                                          <a16:creationId xmlns:a16="http://schemas.microsoft.com/office/drawing/2014/main" id="{5945E97C-8DBE-4ED9-9849-E951D5EE565F}"/>
                                                        </a:ext>
                                                      </a:extLst>
                                                    </p:cNvPr>
                                                    <p:cNvSpPr>
                                                      <a:spLocks noChangeArrowheads="1"/>
                                                    </p:cNvSpPr>
                                                    <p:nvPr/>
                                                  </p:nvSpPr>
                                                  <p:spPr bwMode="auto">
                                                    <a:xfrm>
                                                      <a:off x="791210" y="2990850"/>
                                                      <a:ext cx="85373" cy="52388"/>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44" name="Group 143">
                                                      <a:extLst>
                                                        <a:ext uri="{FF2B5EF4-FFF2-40B4-BE49-F238E27FC236}">
                                                          <a16:creationId xmlns:a16="http://schemas.microsoft.com/office/drawing/2014/main" id="{525C0F24-578E-4A12-9594-3280EDED6122}"/>
                                                        </a:ext>
                                                      </a:extLst>
                                                    </p:cNvPr>
                                                    <p:cNvGrpSpPr>
                                                      <a:grpSpLocks/>
                                                    </p:cNvGrpSpPr>
                                                    <p:nvPr/>
                                                  </p:nvGrpSpPr>
                                                  <p:grpSpPr bwMode="auto">
                                                    <a:xfrm>
                                                      <a:off x="743477" y="552451"/>
                                                      <a:ext cx="755767" cy="920115"/>
                                                      <a:chOff x="743466" y="552450"/>
                                                      <a:chExt cx="755816" cy="920220"/>
                                                    </a:xfrm>
                                                  </p:grpSpPr>
                                                  <p:sp>
                                                    <p:nvSpPr>
                                                      <p:cNvPr id="147" name="Text Box 859">
                                                        <a:extLst>
                                                          <a:ext uri="{FF2B5EF4-FFF2-40B4-BE49-F238E27FC236}">
                                                            <a16:creationId xmlns:a16="http://schemas.microsoft.com/office/drawing/2014/main" id="{A9BD073F-338B-4A83-93A8-5A026B1E57FD}"/>
                                                          </a:ext>
                                                        </a:extLst>
                                                      </p:cNvPr>
                                                      <p:cNvSpPr txBox="1">
                                                        <a:spLocks noChangeArrowheads="1"/>
                                                      </p:cNvSpPr>
                                                      <p:nvPr/>
                                                    </p:nvSpPr>
                                                    <p:spPr bwMode="auto">
                                                      <a:xfrm>
                                                        <a:off x="1303655" y="131445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8" name="AutoShape 860">
                                                        <a:extLst>
                                                          <a:ext uri="{FF2B5EF4-FFF2-40B4-BE49-F238E27FC236}">
                                                            <a16:creationId xmlns:a16="http://schemas.microsoft.com/office/drawing/2014/main" id="{3FE921B2-FDEA-4AB0-883C-72E1D645599D}"/>
                                                          </a:ext>
                                                        </a:extLst>
                                                      </p:cNvPr>
                                                      <p:cNvCxnSpPr>
                                                        <a:cxnSpLocks noChangeShapeType="1"/>
                                                      </p:cNvCxnSpPr>
                                                      <p:nvPr/>
                                                    </p:nvCxnSpPr>
                                                    <p:spPr bwMode="auto">
                                                      <a:xfrm>
                                                        <a:off x="1271270" y="123444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49" name="Text Box 861">
                                                        <a:extLst>
                                                          <a:ext uri="{FF2B5EF4-FFF2-40B4-BE49-F238E27FC236}">
                                                            <a16:creationId xmlns:a16="http://schemas.microsoft.com/office/drawing/2014/main" id="{1D1F309F-9084-4A18-8840-FB28B4FDA30B}"/>
                                                          </a:ext>
                                                        </a:extLst>
                                                      </p:cNvPr>
                                                      <p:cNvSpPr txBox="1">
                                                        <a:spLocks noChangeArrowheads="1"/>
                                                      </p:cNvSpPr>
                                                      <p:nvPr/>
                                                    </p:nvSpPr>
                                                    <p:spPr bwMode="auto">
                                                      <a:xfrm>
                                                        <a:off x="743466" y="945474"/>
                                                        <a:ext cx="271425" cy="39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0" name="AutoShape 862">
                                                        <a:extLst>
                                                          <a:ext uri="{FF2B5EF4-FFF2-40B4-BE49-F238E27FC236}">
                                                            <a16:creationId xmlns:a16="http://schemas.microsoft.com/office/drawing/2014/main" id="{165610C3-C24F-4684-BEAF-89ED32F38FC0}"/>
                                                          </a:ext>
                                                        </a:extLst>
                                                      </p:cNvPr>
                                                      <p:cNvCxnSpPr>
                                                        <a:cxnSpLocks noChangeShapeType="1"/>
                                                      </p:cNvCxnSpPr>
                                                      <p:nvPr/>
                                                    </p:nvCxnSpPr>
                                                    <p:spPr bwMode="auto">
                                                      <a:xfrm>
                                                        <a:off x="1271270" y="62293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51" name="Line 863">
                                                        <a:extLst>
                                                          <a:ext uri="{FF2B5EF4-FFF2-40B4-BE49-F238E27FC236}">
                                                            <a16:creationId xmlns:a16="http://schemas.microsoft.com/office/drawing/2014/main" id="{55075D0F-38F2-4CC6-9B96-20C6012FC6EE}"/>
                                                          </a:ext>
                                                        </a:extLst>
                                                      </p:cNvPr>
                                                      <p:cNvCxnSpPr>
                                                        <a:cxnSpLocks noChangeShapeType="1"/>
                                                      </p:cNvCxnSpPr>
                                                      <p:nvPr/>
                                                    </p:nvCxnSpPr>
                                                    <p:spPr bwMode="auto">
                                                      <a:xfrm rot="-5400000">
                                                        <a:off x="1029335" y="94107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52" name="Text Box 864">
                                                        <a:extLst>
                                                          <a:ext uri="{FF2B5EF4-FFF2-40B4-BE49-F238E27FC236}">
                                                            <a16:creationId xmlns:a16="http://schemas.microsoft.com/office/drawing/2014/main" id="{B8AA344D-3E07-475B-806F-078764A8FE40}"/>
                                                          </a:ext>
                                                        </a:extLst>
                                                      </p:cNvPr>
                                                      <p:cNvSpPr txBox="1">
                                                        <a:spLocks noChangeArrowheads="1"/>
                                                      </p:cNvSpPr>
                                                      <p:nvPr/>
                                                    </p:nvSpPr>
                                                    <p:spPr bwMode="auto">
                                                      <a:xfrm>
                                                        <a:off x="1296035" y="55245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3" name="Rectangle 152">
                                                        <a:extLst>
                                                          <a:ext uri="{FF2B5EF4-FFF2-40B4-BE49-F238E27FC236}">
                                                            <a16:creationId xmlns:a16="http://schemas.microsoft.com/office/drawing/2014/main" id="{724991AC-84E9-4B58-925E-2CB3AF402B63}"/>
                                                          </a:ext>
                                                        </a:extLst>
                                                      </p:cNvPr>
                                                      <p:cNvSpPr>
                                                        <a:spLocks noChangeArrowheads="1"/>
                                                      </p:cNvSpPr>
                                                      <p:nvPr/>
                                                    </p:nvSpPr>
                                                    <p:spPr bwMode="auto">
                                                      <a:xfrm>
                                                        <a:off x="1208405" y="79629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54" name="Line 866">
                                                        <a:extLst>
                                                          <a:ext uri="{FF2B5EF4-FFF2-40B4-BE49-F238E27FC236}">
                                                            <a16:creationId xmlns:a16="http://schemas.microsoft.com/office/drawing/2014/main" id="{DAB8109A-C387-4F75-99CD-3247B7C0FC55}"/>
                                                          </a:ext>
                                                        </a:extLst>
                                                      </p:cNvPr>
                                                      <p:cNvCxnSpPr>
                                                        <a:cxnSpLocks noChangeShapeType="1"/>
                                                      </p:cNvCxnSpPr>
                                                      <p:nvPr/>
                                                    </p:nvCxnSpPr>
                                                    <p:spPr bwMode="auto">
                                                      <a:xfrm>
                                                        <a:off x="1172210" y="87058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55" name="Oval 154">
                                                        <a:extLst>
                                                          <a:ext uri="{FF2B5EF4-FFF2-40B4-BE49-F238E27FC236}">
                                                            <a16:creationId xmlns:a16="http://schemas.microsoft.com/office/drawing/2014/main" id="{CF4574E0-FB20-4D73-A1A4-F2D773521D22}"/>
                                                          </a:ext>
                                                        </a:extLst>
                                                      </p:cNvPr>
                                                      <p:cNvSpPr>
                                                        <a:spLocks noChangeArrowheads="1"/>
                                                      </p:cNvSpPr>
                                                      <p:nvPr/>
                                                    </p:nvSpPr>
                                                    <p:spPr bwMode="auto">
                                                      <a:xfrm>
                                                        <a:off x="1101725" y="97917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56" name="Oval 155">
                                                        <a:extLst>
                                                          <a:ext uri="{FF2B5EF4-FFF2-40B4-BE49-F238E27FC236}">
                                                            <a16:creationId xmlns:a16="http://schemas.microsoft.com/office/drawing/2014/main" id="{8C0C80AD-E6F9-4A78-85B7-7EE563E884A7}"/>
                                                          </a:ext>
                                                        </a:extLst>
                                                      </p:cNvPr>
                                                      <p:cNvSpPr>
                                                        <a:spLocks noChangeArrowheads="1"/>
                                                      </p:cNvSpPr>
                                                      <p:nvPr/>
                                                    </p:nvSpPr>
                                                    <p:spPr bwMode="auto">
                                                      <a:xfrm>
                                                        <a:off x="1208405" y="77533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57" name="Oval 156">
                                                        <a:extLst>
                                                          <a:ext uri="{FF2B5EF4-FFF2-40B4-BE49-F238E27FC236}">
                                                            <a16:creationId xmlns:a16="http://schemas.microsoft.com/office/drawing/2014/main" id="{00DAF539-8A4F-42AF-A758-062AF54CA2C8}"/>
                                                          </a:ext>
                                                        </a:extLst>
                                                      </p:cNvPr>
                                                      <p:cNvSpPr>
                                                        <a:spLocks noChangeArrowheads="1"/>
                                                      </p:cNvSpPr>
                                                      <p:nvPr/>
                                                    </p:nvSpPr>
                                                    <p:spPr bwMode="auto">
                                                      <a:xfrm>
                                                        <a:off x="1208405" y="121158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58" name="Straight Connector 157">
                                                        <a:extLst>
                                                          <a:ext uri="{FF2B5EF4-FFF2-40B4-BE49-F238E27FC236}">
                                                            <a16:creationId xmlns:a16="http://schemas.microsoft.com/office/drawing/2014/main" id="{C0C1FB9D-A192-49F2-AF3A-F7F5680E55D4}"/>
                                                          </a:ext>
                                                        </a:extLst>
                                                      </p:cNvPr>
                                                      <p:cNvCxnSpPr>
                                                        <a:cxnSpLocks noChangeShapeType="1"/>
                                                      </p:cNvCxnSpPr>
                                                      <p:nvPr/>
                                                    </p:nvCxnSpPr>
                                                    <p:spPr bwMode="auto">
                                                      <a:xfrm>
                                                        <a:off x="1212215" y="82677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59" name="Straight Connector 158">
                                                        <a:extLst>
                                                          <a:ext uri="{FF2B5EF4-FFF2-40B4-BE49-F238E27FC236}">
                                                            <a16:creationId xmlns:a16="http://schemas.microsoft.com/office/drawing/2014/main" id="{E60ECA4F-EA72-4AEB-9FFD-B6AE3433684B}"/>
                                                          </a:ext>
                                                        </a:extLst>
                                                      </p:cNvPr>
                                                      <p:cNvCxnSpPr>
                                                        <a:cxnSpLocks noChangeShapeType="1"/>
                                                      </p:cNvCxnSpPr>
                                                      <p:nvPr/>
                                                    </p:nvCxnSpPr>
                                                    <p:spPr bwMode="auto">
                                                      <a:xfrm>
                                                        <a:off x="1212215" y="89916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60" name="Straight Connector 159">
                                                        <a:extLst>
                                                          <a:ext uri="{FF2B5EF4-FFF2-40B4-BE49-F238E27FC236}">
                                                            <a16:creationId xmlns:a16="http://schemas.microsoft.com/office/drawing/2014/main" id="{71728092-F9EE-46B3-BD95-F5229D4AE731}"/>
                                                          </a:ext>
                                                        </a:extLst>
                                                      </p:cNvPr>
                                                      <p:cNvCxnSpPr>
                                                        <a:cxnSpLocks noChangeShapeType="1"/>
                                                      </p:cNvCxnSpPr>
                                                      <p:nvPr/>
                                                    </p:nvCxnSpPr>
                                                    <p:spPr bwMode="auto">
                                                      <a:xfrm>
                                                        <a:off x="1212215" y="97536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61" name="Straight Connector 160">
                                                        <a:extLst>
                                                          <a:ext uri="{FF2B5EF4-FFF2-40B4-BE49-F238E27FC236}">
                                                            <a16:creationId xmlns:a16="http://schemas.microsoft.com/office/drawing/2014/main" id="{8170037F-D993-4469-9403-8CE2960D572F}"/>
                                                          </a:ext>
                                                        </a:extLst>
                                                      </p:cNvPr>
                                                      <p:cNvCxnSpPr>
                                                        <a:cxnSpLocks noChangeShapeType="1"/>
                                                      </p:cNvCxnSpPr>
                                                      <p:nvPr/>
                                                    </p:nvCxnSpPr>
                                                    <p:spPr bwMode="auto">
                                                      <a:xfrm>
                                                        <a:off x="1212215" y="105727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62" name="Straight Connector 161">
                                                        <a:extLst>
                                                          <a:ext uri="{FF2B5EF4-FFF2-40B4-BE49-F238E27FC236}">
                                                            <a16:creationId xmlns:a16="http://schemas.microsoft.com/office/drawing/2014/main" id="{0B91B058-2B44-46A5-9005-9251B5D4FAFE}"/>
                                                          </a:ext>
                                                        </a:extLst>
                                                      </p:cNvPr>
                                                      <p:cNvCxnSpPr>
                                                        <a:cxnSpLocks noChangeShapeType="1"/>
                                                      </p:cNvCxnSpPr>
                                                      <p:nvPr/>
                                                    </p:nvCxnSpPr>
                                                    <p:spPr bwMode="auto">
                                                      <a:xfrm>
                                                        <a:off x="1208405" y="113347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63" name="Straight Connector 162">
                                                        <a:extLst>
                                                          <a:ext uri="{FF2B5EF4-FFF2-40B4-BE49-F238E27FC236}">
                                                            <a16:creationId xmlns:a16="http://schemas.microsoft.com/office/drawing/2014/main" id="{328D3FE2-3510-4E11-AFA6-D814FE23E331}"/>
                                                          </a:ext>
                                                        </a:extLst>
                                                      </p:cNvPr>
                                                      <p:cNvCxnSpPr>
                                                        <a:cxnSpLocks noChangeShapeType="1"/>
                                                      </p:cNvCxnSpPr>
                                                      <p:nvPr/>
                                                    </p:nvCxnSpPr>
                                                    <p:spPr bwMode="auto">
                                                      <a:xfrm flipH="1">
                                                        <a:off x="1214120" y="81915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64" name="Straight Connector 163">
                                                        <a:extLst>
                                                          <a:ext uri="{FF2B5EF4-FFF2-40B4-BE49-F238E27FC236}">
                                                            <a16:creationId xmlns:a16="http://schemas.microsoft.com/office/drawing/2014/main" id="{62183C01-2E1B-48FD-8958-9320C1BAEBB5}"/>
                                                          </a:ext>
                                                        </a:extLst>
                                                      </p:cNvPr>
                                                      <p:cNvCxnSpPr>
                                                        <a:cxnSpLocks noChangeShapeType="1"/>
                                                      </p:cNvCxnSpPr>
                                                      <p:nvPr/>
                                                    </p:nvCxnSpPr>
                                                    <p:spPr bwMode="auto">
                                                      <a:xfrm flipH="1">
                                                        <a:off x="1214120" y="89535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65" name="Straight Connector 164">
                                                        <a:extLst>
                                                          <a:ext uri="{FF2B5EF4-FFF2-40B4-BE49-F238E27FC236}">
                                                            <a16:creationId xmlns:a16="http://schemas.microsoft.com/office/drawing/2014/main" id="{A807F06F-8173-4C68-89DA-B883F9715F28}"/>
                                                          </a:ext>
                                                        </a:extLst>
                                                      </p:cNvPr>
                                                      <p:cNvCxnSpPr>
                                                        <a:cxnSpLocks noChangeShapeType="1"/>
                                                      </p:cNvCxnSpPr>
                                                      <p:nvPr/>
                                                    </p:nvCxnSpPr>
                                                    <p:spPr bwMode="auto">
                                                      <a:xfrm flipH="1">
                                                        <a:off x="1212215" y="97345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66" name="Straight Connector 165">
                                                        <a:extLst>
                                                          <a:ext uri="{FF2B5EF4-FFF2-40B4-BE49-F238E27FC236}">
                                                            <a16:creationId xmlns:a16="http://schemas.microsoft.com/office/drawing/2014/main" id="{9CC08D74-BD11-4FED-8F73-8E144AF20D95}"/>
                                                          </a:ext>
                                                        </a:extLst>
                                                      </p:cNvPr>
                                                      <p:cNvCxnSpPr>
                                                        <a:cxnSpLocks noChangeShapeType="1"/>
                                                      </p:cNvCxnSpPr>
                                                      <p:nvPr/>
                                                    </p:nvCxnSpPr>
                                                    <p:spPr bwMode="auto">
                                                      <a:xfrm flipH="1">
                                                        <a:off x="1214120" y="104965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67" name="Straight Connector 166">
                                                        <a:extLst>
                                                          <a:ext uri="{FF2B5EF4-FFF2-40B4-BE49-F238E27FC236}">
                                                            <a16:creationId xmlns:a16="http://schemas.microsoft.com/office/drawing/2014/main" id="{599355A5-CC68-4C88-9FA0-ACCCE041B8F9}"/>
                                                          </a:ext>
                                                        </a:extLst>
                                                      </p:cNvPr>
                                                      <p:cNvCxnSpPr>
                                                        <a:cxnSpLocks noChangeShapeType="1"/>
                                                      </p:cNvCxnSpPr>
                                                      <p:nvPr/>
                                                    </p:nvCxnSpPr>
                                                    <p:spPr bwMode="auto">
                                                      <a:xfrm flipH="1">
                                                        <a:off x="1214120" y="112585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cxnSp>
                                                  <p:nvCxnSpPr>
                                                    <p:cNvPr id="145" name="Straight Connector 144">
                                                      <a:extLst>
                                                        <a:ext uri="{FF2B5EF4-FFF2-40B4-BE49-F238E27FC236}">
                                                          <a16:creationId xmlns:a16="http://schemas.microsoft.com/office/drawing/2014/main" id="{B5791E6D-7416-4717-A3EC-61C5DF45BA8B}"/>
                                                        </a:ext>
                                                      </a:extLst>
                                                    </p:cNvPr>
                                                    <p:cNvCxnSpPr>
                                                      <a:cxnSpLocks noChangeShapeType="1"/>
                                                    </p:cNvCxnSpPr>
                                                    <p:nvPr/>
                                                  </p:nvCxnSpPr>
                                                  <p:spPr bwMode="auto">
                                                    <a:xfrm>
                                                      <a:off x="426720" y="628650"/>
                                                      <a:ext cx="84836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146" name="Straight Connector 145">
                                                      <a:extLst>
                                                        <a:ext uri="{FF2B5EF4-FFF2-40B4-BE49-F238E27FC236}">
                                                          <a16:creationId xmlns:a16="http://schemas.microsoft.com/office/drawing/2014/main" id="{31445383-0FFE-42E8-A183-1351E9680463}"/>
                                                        </a:ext>
                                                      </a:extLst>
                                                    </p:cNvPr>
                                                    <p:cNvCxnSpPr>
                                                      <a:cxnSpLocks noChangeShapeType="1"/>
                                                    </p:cNvCxnSpPr>
                                                    <p:nvPr/>
                                                  </p:nvCxnSpPr>
                                                  <p:spPr bwMode="auto">
                                                    <a:xfrm>
                                                      <a:off x="431800" y="1410970"/>
                                                      <a:ext cx="842041"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cxnSp>
                                                <p:nvCxnSpPr>
                                                  <p:cNvPr id="139" name="Straight Connector 138">
                                                    <a:extLst>
                                                      <a:ext uri="{FF2B5EF4-FFF2-40B4-BE49-F238E27FC236}">
                                                        <a16:creationId xmlns:a16="http://schemas.microsoft.com/office/drawing/2014/main" id="{81C75B63-B419-4E52-93E1-95613A313D72}"/>
                                                      </a:ext>
                                                    </a:extLst>
                                                  </p:cNvPr>
                                                  <p:cNvCxnSpPr>
                                                    <a:cxnSpLocks noChangeShapeType="1"/>
                                                  </p:cNvCxnSpPr>
                                                  <p:nvPr/>
                                                </p:nvCxnSpPr>
                                                <p:spPr bwMode="auto">
                                                  <a:xfrm>
                                                    <a:off x="833437" y="1509712"/>
                                                    <a:ext cx="1163219"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cxnSp>
                                              <p:nvCxnSpPr>
                                                <p:cNvPr id="131" name="Straight Connector 130">
                                                  <a:extLst>
                                                    <a:ext uri="{FF2B5EF4-FFF2-40B4-BE49-F238E27FC236}">
                                                      <a16:creationId xmlns:a16="http://schemas.microsoft.com/office/drawing/2014/main" id="{CEF57568-D16B-4554-8FED-12D1E4DBD264}"/>
                                                    </a:ext>
                                                  </a:extLst>
                                                </p:cNvPr>
                                                <p:cNvCxnSpPr>
                                                  <a:cxnSpLocks noChangeShapeType="1"/>
                                                </p:cNvCxnSpPr>
                                                <p:nvPr/>
                                              </p:nvCxnSpPr>
                                              <p:spPr bwMode="auto">
                                                <a:xfrm flipV="1">
                                                  <a:off x="844550" y="450850"/>
                                                  <a:ext cx="0" cy="172062"/>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132" name="Text Box 861">
                                                  <a:extLst>
                                                    <a:ext uri="{FF2B5EF4-FFF2-40B4-BE49-F238E27FC236}">
                                                      <a16:creationId xmlns:a16="http://schemas.microsoft.com/office/drawing/2014/main" id="{B715D65E-CAAA-4A50-AA91-699122040557}"/>
                                                    </a:ext>
                                                  </a:extLst>
                                                </p:cNvPr>
                                                <p:cNvSpPr txBox="1">
                                                  <a:spLocks noChangeArrowheads="1"/>
                                                </p:cNvSpPr>
                                                <p:nvPr/>
                                              </p:nvSpPr>
                                              <p:spPr bwMode="auto">
                                                <a:xfrm>
                                                  <a:off x="706904" y="106704"/>
                                                  <a:ext cx="376039" cy="196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55" name="Group 54">
                                                <a:extLst>
                                                  <a:ext uri="{FF2B5EF4-FFF2-40B4-BE49-F238E27FC236}">
                                                    <a16:creationId xmlns:a16="http://schemas.microsoft.com/office/drawing/2014/main" id="{7F6B2666-4664-487D-B3FC-15280BC31C46}"/>
                                                  </a:ext>
                                                </a:extLst>
                                              </p:cNvPr>
                                              <p:cNvGrpSpPr/>
                                              <p:nvPr/>
                                            </p:nvGrpSpPr>
                                            <p:grpSpPr>
                                              <a:xfrm>
                                                <a:off x="5156200" y="2133600"/>
                                                <a:ext cx="532760" cy="1236932"/>
                                                <a:chOff x="0" y="590550"/>
                                                <a:chExt cx="532760" cy="1236932"/>
                                              </a:xfrm>
                                            </p:grpSpPr>
                                            <p:cxnSp>
                                              <p:nvCxnSpPr>
                                                <p:cNvPr id="109" name="Straight Connector 108">
                                                  <a:extLst>
                                                    <a:ext uri="{FF2B5EF4-FFF2-40B4-BE49-F238E27FC236}">
                                                      <a16:creationId xmlns:a16="http://schemas.microsoft.com/office/drawing/2014/main" id="{6B6C1973-782A-44A4-B03A-A8B008191F6A}"/>
                                                    </a:ext>
                                                  </a:extLst>
                                                </p:cNvPr>
                                                <p:cNvCxnSpPr>
                                                  <a:cxnSpLocks noChangeShapeType="1"/>
                                                </p:cNvCxnSpPr>
                                                <p:nvPr/>
                                              </p:nvCxnSpPr>
                                              <p:spPr bwMode="auto">
                                                <a:xfrm>
                                                  <a:off x="6350" y="1473200"/>
                                                  <a:ext cx="18415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110" name="Straight Connector 109">
                                                  <a:extLst>
                                                    <a:ext uri="{FF2B5EF4-FFF2-40B4-BE49-F238E27FC236}">
                                                      <a16:creationId xmlns:a16="http://schemas.microsoft.com/office/drawing/2014/main" id="{2D1CE95C-02ED-440E-BB23-E9D8AAEDB8C3}"/>
                                                    </a:ext>
                                                  </a:extLst>
                                                </p:cNvPr>
                                                <p:cNvCxnSpPr>
                                                  <a:cxnSpLocks noChangeShapeType="1"/>
                                                </p:cNvCxnSpPr>
                                                <p:nvPr/>
                                              </p:nvCxnSpPr>
                                              <p:spPr bwMode="auto">
                                                <a:xfrm>
                                                  <a:off x="0" y="590550"/>
                                                  <a:ext cx="0" cy="885876"/>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nvGrpSpPr>
                                                <p:cNvPr id="111" name="Group 110">
                                                  <a:extLst>
                                                    <a:ext uri="{FF2B5EF4-FFF2-40B4-BE49-F238E27FC236}">
                                                      <a16:creationId xmlns:a16="http://schemas.microsoft.com/office/drawing/2014/main" id="{922F9578-115D-4776-AF9D-E2EFFA12D0C1}"/>
                                                    </a:ext>
                                                  </a:extLst>
                                                </p:cNvPr>
                                                <p:cNvGrpSpPr>
                                                  <a:grpSpLocks/>
                                                </p:cNvGrpSpPr>
                                                <p:nvPr/>
                                              </p:nvGrpSpPr>
                                              <p:grpSpPr bwMode="auto">
                                                <a:xfrm>
                                                  <a:off x="209550" y="933450"/>
                                                  <a:ext cx="323210" cy="894032"/>
                                                  <a:chOff x="274032" y="0"/>
                                                  <a:chExt cx="324397" cy="860113"/>
                                                </a:xfrm>
                                              </p:grpSpPr>
                                              <p:sp>
                                                <p:nvSpPr>
                                                  <p:cNvPr id="112" name="Rectangle 111">
                                                    <a:extLst>
                                                      <a:ext uri="{FF2B5EF4-FFF2-40B4-BE49-F238E27FC236}">
                                                        <a16:creationId xmlns:a16="http://schemas.microsoft.com/office/drawing/2014/main" id="{62829B46-670F-4C6C-9C53-0F0B21FB48A6}"/>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13" name="Group 112">
                                                    <a:extLst>
                                                      <a:ext uri="{FF2B5EF4-FFF2-40B4-BE49-F238E27FC236}">
                                                        <a16:creationId xmlns:a16="http://schemas.microsoft.com/office/drawing/2014/main" id="{E6685264-511E-420D-92F2-81DDCFFC6F0C}"/>
                                                      </a:ext>
                                                    </a:extLst>
                                                  </p:cNvPr>
                                                  <p:cNvGrpSpPr>
                                                    <a:grpSpLocks/>
                                                  </p:cNvGrpSpPr>
                                                  <p:nvPr/>
                                                </p:nvGrpSpPr>
                                                <p:grpSpPr bwMode="auto">
                                                  <a:xfrm>
                                                    <a:off x="274032" y="0"/>
                                                    <a:ext cx="324397" cy="860113"/>
                                                    <a:chOff x="274032" y="0"/>
                                                    <a:chExt cx="324397" cy="860113"/>
                                                  </a:xfrm>
                                                </p:grpSpPr>
                                                <p:cxnSp>
                                                  <p:nvCxnSpPr>
                                                    <p:cNvPr id="114" name="AutoShape 860">
                                                      <a:extLst>
                                                        <a:ext uri="{FF2B5EF4-FFF2-40B4-BE49-F238E27FC236}">
                                                          <a16:creationId xmlns:a16="http://schemas.microsoft.com/office/drawing/2014/main" id="{3CBDD736-C781-49AF-91DA-29D9EB12E569}"/>
                                                        </a:ext>
                                                      </a:extLst>
                                                    </p:cNvPr>
                                                    <p:cNvCxnSpPr>
                                                      <a:cxnSpLocks noChangeShapeType="1"/>
                                                    </p:cNvCxnSpPr>
                                                    <p:nvPr/>
                                                  </p:nvCxnSpPr>
                                                  <p:spPr bwMode="auto">
                                                    <a:xfrm>
                                                      <a:off x="368851"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15" name="AutoShape 862">
                                                      <a:extLst>
                                                        <a:ext uri="{FF2B5EF4-FFF2-40B4-BE49-F238E27FC236}">
                                                          <a16:creationId xmlns:a16="http://schemas.microsoft.com/office/drawing/2014/main" id="{980C9E00-ACF7-4D6D-B57C-C7B23F421A8A}"/>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16" name="Text Box 864">
                                                      <a:extLst>
                                                        <a:ext uri="{FF2B5EF4-FFF2-40B4-BE49-F238E27FC236}">
                                                          <a16:creationId xmlns:a16="http://schemas.microsoft.com/office/drawing/2014/main" id="{8B08F6C5-BA7D-424B-8DB1-B0567F2E2E98}"/>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7" name="Line 866">
                                                      <a:extLst>
                                                        <a:ext uri="{FF2B5EF4-FFF2-40B4-BE49-F238E27FC236}">
                                                          <a16:creationId xmlns:a16="http://schemas.microsoft.com/office/drawing/2014/main" id="{62990A69-3CFD-4CC2-BBB7-C78AB73D0771}"/>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18" name="Oval 117">
                                                      <a:extLst>
                                                        <a:ext uri="{FF2B5EF4-FFF2-40B4-BE49-F238E27FC236}">
                                                          <a16:creationId xmlns:a16="http://schemas.microsoft.com/office/drawing/2014/main" id="{7CA3BB5E-4C31-486A-9D1D-76F234016481}"/>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19" name="Oval 118">
                                                      <a:extLst>
                                                        <a:ext uri="{FF2B5EF4-FFF2-40B4-BE49-F238E27FC236}">
                                                          <a16:creationId xmlns:a16="http://schemas.microsoft.com/office/drawing/2014/main" id="{A9743AC8-7377-4EA3-BF4E-6AC2C324CBD5}"/>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20" name="Straight Connector 119">
                                                      <a:extLst>
                                                        <a:ext uri="{FF2B5EF4-FFF2-40B4-BE49-F238E27FC236}">
                                                          <a16:creationId xmlns:a16="http://schemas.microsoft.com/office/drawing/2014/main" id="{6D6C7A1C-B1F6-461E-8279-90CCC863B58E}"/>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21" name="Straight Connector 120">
                                                      <a:extLst>
                                                        <a:ext uri="{FF2B5EF4-FFF2-40B4-BE49-F238E27FC236}">
                                                          <a16:creationId xmlns:a16="http://schemas.microsoft.com/office/drawing/2014/main" id="{2CC95E76-789F-486D-A823-FDE70FF0DC21}"/>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22" name="Straight Connector 121">
                                                      <a:extLst>
                                                        <a:ext uri="{FF2B5EF4-FFF2-40B4-BE49-F238E27FC236}">
                                                          <a16:creationId xmlns:a16="http://schemas.microsoft.com/office/drawing/2014/main" id="{E76CD5DC-48F7-47F5-9EEC-3A918E19FD13}"/>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23" name="Straight Connector 122">
                                                      <a:extLst>
                                                        <a:ext uri="{FF2B5EF4-FFF2-40B4-BE49-F238E27FC236}">
                                                          <a16:creationId xmlns:a16="http://schemas.microsoft.com/office/drawing/2014/main" id="{EB97E26F-1230-4D42-A71B-79BF689DE85C}"/>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24" name="Straight Connector 123">
                                                      <a:extLst>
                                                        <a:ext uri="{FF2B5EF4-FFF2-40B4-BE49-F238E27FC236}">
                                                          <a16:creationId xmlns:a16="http://schemas.microsoft.com/office/drawing/2014/main" id="{CCD73722-DE59-4A13-928C-606DA15ADE72}"/>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25" name="Straight Connector 124">
                                                      <a:extLst>
                                                        <a:ext uri="{FF2B5EF4-FFF2-40B4-BE49-F238E27FC236}">
                                                          <a16:creationId xmlns:a16="http://schemas.microsoft.com/office/drawing/2014/main" id="{AB01C363-9C05-40CA-98F3-9D84C76CFDAE}"/>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26" name="Straight Connector 125">
                                                      <a:extLst>
                                                        <a:ext uri="{FF2B5EF4-FFF2-40B4-BE49-F238E27FC236}">
                                                          <a16:creationId xmlns:a16="http://schemas.microsoft.com/office/drawing/2014/main" id="{69A60D37-EBBE-4A4E-8CC0-154336302D22}"/>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27" name="Straight Connector 126">
                                                      <a:extLst>
                                                        <a:ext uri="{FF2B5EF4-FFF2-40B4-BE49-F238E27FC236}">
                                                          <a16:creationId xmlns:a16="http://schemas.microsoft.com/office/drawing/2014/main" id="{B3E9179D-FF06-4455-A723-6DBB570B2315}"/>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28" name="Straight Connector 127">
                                                      <a:extLst>
                                                        <a:ext uri="{FF2B5EF4-FFF2-40B4-BE49-F238E27FC236}">
                                                          <a16:creationId xmlns:a16="http://schemas.microsoft.com/office/drawing/2014/main" id="{5AAFD1B8-BF9F-4B81-B1BB-D63F903251C4}"/>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29" name="Straight Connector 128">
                                                      <a:extLst>
                                                        <a:ext uri="{FF2B5EF4-FFF2-40B4-BE49-F238E27FC236}">
                                                          <a16:creationId xmlns:a16="http://schemas.microsoft.com/office/drawing/2014/main" id="{46A08A50-A7E5-41C6-947D-C9CD821C200F}"/>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grpSp>
                                          <p:sp>
                                            <p:nvSpPr>
                                              <p:cNvPr id="56" name="Text Box 861">
                                                <a:extLst>
                                                  <a:ext uri="{FF2B5EF4-FFF2-40B4-BE49-F238E27FC236}">
                                                    <a16:creationId xmlns:a16="http://schemas.microsoft.com/office/drawing/2014/main" id="{D170B6EB-F1BA-4183-A40A-3955AFBA5B60}"/>
                                                  </a:ext>
                                                </a:extLst>
                                              </p:cNvPr>
                                              <p:cNvSpPr txBox="1">
                                                <a:spLocks noChangeArrowheads="1"/>
                                              </p:cNvSpPr>
                                              <p:nvPr/>
                                            </p:nvSpPr>
                                            <p:spPr bwMode="auto">
                                              <a:xfrm>
                                                <a:off x="5672138" y="2644775"/>
                                                <a:ext cx="376007" cy="20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42900" lvl="0" indent="-342900" algn="l" fontAlgn="auto" hangingPunct="1">
                                                  <a:lnSpc>
                                                    <a:spcPts val="1200"/>
                                                  </a:lnSpc>
                                                  <a:spcAft>
                                                    <a:spcPts val="0"/>
                                                  </a:spcAft>
                                                  <a:buFont typeface="Symbol" panose="05050102010706020507" pitchFamily="18" charset="2"/>
                                                  <a:buBlip>
                                                    <a:blip r:embed="rId2"/>
                                                  </a:buBlip>
                                                  <a:tabLst>
                                                    <a:tab pos="457200" algn="l"/>
                                                  </a:tabLs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57" name="Group 56">
                                                <a:extLst>
                                                  <a:ext uri="{FF2B5EF4-FFF2-40B4-BE49-F238E27FC236}">
                                                    <a16:creationId xmlns:a16="http://schemas.microsoft.com/office/drawing/2014/main" id="{88FC0151-5F9E-4E4B-9460-E6277C255CE2}"/>
                                                  </a:ext>
                                                </a:extLst>
                                              </p:cNvPr>
                                              <p:cNvGrpSpPr>
                                                <a:grpSpLocks/>
                                              </p:cNvGrpSpPr>
                                              <p:nvPr/>
                                            </p:nvGrpSpPr>
                                            <p:grpSpPr bwMode="auto">
                                              <a:xfrm>
                                                <a:off x="2089148" y="2674919"/>
                                                <a:ext cx="813640" cy="1937544"/>
                                                <a:chOff x="2090732" y="2569231"/>
                                                <a:chExt cx="814382" cy="1862539"/>
                                              </a:xfrm>
                                            </p:grpSpPr>
                                            <p:grpSp>
                                              <p:nvGrpSpPr>
                                                <p:cNvPr id="58" name="Group 57">
                                                  <a:extLst>
                                                    <a:ext uri="{FF2B5EF4-FFF2-40B4-BE49-F238E27FC236}">
                                                      <a16:creationId xmlns:a16="http://schemas.microsoft.com/office/drawing/2014/main" id="{7FC03F6C-E4DB-4E44-B6BC-FE4A9E25C68D}"/>
                                                    </a:ext>
                                                  </a:extLst>
                                                </p:cNvPr>
                                                <p:cNvGrpSpPr>
                                                  <a:grpSpLocks/>
                                                </p:cNvGrpSpPr>
                                                <p:nvPr/>
                                              </p:nvGrpSpPr>
                                              <p:grpSpPr bwMode="auto">
                                                <a:xfrm>
                                                  <a:off x="2090732" y="2569231"/>
                                                  <a:ext cx="814382" cy="1808134"/>
                                                  <a:chOff x="2090732" y="2569231"/>
                                                  <a:chExt cx="814382" cy="1808134"/>
                                                </a:xfrm>
                                              </p:grpSpPr>
                                              <p:grpSp>
                                                <p:nvGrpSpPr>
                                                  <p:cNvPr id="60" name="Group 59">
                                                    <a:extLst>
                                                      <a:ext uri="{FF2B5EF4-FFF2-40B4-BE49-F238E27FC236}">
                                                        <a16:creationId xmlns:a16="http://schemas.microsoft.com/office/drawing/2014/main" id="{C161E61F-AC11-475D-8593-58C1D4C88785}"/>
                                                      </a:ext>
                                                    </a:extLst>
                                                  </p:cNvPr>
                                                  <p:cNvGrpSpPr>
                                                    <a:grpSpLocks/>
                                                  </p:cNvGrpSpPr>
                                                  <p:nvPr/>
                                                </p:nvGrpSpPr>
                                                <p:grpSpPr bwMode="auto">
                                                  <a:xfrm>
                                                    <a:off x="2090732" y="2569231"/>
                                                    <a:ext cx="814382" cy="1808134"/>
                                                    <a:chOff x="2090734" y="2569231"/>
                                                    <a:chExt cx="815125" cy="1808612"/>
                                                  </a:xfrm>
                                                </p:grpSpPr>
                                                <p:grpSp>
                                                  <p:nvGrpSpPr>
                                                    <p:cNvPr id="62" name="Group 61">
                                                      <a:extLst>
                                                        <a:ext uri="{FF2B5EF4-FFF2-40B4-BE49-F238E27FC236}">
                                                          <a16:creationId xmlns:a16="http://schemas.microsoft.com/office/drawing/2014/main" id="{0ABC82A2-90D1-4A88-B2B1-276456D80FF3}"/>
                                                        </a:ext>
                                                      </a:extLst>
                                                    </p:cNvPr>
                                                    <p:cNvGrpSpPr>
                                                      <a:grpSpLocks/>
                                                    </p:cNvGrpSpPr>
                                                    <p:nvPr/>
                                                  </p:nvGrpSpPr>
                                                  <p:grpSpPr bwMode="auto">
                                                    <a:xfrm>
                                                      <a:off x="2154235" y="2679170"/>
                                                      <a:ext cx="535949" cy="920115"/>
                                                      <a:chOff x="2154237" y="2679170"/>
                                                      <a:chExt cx="535987" cy="920220"/>
                                                    </a:xfrm>
                                                  </p:grpSpPr>
                                                  <p:grpSp>
                                                    <p:nvGrpSpPr>
                                                      <p:cNvPr id="87" name="Group 86">
                                                        <a:extLst>
                                                          <a:ext uri="{FF2B5EF4-FFF2-40B4-BE49-F238E27FC236}">
                                                            <a16:creationId xmlns:a16="http://schemas.microsoft.com/office/drawing/2014/main" id="{477174AB-1446-46AF-802E-21546602848B}"/>
                                                          </a:ext>
                                                        </a:extLst>
                                                      </p:cNvPr>
                                                      <p:cNvGrpSpPr>
                                                        <a:grpSpLocks/>
                                                      </p:cNvGrpSpPr>
                                                      <p:nvPr/>
                                                    </p:nvGrpSpPr>
                                                    <p:grpSpPr bwMode="auto">
                                                      <a:xfrm>
                                                        <a:off x="2154237" y="2679170"/>
                                                        <a:ext cx="535987" cy="920220"/>
                                                        <a:chOff x="2154237" y="2679170"/>
                                                        <a:chExt cx="535987" cy="920220"/>
                                                      </a:xfrm>
                                                    </p:grpSpPr>
                                                    <p:sp>
                                                      <p:nvSpPr>
                                                        <p:cNvPr id="89" name="Text Box 859">
                                                          <a:extLst>
                                                            <a:ext uri="{FF2B5EF4-FFF2-40B4-BE49-F238E27FC236}">
                                                              <a16:creationId xmlns:a16="http://schemas.microsoft.com/office/drawing/2014/main" id="{7514559B-C9F4-4C37-8BB8-A3C89FA59386}"/>
                                                            </a:ext>
                                                          </a:extLst>
                                                        </p:cNvPr>
                                                        <p:cNvSpPr txBox="1">
                                                          <a:spLocks noChangeArrowheads="1"/>
                                                        </p:cNvSpPr>
                                                        <p:nvPr/>
                                                      </p:nvSpPr>
                                                      <p:spPr bwMode="auto">
                                                        <a:xfrm>
                                                          <a:off x="2494597" y="344117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0" name="AutoShape 860">
                                                          <a:extLst>
                                                            <a:ext uri="{FF2B5EF4-FFF2-40B4-BE49-F238E27FC236}">
                                                              <a16:creationId xmlns:a16="http://schemas.microsoft.com/office/drawing/2014/main" id="{B322211E-F509-42B8-979B-C1815009CEE6}"/>
                                                            </a:ext>
                                                          </a:extLst>
                                                        </p:cNvPr>
                                                        <p:cNvCxnSpPr>
                                                          <a:cxnSpLocks noChangeShapeType="1"/>
                                                        </p:cNvCxnSpPr>
                                                        <p:nvPr/>
                                                      </p:nvCxnSpPr>
                                                      <p:spPr bwMode="auto">
                                                        <a:xfrm>
                                                          <a:off x="2462212" y="336116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91" name="AutoShape 862">
                                                          <a:extLst>
                                                            <a:ext uri="{FF2B5EF4-FFF2-40B4-BE49-F238E27FC236}">
                                                              <a16:creationId xmlns:a16="http://schemas.microsoft.com/office/drawing/2014/main" id="{06557045-45CC-434C-8055-97788DA1C9A3}"/>
                                                            </a:ext>
                                                          </a:extLst>
                                                        </p:cNvPr>
                                                        <p:cNvCxnSpPr>
                                                          <a:cxnSpLocks noChangeShapeType="1"/>
                                                        </p:cNvCxnSpPr>
                                                        <p:nvPr/>
                                                      </p:nvCxnSpPr>
                                                      <p:spPr bwMode="auto">
                                                        <a:xfrm>
                                                          <a:off x="2462212" y="274965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92" name="Line 863">
                                                          <a:extLst>
                                                            <a:ext uri="{FF2B5EF4-FFF2-40B4-BE49-F238E27FC236}">
                                                              <a16:creationId xmlns:a16="http://schemas.microsoft.com/office/drawing/2014/main" id="{4419DCC2-559D-4D51-AAE9-77224C0B727F}"/>
                                                            </a:ext>
                                                          </a:extLst>
                                                        </p:cNvPr>
                                                        <p:cNvCxnSpPr>
                                                          <a:cxnSpLocks noChangeShapeType="1"/>
                                                        </p:cNvCxnSpPr>
                                                        <p:nvPr/>
                                                      </p:nvCxnSpPr>
                                                      <p:spPr bwMode="auto">
                                                        <a:xfrm rot="-5400000">
                                                          <a:off x="2220277" y="306779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93" name="Text Box 864">
                                                          <a:extLst>
                                                            <a:ext uri="{FF2B5EF4-FFF2-40B4-BE49-F238E27FC236}">
                                                              <a16:creationId xmlns:a16="http://schemas.microsoft.com/office/drawing/2014/main" id="{8197AC00-8141-48EC-BBA9-4031D9DEBB36}"/>
                                                            </a:ext>
                                                          </a:extLst>
                                                        </p:cNvPr>
                                                        <p:cNvSpPr txBox="1">
                                                          <a:spLocks noChangeArrowheads="1"/>
                                                        </p:cNvSpPr>
                                                        <p:nvPr/>
                                                      </p:nvSpPr>
                                                      <p:spPr bwMode="auto">
                                                        <a:xfrm>
                                                          <a:off x="2486977" y="267917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4" name="Rectangle 93">
                                                          <a:extLst>
                                                            <a:ext uri="{FF2B5EF4-FFF2-40B4-BE49-F238E27FC236}">
                                                              <a16:creationId xmlns:a16="http://schemas.microsoft.com/office/drawing/2014/main" id="{B9FB69DA-BA6C-48E0-9000-016137395FF1}"/>
                                                            </a:ext>
                                                          </a:extLst>
                                                        </p:cNvPr>
                                                        <p:cNvSpPr>
                                                          <a:spLocks noChangeArrowheads="1"/>
                                                        </p:cNvSpPr>
                                                        <p:nvPr/>
                                                      </p:nvSpPr>
                                                      <p:spPr bwMode="auto">
                                                        <a:xfrm>
                                                          <a:off x="2399347" y="292301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95" name="Line 866">
                                                          <a:extLst>
                                                            <a:ext uri="{FF2B5EF4-FFF2-40B4-BE49-F238E27FC236}">
                                                              <a16:creationId xmlns:a16="http://schemas.microsoft.com/office/drawing/2014/main" id="{06E44307-1E09-48B7-B1D0-09215EDCB40D}"/>
                                                            </a:ext>
                                                          </a:extLst>
                                                        </p:cNvPr>
                                                        <p:cNvCxnSpPr>
                                                          <a:cxnSpLocks noChangeShapeType="1"/>
                                                        </p:cNvCxnSpPr>
                                                        <p:nvPr/>
                                                      </p:nvCxnSpPr>
                                                      <p:spPr bwMode="auto">
                                                        <a:xfrm>
                                                          <a:off x="2363152" y="299730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96" name="Oval 95">
                                                          <a:extLst>
                                                            <a:ext uri="{FF2B5EF4-FFF2-40B4-BE49-F238E27FC236}">
                                                              <a16:creationId xmlns:a16="http://schemas.microsoft.com/office/drawing/2014/main" id="{7537022A-130D-4A13-B286-91ED5CBA803D}"/>
                                                            </a:ext>
                                                          </a:extLst>
                                                        </p:cNvPr>
                                                        <p:cNvSpPr>
                                                          <a:spLocks noChangeArrowheads="1"/>
                                                        </p:cNvSpPr>
                                                        <p:nvPr/>
                                                      </p:nvSpPr>
                                                      <p:spPr bwMode="auto">
                                                        <a:xfrm>
                                                          <a:off x="2292667" y="310589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97" name="Oval 96">
                                                          <a:extLst>
                                                            <a:ext uri="{FF2B5EF4-FFF2-40B4-BE49-F238E27FC236}">
                                                              <a16:creationId xmlns:a16="http://schemas.microsoft.com/office/drawing/2014/main" id="{AF38CA08-A448-4F98-8627-28B7270D9252}"/>
                                                            </a:ext>
                                                          </a:extLst>
                                                        </p:cNvPr>
                                                        <p:cNvSpPr>
                                                          <a:spLocks noChangeArrowheads="1"/>
                                                        </p:cNvSpPr>
                                                        <p:nvPr/>
                                                      </p:nvSpPr>
                                                      <p:spPr bwMode="auto">
                                                        <a:xfrm>
                                                          <a:off x="2399347" y="290205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98" name="Oval 97">
                                                          <a:extLst>
                                                            <a:ext uri="{FF2B5EF4-FFF2-40B4-BE49-F238E27FC236}">
                                                              <a16:creationId xmlns:a16="http://schemas.microsoft.com/office/drawing/2014/main" id="{FF5D39DA-AF79-4D5B-9C37-22ADE762629A}"/>
                                                            </a:ext>
                                                          </a:extLst>
                                                        </p:cNvPr>
                                                        <p:cNvSpPr>
                                                          <a:spLocks noChangeArrowheads="1"/>
                                                        </p:cNvSpPr>
                                                        <p:nvPr/>
                                                      </p:nvSpPr>
                                                      <p:spPr bwMode="auto">
                                                        <a:xfrm>
                                                          <a:off x="2399347" y="333830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99" name="Straight Connector 98">
                                                          <a:extLst>
                                                            <a:ext uri="{FF2B5EF4-FFF2-40B4-BE49-F238E27FC236}">
                                                              <a16:creationId xmlns:a16="http://schemas.microsoft.com/office/drawing/2014/main" id="{585E642D-D415-40F6-8368-32B709506B24}"/>
                                                            </a:ext>
                                                          </a:extLst>
                                                        </p:cNvPr>
                                                        <p:cNvCxnSpPr>
                                                          <a:cxnSpLocks noChangeShapeType="1"/>
                                                        </p:cNvCxnSpPr>
                                                        <p:nvPr/>
                                                      </p:nvCxnSpPr>
                                                      <p:spPr bwMode="auto">
                                                        <a:xfrm>
                                                          <a:off x="2403157" y="295349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0" name="Straight Connector 99">
                                                          <a:extLst>
                                                            <a:ext uri="{FF2B5EF4-FFF2-40B4-BE49-F238E27FC236}">
                                                              <a16:creationId xmlns:a16="http://schemas.microsoft.com/office/drawing/2014/main" id="{F6F2F8A1-B9D3-4EA8-94F5-CBFC67C29DA9}"/>
                                                            </a:ext>
                                                          </a:extLst>
                                                        </p:cNvPr>
                                                        <p:cNvCxnSpPr>
                                                          <a:cxnSpLocks noChangeShapeType="1"/>
                                                        </p:cNvCxnSpPr>
                                                        <p:nvPr/>
                                                      </p:nvCxnSpPr>
                                                      <p:spPr bwMode="auto">
                                                        <a:xfrm>
                                                          <a:off x="2403157" y="302588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1" name="Straight Connector 100">
                                                          <a:extLst>
                                                            <a:ext uri="{FF2B5EF4-FFF2-40B4-BE49-F238E27FC236}">
                                                              <a16:creationId xmlns:a16="http://schemas.microsoft.com/office/drawing/2014/main" id="{A3EE0A85-CDD0-4A36-8C56-44E6E42D28CB}"/>
                                                            </a:ext>
                                                          </a:extLst>
                                                        </p:cNvPr>
                                                        <p:cNvCxnSpPr>
                                                          <a:cxnSpLocks noChangeShapeType="1"/>
                                                        </p:cNvCxnSpPr>
                                                        <p:nvPr/>
                                                      </p:nvCxnSpPr>
                                                      <p:spPr bwMode="auto">
                                                        <a:xfrm>
                                                          <a:off x="2403157" y="310208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2" name="Straight Connector 101">
                                                          <a:extLst>
                                                            <a:ext uri="{FF2B5EF4-FFF2-40B4-BE49-F238E27FC236}">
                                                              <a16:creationId xmlns:a16="http://schemas.microsoft.com/office/drawing/2014/main" id="{6111B19A-1C9F-4C3F-B18C-76CA9582433F}"/>
                                                            </a:ext>
                                                          </a:extLst>
                                                        </p:cNvPr>
                                                        <p:cNvCxnSpPr>
                                                          <a:cxnSpLocks noChangeShapeType="1"/>
                                                        </p:cNvCxnSpPr>
                                                        <p:nvPr/>
                                                      </p:nvCxnSpPr>
                                                      <p:spPr bwMode="auto">
                                                        <a:xfrm>
                                                          <a:off x="2403157" y="31839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3" name="Straight Connector 102">
                                                          <a:extLst>
                                                            <a:ext uri="{FF2B5EF4-FFF2-40B4-BE49-F238E27FC236}">
                                                              <a16:creationId xmlns:a16="http://schemas.microsoft.com/office/drawing/2014/main" id="{E2E64DB2-ADDC-4CF2-9E40-E5992E6799B5}"/>
                                                            </a:ext>
                                                          </a:extLst>
                                                        </p:cNvPr>
                                                        <p:cNvCxnSpPr>
                                                          <a:cxnSpLocks noChangeShapeType="1"/>
                                                        </p:cNvCxnSpPr>
                                                        <p:nvPr/>
                                                      </p:nvCxnSpPr>
                                                      <p:spPr bwMode="auto">
                                                        <a:xfrm>
                                                          <a:off x="2399347" y="32601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4" name="Straight Connector 103">
                                                          <a:extLst>
                                                            <a:ext uri="{FF2B5EF4-FFF2-40B4-BE49-F238E27FC236}">
                                                              <a16:creationId xmlns:a16="http://schemas.microsoft.com/office/drawing/2014/main" id="{A23E8A87-1C63-4281-8344-0E8861037AC9}"/>
                                                            </a:ext>
                                                          </a:extLst>
                                                        </p:cNvPr>
                                                        <p:cNvCxnSpPr>
                                                          <a:cxnSpLocks noChangeShapeType="1"/>
                                                        </p:cNvCxnSpPr>
                                                        <p:nvPr/>
                                                      </p:nvCxnSpPr>
                                                      <p:spPr bwMode="auto">
                                                        <a:xfrm flipH="1">
                                                          <a:off x="2405062" y="294587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5" name="Straight Connector 104">
                                                          <a:extLst>
                                                            <a:ext uri="{FF2B5EF4-FFF2-40B4-BE49-F238E27FC236}">
                                                              <a16:creationId xmlns:a16="http://schemas.microsoft.com/office/drawing/2014/main" id="{E4D9DFC5-5206-4BE0-B032-AB391B3DE7C5}"/>
                                                            </a:ext>
                                                          </a:extLst>
                                                        </p:cNvPr>
                                                        <p:cNvCxnSpPr>
                                                          <a:cxnSpLocks noChangeShapeType="1"/>
                                                        </p:cNvCxnSpPr>
                                                        <p:nvPr/>
                                                      </p:nvCxnSpPr>
                                                      <p:spPr bwMode="auto">
                                                        <a:xfrm flipH="1">
                                                          <a:off x="2405062" y="302207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6" name="Straight Connector 105">
                                                          <a:extLst>
                                                            <a:ext uri="{FF2B5EF4-FFF2-40B4-BE49-F238E27FC236}">
                                                              <a16:creationId xmlns:a16="http://schemas.microsoft.com/office/drawing/2014/main" id="{80A9EC8F-3A2E-4FB8-B187-1B7E9FF8B50B}"/>
                                                            </a:ext>
                                                          </a:extLst>
                                                        </p:cNvPr>
                                                        <p:cNvCxnSpPr>
                                                          <a:cxnSpLocks noChangeShapeType="1"/>
                                                        </p:cNvCxnSpPr>
                                                        <p:nvPr/>
                                                      </p:nvCxnSpPr>
                                                      <p:spPr bwMode="auto">
                                                        <a:xfrm flipH="1">
                                                          <a:off x="2403157" y="310017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7" name="Straight Connector 106">
                                                          <a:extLst>
                                                            <a:ext uri="{FF2B5EF4-FFF2-40B4-BE49-F238E27FC236}">
                                                              <a16:creationId xmlns:a16="http://schemas.microsoft.com/office/drawing/2014/main" id="{9FDB252D-C884-42EA-A216-04B9A2772D1C}"/>
                                                            </a:ext>
                                                          </a:extLst>
                                                        </p:cNvPr>
                                                        <p:cNvCxnSpPr>
                                                          <a:cxnSpLocks noChangeShapeType="1"/>
                                                        </p:cNvCxnSpPr>
                                                        <p:nvPr/>
                                                      </p:nvCxnSpPr>
                                                      <p:spPr bwMode="auto">
                                                        <a:xfrm flipH="1">
                                                          <a:off x="2405062" y="317637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8" name="Straight Connector 107">
                                                          <a:extLst>
                                                            <a:ext uri="{FF2B5EF4-FFF2-40B4-BE49-F238E27FC236}">
                                                              <a16:creationId xmlns:a16="http://schemas.microsoft.com/office/drawing/2014/main" id="{086DB816-8AF2-4368-81EE-AE9B38FB00B6}"/>
                                                            </a:ext>
                                                          </a:extLst>
                                                        </p:cNvPr>
                                                        <p:cNvCxnSpPr>
                                                          <a:cxnSpLocks noChangeShapeType="1"/>
                                                        </p:cNvCxnSpPr>
                                                        <p:nvPr/>
                                                      </p:nvCxnSpPr>
                                                      <p:spPr bwMode="auto">
                                                        <a:xfrm flipH="1">
                                                          <a:off x="2405062" y="325257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cxnSp>
                                                    <p:nvCxnSpPr>
                                                      <p:cNvPr id="88" name="Straight Connector 87">
                                                        <a:extLst>
                                                          <a:ext uri="{FF2B5EF4-FFF2-40B4-BE49-F238E27FC236}">
                                                            <a16:creationId xmlns:a16="http://schemas.microsoft.com/office/drawing/2014/main" id="{35CE9D3A-369E-48CD-8518-203F3709A96A}"/>
                                                          </a:ext>
                                                        </a:extLst>
                                                      </p:cNvPr>
                                                      <p:cNvCxnSpPr>
                                                        <a:cxnSpLocks noChangeShapeType="1"/>
                                                      </p:cNvCxnSpPr>
                                                      <p:nvPr/>
                                                    </p:nvCxnSpPr>
                                                    <p:spPr bwMode="auto">
                                                      <a:xfrm>
                                                        <a:off x="2322512" y="2742670"/>
                                                        <a:ext cx="26035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63" name="Group 62">
                                                      <a:extLst>
                                                        <a:ext uri="{FF2B5EF4-FFF2-40B4-BE49-F238E27FC236}">
                                                          <a16:creationId xmlns:a16="http://schemas.microsoft.com/office/drawing/2014/main" id="{66F10900-EAFD-4D95-8266-6752CCBFEFB8}"/>
                                                        </a:ext>
                                                      </a:extLst>
                                                    </p:cNvPr>
                                                    <p:cNvGrpSpPr>
                                                      <a:grpSpLocks/>
                                                    </p:cNvGrpSpPr>
                                                    <p:nvPr/>
                                                  </p:nvGrpSpPr>
                                                  <p:grpSpPr bwMode="auto">
                                                    <a:xfrm>
                                                      <a:off x="2090734" y="3458103"/>
                                                      <a:ext cx="598169" cy="919740"/>
                                                      <a:chOff x="2090737" y="3458103"/>
                                                      <a:chExt cx="598429" cy="919740"/>
                                                    </a:xfrm>
                                                  </p:grpSpPr>
                                                  <p:sp>
                                                    <p:nvSpPr>
                                                      <p:cNvPr id="66" name="Rectangle 65">
                                                        <a:extLst>
                                                          <a:ext uri="{FF2B5EF4-FFF2-40B4-BE49-F238E27FC236}">
                                                            <a16:creationId xmlns:a16="http://schemas.microsoft.com/office/drawing/2014/main" id="{496A400B-5F8C-40AD-AF6B-CBF4B5035D7D}"/>
                                                          </a:ext>
                                                        </a:extLst>
                                                      </p:cNvPr>
                                                      <p:cNvSpPr>
                                                        <a:spLocks noChangeArrowheads="1"/>
                                                      </p:cNvSpPr>
                                                      <p:nvPr/>
                                                    </p:nvSpPr>
                                                    <p:spPr bwMode="auto">
                                                      <a:xfrm>
                                                        <a:off x="2399383" y="3700405"/>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67" name="Group 66">
                                                        <a:extLst>
                                                          <a:ext uri="{FF2B5EF4-FFF2-40B4-BE49-F238E27FC236}">
                                                            <a16:creationId xmlns:a16="http://schemas.microsoft.com/office/drawing/2014/main" id="{9135390A-E90D-4B38-9E81-A42C62C8791D}"/>
                                                          </a:ext>
                                                        </a:extLst>
                                                      </p:cNvPr>
                                                      <p:cNvGrpSpPr>
                                                        <a:grpSpLocks/>
                                                      </p:cNvGrpSpPr>
                                                      <p:nvPr/>
                                                    </p:nvGrpSpPr>
                                                    <p:grpSpPr bwMode="auto">
                                                      <a:xfrm>
                                                        <a:off x="2090737" y="3458103"/>
                                                        <a:ext cx="598429" cy="919740"/>
                                                        <a:chOff x="2090737" y="3458103"/>
                                                        <a:chExt cx="598429" cy="919740"/>
                                                      </a:xfrm>
                                                    </p:grpSpPr>
                                                    <p:sp>
                                                      <p:nvSpPr>
                                                        <p:cNvPr id="68" name="Text Box 859">
                                                          <a:extLst>
                                                            <a:ext uri="{FF2B5EF4-FFF2-40B4-BE49-F238E27FC236}">
                                                              <a16:creationId xmlns:a16="http://schemas.microsoft.com/office/drawing/2014/main" id="{432984D4-DA18-46A4-9677-1140C40553D3}"/>
                                                            </a:ext>
                                                          </a:extLst>
                                                        </p:cNvPr>
                                                        <p:cNvSpPr txBox="1">
                                                          <a:spLocks noChangeArrowheads="1"/>
                                                        </p:cNvSpPr>
                                                        <p:nvPr/>
                                                      </p:nvSpPr>
                                                      <p:spPr bwMode="auto">
                                                        <a:xfrm>
                                                          <a:off x="2494573" y="4219623"/>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9" name="AutoShape 860">
                                                          <a:extLst>
                                                            <a:ext uri="{FF2B5EF4-FFF2-40B4-BE49-F238E27FC236}">
                                                              <a16:creationId xmlns:a16="http://schemas.microsoft.com/office/drawing/2014/main" id="{F8F75E3A-65ED-4EA1-BEE5-4A6243CFB4A1}"/>
                                                            </a:ext>
                                                          </a:extLst>
                                                        </p:cNvPr>
                                                        <p:cNvCxnSpPr>
                                                          <a:cxnSpLocks noChangeShapeType="1"/>
                                                        </p:cNvCxnSpPr>
                                                        <p:nvPr/>
                                                      </p:nvCxnSpPr>
                                                      <p:spPr bwMode="auto">
                                                        <a:xfrm>
                                                          <a:off x="2462843" y="413885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70" name="Text Box 861">
                                                          <a:extLst>
                                                            <a:ext uri="{FF2B5EF4-FFF2-40B4-BE49-F238E27FC236}">
                                                              <a16:creationId xmlns:a16="http://schemas.microsoft.com/office/drawing/2014/main" id="{9736E6F7-500E-4682-AA34-6F4E4A8C9994}"/>
                                                            </a:ext>
                                                          </a:extLst>
                                                        </p:cNvPr>
                                                        <p:cNvSpPr txBox="1">
                                                          <a:spLocks noChangeArrowheads="1"/>
                                                        </p:cNvSpPr>
                                                        <p:nvPr/>
                                                      </p:nvSpPr>
                                                      <p:spPr bwMode="auto">
                                                        <a:xfrm>
                                                          <a:off x="2090737" y="3821556"/>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1" name="AutoShape 862">
                                                          <a:extLst>
                                                            <a:ext uri="{FF2B5EF4-FFF2-40B4-BE49-F238E27FC236}">
                                                              <a16:creationId xmlns:a16="http://schemas.microsoft.com/office/drawing/2014/main" id="{AE0434F0-40C6-4310-BD83-B0FFD27AD1C6}"/>
                                                            </a:ext>
                                                          </a:extLst>
                                                        </p:cNvPr>
                                                        <p:cNvCxnSpPr>
                                                          <a:cxnSpLocks noChangeShapeType="1"/>
                                                        </p:cNvCxnSpPr>
                                                        <p:nvPr/>
                                                      </p:nvCxnSpPr>
                                                      <p:spPr bwMode="auto">
                                                        <a:xfrm>
                                                          <a:off x="2462843" y="352733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72" name="Line 863">
                                                          <a:extLst>
                                                            <a:ext uri="{FF2B5EF4-FFF2-40B4-BE49-F238E27FC236}">
                                                              <a16:creationId xmlns:a16="http://schemas.microsoft.com/office/drawing/2014/main" id="{8F3B0E5D-9E1B-420A-B51C-5E1F1DC2BFFF}"/>
                                                            </a:ext>
                                                          </a:extLst>
                                                        </p:cNvPr>
                                                        <p:cNvCxnSpPr>
                                                          <a:cxnSpLocks noChangeShapeType="1"/>
                                                        </p:cNvCxnSpPr>
                                                        <p:nvPr/>
                                                      </p:nvCxnSpPr>
                                                      <p:spPr bwMode="auto">
                                                        <a:xfrm>
                                                          <a:off x="2153374" y="3901990"/>
                                                          <a:ext cx="199944" cy="31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73" name="Text Box 864">
                                                          <a:extLst>
                                                            <a:ext uri="{FF2B5EF4-FFF2-40B4-BE49-F238E27FC236}">
                                                              <a16:creationId xmlns:a16="http://schemas.microsoft.com/office/drawing/2014/main" id="{DFBE1DF5-5F01-4846-B00B-D88510C19D57}"/>
                                                            </a:ext>
                                                          </a:extLst>
                                                        </p:cNvPr>
                                                        <p:cNvSpPr txBox="1">
                                                          <a:spLocks noChangeArrowheads="1"/>
                                                        </p:cNvSpPr>
                                                        <p:nvPr/>
                                                      </p:nvSpPr>
                                                      <p:spPr bwMode="auto">
                                                        <a:xfrm>
                                                          <a:off x="2485919" y="345810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4" name="Line 866">
                                                          <a:extLst>
                                                            <a:ext uri="{FF2B5EF4-FFF2-40B4-BE49-F238E27FC236}">
                                                              <a16:creationId xmlns:a16="http://schemas.microsoft.com/office/drawing/2014/main" id="{EF090EB2-B66F-4412-A3BF-15DC024EF68E}"/>
                                                            </a:ext>
                                                          </a:extLst>
                                                        </p:cNvPr>
                                                        <p:cNvCxnSpPr>
                                                          <a:cxnSpLocks noChangeShapeType="1"/>
                                                        </p:cNvCxnSpPr>
                                                        <p:nvPr/>
                                                      </p:nvCxnSpPr>
                                                      <p:spPr bwMode="auto">
                                                        <a:xfrm>
                                                          <a:off x="2364769" y="3775403"/>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75" name="Oval 74">
                                                          <a:extLst>
                                                            <a:ext uri="{FF2B5EF4-FFF2-40B4-BE49-F238E27FC236}">
                                                              <a16:creationId xmlns:a16="http://schemas.microsoft.com/office/drawing/2014/main" id="{BEEB497B-84C4-437F-AE1C-E9A310142454}"/>
                                                            </a:ext>
                                                          </a:extLst>
                                                        </p:cNvPr>
                                                        <p:cNvSpPr>
                                                          <a:spLocks noChangeArrowheads="1"/>
                                                        </p:cNvSpPr>
                                                        <p:nvPr/>
                                                      </p:nvSpPr>
                                                      <p:spPr bwMode="auto">
                                                        <a:xfrm>
                                                          <a:off x="2399383" y="3680213"/>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76" name="Oval 75">
                                                          <a:extLst>
                                                            <a:ext uri="{FF2B5EF4-FFF2-40B4-BE49-F238E27FC236}">
                                                              <a16:creationId xmlns:a16="http://schemas.microsoft.com/office/drawing/2014/main" id="{8270C98C-3676-49B0-BD27-A38E761F8AE5}"/>
                                                            </a:ext>
                                                          </a:extLst>
                                                        </p:cNvPr>
                                                        <p:cNvSpPr>
                                                          <a:spLocks noChangeArrowheads="1"/>
                                                        </p:cNvSpPr>
                                                        <p:nvPr/>
                                                      </p:nvSpPr>
                                                      <p:spPr bwMode="auto">
                                                        <a:xfrm>
                                                          <a:off x="2399383" y="4115779"/>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77" name="Straight Connector 76">
                                                          <a:extLst>
                                                            <a:ext uri="{FF2B5EF4-FFF2-40B4-BE49-F238E27FC236}">
                                                              <a16:creationId xmlns:a16="http://schemas.microsoft.com/office/drawing/2014/main" id="{6EDE3A40-5F2F-4A2B-9ABF-6BA55D7E2BA4}"/>
                                                            </a:ext>
                                                          </a:extLst>
                                                        </p:cNvPr>
                                                        <p:cNvCxnSpPr>
                                                          <a:cxnSpLocks noChangeShapeType="1"/>
                                                        </p:cNvCxnSpPr>
                                                        <p:nvPr/>
                                                      </p:nvCxnSpPr>
                                                      <p:spPr bwMode="auto">
                                                        <a:xfrm>
                                                          <a:off x="2402268" y="373213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8" name="Straight Connector 77">
                                                          <a:extLst>
                                                            <a:ext uri="{FF2B5EF4-FFF2-40B4-BE49-F238E27FC236}">
                                                              <a16:creationId xmlns:a16="http://schemas.microsoft.com/office/drawing/2014/main" id="{8E0480B6-590F-45A2-BF3D-F5DCF61B8D0D}"/>
                                                            </a:ext>
                                                          </a:extLst>
                                                        </p:cNvPr>
                                                        <p:cNvCxnSpPr>
                                                          <a:cxnSpLocks noChangeShapeType="1"/>
                                                        </p:cNvCxnSpPr>
                                                        <p:nvPr/>
                                                      </p:nvCxnSpPr>
                                                      <p:spPr bwMode="auto">
                                                        <a:xfrm>
                                                          <a:off x="2402268" y="380424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9" name="Straight Connector 78">
                                                          <a:extLst>
                                                            <a:ext uri="{FF2B5EF4-FFF2-40B4-BE49-F238E27FC236}">
                                                              <a16:creationId xmlns:a16="http://schemas.microsoft.com/office/drawing/2014/main" id="{348D1F2A-557A-45D4-B952-762E5336B684}"/>
                                                            </a:ext>
                                                          </a:extLst>
                                                        </p:cNvPr>
                                                        <p:cNvCxnSpPr>
                                                          <a:cxnSpLocks noChangeShapeType="1"/>
                                                        </p:cNvCxnSpPr>
                                                        <p:nvPr/>
                                                      </p:nvCxnSpPr>
                                                      <p:spPr bwMode="auto">
                                                        <a:xfrm>
                                                          <a:off x="2402268" y="3882131"/>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80" name="Straight Connector 79">
                                                          <a:extLst>
                                                            <a:ext uri="{FF2B5EF4-FFF2-40B4-BE49-F238E27FC236}">
                                                              <a16:creationId xmlns:a16="http://schemas.microsoft.com/office/drawing/2014/main" id="{EE1C9DE0-2E6D-431A-9E69-937280CE236B}"/>
                                                            </a:ext>
                                                          </a:extLst>
                                                        </p:cNvPr>
                                                        <p:cNvCxnSpPr>
                                                          <a:cxnSpLocks noChangeShapeType="1"/>
                                                        </p:cNvCxnSpPr>
                                                        <p:nvPr/>
                                                      </p:nvCxnSpPr>
                                                      <p:spPr bwMode="auto">
                                                        <a:xfrm>
                                                          <a:off x="2402268" y="396289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81" name="Straight Connector 80">
                                                          <a:extLst>
                                                            <a:ext uri="{FF2B5EF4-FFF2-40B4-BE49-F238E27FC236}">
                                                              <a16:creationId xmlns:a16="http://schemas.microsoft.com/office/drawing/2014/main" id="{416BB8EA-4C72-4304-939F-98B31E2CB9CA}"/>
                                                            </a:ext>
                                                          </a:extLst>
                                                        </p:cNvPr>
                                                        <p:cNvCxnSpPr>
                                                          <a:cxnSpLocks noChangeShapeType="1"/>
                                                        </p:cNvCxnSpPr>
                                                        <p:nvPr/>
                                                      </p:nvCxnSpPr>
                                                      <p:spPr bwMode="auto">
                                                        <a:xfrm>
                                                          <a:off x="2399383" y="403789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82" name="Straight Connector 81">
                                                          <a:extLst>
                                                            <a:ext uri="{FF2B5EF4-FFF2-40B4-BE49-F238E27FC236}">
                                                              <a16:creationId xmlns:a16="http://schemas.microsoft.com/office/drawing/2014/main" id="{DBD7E6E9-893D-4DAD-B425-D4132A37000A}"/>
                                                            </a:ext>
                                                          </a:extLst>
                                                        </p:cNvPr>
                                                        <p:cNvCxnSpPr>
                                                          <a:cxnSpLocks noChangeShapeType="1"/>
                                                        </p:cNvCxnSpPr>
                                                        <p:nvPr/>
                                                      </p:nvCxnSpPr>
                                                      <p:spPr bwMode="auto">
                                                        <a:xfrm flipH="1">
                                                          <a:off x="2405152" y="372348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83" name="Straight Connector 82">
                                                          <a:extLst>
                                                            <a:ext uri="{FF2B5EF4-FFF2-40B4-BE49-F238E27FC236}">
                                                              <a16:creationId xmlns:a16="http://schemas.microsoft.com/office/drawing/2014/main" id="{97C4CC18-22F4-4FAE-A363-127BD8F8DC68}"/>
                                                            </a:ext>
                                                          </a:extLst>
                                                        </p:cNvPr>
                                                        <p:cNvCxnSpPr>
                                                          <a:cxnSpLocks noChangeShapeType="1"/>
                                                        </p:cNvCxnSpPr>
                                                        <p:nvPr/>
                                                      </p:nvCxnSpPr>
                                                      <p:spPr bwMode="auto">
                                                        <a:xfrm flipH="1">
                                                          <a:off x="2405152" y="380136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84" name="Straight Connector 83">
                                                          <a:extLst>
                                                            <a:ext uri="{FF2B5EF4-FFF2-40B4-BE49-F238E27FC236}">
                                                              <a16:creationId xmlns:a16="http://schemas.microsoft.com/office/drawing/2014/main" id="{D1720E91-14DE-40AD-AF2F-CD339455C5F9}"/>
                                                            </a:ext>
                                                          </a:extLst>
                                                        </p:cNvPr>
                                                        <p:cNvCxnSpPr>
                                                          <a:cxnSpLocks noChangeShapeType="1"/>
                                                        </p:cNvCxnSpPr>
                                                        <p:nvPr/>
                                                      </p:nvCxnSpPr>
                                                      <p:spPr bwMode="auto">
                                                        <a:xfrm flipH="1">
                                                          <a:off x="2402268" y="3879247"/>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85" name="Straight Connector 84">
                                                          <a:extLst>
                                                            <a:ext uri="{FF2B5EF4-FFF2-40B4-BE49-F238E27FC236}">
                                                              <a16:creationId xmlns:a16="http://schemas.microsoft.com/office/drawing/2014/main" id="{FCA50747-E0AE-47AF-B25C-EEC1BE5B655A}"/>
                                                            </a:ext>
                                                          </a:extLst>
                                                        </p:cNvPr>
                                                        <p:cNvCxnSpPr>
                                                          <a:cxnSpLocks noChangeShapeType="1"/>
                                                        </p:cNvCxnSpPr>
                                                        <p:nvPr/>
                                                      </p:nvCxnSpPr>
                                                      <p:spPr bwMode="auto">
                                                        <a:xfrm flipH="1">
                                                          <a:off x="2405152" y="395424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86" name="Straight Connector 85">
                                                          <a:extLst>
                                                            <a:ext uri="{FF2B5EF4-FFF2-40B4-BE49-F238E27FC236}">
                                                              <a16:creationId xmlns:a16="http://schemas.microsoft.com/office/drawing/2014/main" id="{22158FFC-FA69-464B-9AC4-FAB0A9870A8F}"/>
                                                            </a:ext>
                                                          </a:extLst>
                                                        </p:cNvPr>
                                                        <p:cNvCxnSpPr>
                                                          <a:cxnSpLocks noChangeShapeType="1"/>
                                                        </p:cNvCxnSpPr>
                                                        <p:nvPr/>
                                                      </p:nvCxnSpPr>
                                                      <p:spPr bwMode="auto">
                                                        <a:xfrm flipH="1">
                                                          <a:off x="2405152" y="4032127"/>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64" name="Straight Connector 63">
                                                      <a:extLst>
                                                        <a:ext uri="{FF2B5EF4-FFF2-40B4-BE49-F238E27FC236}">
                                                          <a16:creationId xmlns:a16="http://schemas.microsoft.com/office/drawing/2014/main" id="{BEB291DC-65FD-4E08-85D4-E3B343F2FA92}"/>
                                                        </a:ext>
                                                      </a:extLst>
                                                    </p:cNvPr>
                                                    <p:cNvCxnSpPr>
                                                      <a:cxnSpLocks noChangeShapeType="1"/>
                                                    </p:cNvCxnSpPr>
                                                    <p:nvPr/>
                                                  </p:nvCxnSpPr>
                                                  <p:spPr bwMode="auto">
                                                    <a:xfrm>
                                                      <a:off x="2154237" y="3127903"/>
                                                      <a:ext cx="0" cy="776593"/>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65" name="Text Box 861">
                                                      <a:extLst>
                                                        <a:ext uri="{FF2B5EF4-FFF2-40B4-BE49-F238E27FC236}">
                                                          <a16:creationId xmlns:a16="http://schemas.microsoft.com/office/drawing/2014/main" id="{BEFE3E6E-558A-49EA-AABD-64807CCA06F1}"/>
                                                        </a:ext>
                                                      </a:extLst>
                                                    </p:cNvPr>
                                                    <p:cNvSpPr txBox="1">
                                                      <a:spLocks noChangeArrowheads="1"/>
                                                    </p:cNvSpPr>
                                                    <p:nvPr/>
                                                  </p:nvSpPr>
                                                  <p:spPr bwMode="auto">
                                                    <a:xfrm>
                                                      <a:off x="2151366" y="2569231"/>
                                                      <a:ext cx="754493" cy="26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61" name="Flowchart: Merge 60">
                                                    <a:extLst>
                                                      <a:ext uri="{FF2B5EF4-FFF2-40B4-BE49-F238E27FC236}">
                                                        <a16:creationId xmlns:a16="http://schemas.microsoft.com/office/drawing/2014/main" id="{B42901CE-0F40-4B83-B843-2F003DB9570A}"/>
                                                      </a:ext>
                                                    </a:extLst>
                                                  </p:cNvPr>
                                                  <p:cNvSpPr>
                                                    <a:spLocks noChangeArrowheads="1"/>
                                                  </p:cNvSpPr>
                                                  <p:nvPr/>
                                                </p:nvSpPr>
                                                <p:spPr bwMode="auto">
                                                  <a:xfrm>
                                                    <a:off x="2423054" y="4313237"/>
                                                    <a:ext cx="85373" cy="52388"/>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sp>
                                              <p:nvSpPr>
                                                <p:cNvPr id="59" name="Text Box 861">
                                                  <a:extLst>
                                                    <a:ext uri="{FF2B5EF4-FFF2-40B4-BE49-F238E27FC236}">
                                                      <a16:creationId xmlns:a16="http://schemas.microsoft.com/office/drawing/2014/main" id="{1C9091B8-66C8-48F6-8BF8-C37E5E4DCD52}"/>
                                                    </a:ext>
                                                  </a:extLst>
                                                </p:cNvPr>
                                                <p:cNvSpPr txBox="1">
                                                  <a:spLocks noChangeArrowheads="1"/>
                                                </p:cNvSpPr>
                                                <p:nvPr/>
                                              </p:nvSpPr>
                                              <p:spPr bwMode="auto">
                                                <a:xfrm>
                                                  <a:off x="2471737" y="4292070"/>
                                                  <a:ext cx="376471"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cxnSp>
                                          <p:nvCxnSpPr>
                                            <p:cNvPr id="50" name="Straight Connector 49">
                                              <a:extLst>
                                                <a:ext uri="{FF2B5EF4-FFF2-40B4-BE49-F238E27FC236}">
                                                  <a16:creationId xmlns:a16="http://schemas.microsoft.com/office/drawing/2014/main" id="{D8B7821B-8157-4832-9457-27C24B1DE689}"/>
                                                </a:ext>
                                              </a:extLst>
                                            </p:cNvPr>
                                            <p:cNvCxnSpPr>
                                              <a:cxnSpLocks/>
                                            </p:cNvCxnSpPr>
                                            <p:nvPr/>
                                          </p:nvCxnSpPr>
                                          <p:spPr>
                                            <a:xfrm>
                                              <a:off x="4743425" y="2990123"/>
                                              <a:ext cx="0" cy="1702527"/>
                                            </a:xfrm>
                                            <a:prstGeom prst="line">
                                              <a:avLst/>
                                            </a:prstGeom>
                                            <a:noFill/>
                                            <a:ln w="12700" cap="flat" cmpd="sng" algn="ctr">
                                              <a:solidFill>
                                                <a:sysClr val="windowText" lastClr="000000"/>
                                              </a:solidFill>
                                              <a:prstDash val="solid"/>
                                              <a:miter lim="800000"/>
                                            </a:ln>
                                            <a:effectLst/>
                                          </p:spPr>
                                        </p:cxnSp>
                                      </p:grpSp>
                                      <p:cxnSp>
                                        <p:nvCxnSpPr>
                                          <p:cNvPr id="48" name="Straight Connector 47">
                                            <a:extLst>
                                              <a:ext uri="{FF2B5EF4-FFF2-40B4-BE49-F238E27FC236}">
                                                <a16:creationId xmlns:a16="http://schemas.microsoft.com/office/drawing/2014/main" id="{BFC7367F-C109-48D9-B5D6-1E69F59FB47C}"/>
                                              </a:ext>
                                            </a:extLst>
                                          </p:cNvPr>
                                          <p:cNvCxnSpPr>
                                            <a:cxnSpLocks noChangeShapeType="1"/>
                                          </p:cNvCxnSpPr>
                                          <p:nvPr/>
                                        </p:nvCxnSpPr>
                                        <p:spPr bwMode="auto">
                                          <a:xfrm flipH="1">
                                            <a:off x="3428950" y="2999224"/>
                                            <a:ext cx="379048"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cxnSp>
                                      <p:nvCxnSpPr>
                                        <p:cNvPr id="46" name="Straight Connector 45">
                                          <a:extLst>
                                            <a:ext uri="{FF2B5EF4-FFF2-40B4-BE49-F238E27FC236}">
                                              <a16:creationId xmlns:a16="http://schemas.microsoft.com/office/drawing/2014/main" id="{25D7A614-A04C-46A5-801A-E860801C1885}"/>
                                            </a:ext>
                                          </a:extLst>
                                        </p:cNvPr>
                                        <p:cNvCxnSpPr>
                                          <a:cxnSpLocks/>
                                        </p:cNvCxnSpPr>
                                        <p:nvPr/>
                                      </p:nvCxnSpPr>
                                      <p:spPr>
                                        <a:xfrm>
                                          <a:off x="3429000" y="909014"/>
                                          <a:ext cx="0" cy="2090211"/>
                                        </a:xfrm>
                                        <a:prstGeom prst="line">
                                          <a:avLst/>
                                        </a:prstGeom>
                                        <a:noFill/>
                                        <a:ln w="12700" cap="flat" cmpd="sng" algn="ctr">
                                          <a:solidFill>
                                            <a:sysClr val="windowText" lastClr="000000"/>
                                          </a:solidFill>
                                          <a:prstDash val="solid"/>
                                          <a:miter lim="800000"/>
                                        </a:ln>
                                        <a:effectLst/>
                                      </p:spPr>
                                    </p:cxnSp>
                                  </p:grpSp>
                                  <p:cxnSp>
                                    <p:nvCxnSpPr>
                                      <p:cNvPr id="44" name="Straight Connector 43">
                                        <a:extLst>
                                          <a:ext uri="{FF2B5EF4-FFF2-40B4-BE49-F238E27FC236}">
                                            <a16:creationId xmlns:a16="http://schemas.microsoft.com/office/drawing/2014/main" id="{7AD510F7-B748-4C21-8BAE-7DA24E34D33C}"/>
                                          </a:ext>
                                        </a:extLst>
                                      </p:cNvPr>
                                      <p:cNvCxnSpPr/>
                                      <p:nvPr/>
                                    </p:nvCxnSpPr>
                                    <p:spPr>
                                      <a:xfrm>
                                        <a:off x="1924215" y="3738563"/>
                                        <a:ext cx="228146" cy="0"/>
                                      </a:xfrm>
                                      <a:prstGeom prst="line">
                                        <a:avLst/>
                                      </a:prstGeom>
                                      <a:noFill/>
                                      <a:ln w="12700" cap="flat" cmpd="sng" algn="ctr">
                                        <a:solidFill>
                                          <a:sysClr val="windowText" lastClr="000000"/>
                                        </a:solidFill>
                                        <a:prstDash val="solid"/>
                                        <a:miter lim="800000"/>
                                      </a:ln>
                                      <a:effectLst/>
                                    </p:spPr>
                                  </p:cxnSp>
                                </p:grpSp>
                                <p:cxnSp>
                                  <p:nvCxnSpPr>
                                    <p:cNvPr id="41" name="Straight Connector 40">
                                      <a:extLst>
                                        <a:ext uri="{FF2B5EF4-FFF2-40B4-BE49-F238E27FC236}">
                                          <a16:creationId xmlns:a16="http://schemas.microsoft.com/office/drawing/2014/main" id="{94DB0A97-2032-4324-92F3-00641358D0C9}"/>
                                        </a:ext>
                                      </a:extLst>
                                    </p:cNvPr>
                                    <p:cNvCxnSpPr/>
                                    <p:nvPr/>
                                  </p:nvCxnSpPr>
                                  <p:spPr>
                                    <a:xfrm flipH="1">
                                      <a:off x="1971923" y="2544417"/>
                                      <a:ext cx="1456797" cy="0"/>
                                    </a:xfrm>
                                    <a:prstGeom prst="line">
                                      <a:avLst/>
                                    </a:prstGeom>
                                    <a:noFill/>
                                    <a:ln w="12700" cap="flat" cmpd="sng" algn="ctr">
                                      <a:solidFill>
                                        <a:sysClr val="windowText" lastClr="000000"/>
                                      </a:solidFill>
                                      <a:prstDash val="solid"/>
                                      <a:miter lim="800000"/>
                                    </a:ln>
                                    <a:effectLst/>
                                  </p:spPr>
                                </p:cxnSp>
                              </p:grpSp>
                              <p:cxnSp>
                                <p:nvCxnSpPr>
                                  <p:cNvPr id="39" name="Straight Connector 38">
                                    <a:extLst>
                                      <a:ext uri="{FF2B5EF4-FFF2-40B4-BE49-F238E27FC236}">
                                        <a16:creationId xmlns:a16="http://schemas.microsoft.com/office/drawing/2014/main" id="{2A53AE15-1D09-4EAC-B1E5-7804A138C4B6}"/>
                                      </a:ext>
                                    </a:extLst>
                                  </p:cNvPr>
                                  <p:cNvCxnSpPr/>
                                  <p:nvPr/>
                                </p:nvCxnSpPr>
                                <p:spPr>
                                  <a:xfrm>
                                    <a:off x="1979874" y="2544417"/>
                                    <a:ext cx="0" cy="1192364"/>
                                  </a:xfrm>
                                  <a:prstGeom prst="line">
                                    <a:avLst/>
                                  </a:prstGeom>
                                  <a:noFill/>
                                  <a:ln w="12700" cap="flat" cmpd="sng" algn="ctr">
                                    <a:solidFill>
                                      <a:sysClr val="windowText" lastClr="000000"/>
                                    </a:solidFill>
                                    <a:prstDash val="solid"/>
                                    <a:miter lim="800000"/>
                                  </a:ln>
                                  <a:effectLst/>
                                </p:spPr>
                              </p:cxnSp>
                            </p:grpSp>
                          </p:grpSp>
                          <p:sp>
                            <p:nvSpPr>
                              <p:cNvPr id="35" name="Text Box 861">
                                <a:extLst>
                                  <a:ext uri="{FF2B5EF4-FFF2-40B4-BE49-F238E27FC236}">
                                    <a16:creationId xmlns:a16="http://schemas.microsoft.com/office/drawing/2014/main" id="{8441A0C6-011F-43BF-85F5-16E1ACAA3F50}"/>
                                  </a:ext>
                                </a:extLst>
                              </p:cNvPr>
                              <p:cNvSpPr txBox="1">
                                <a:spLocks noChangeArrowheads="1"/>
                              </p:cNvSpPr>
                              <p:nvPr/>
                            </p:nvSpPr>
                            <p:spPr bwMode="auto">
                              <a:xfrm>
                                <a:off x="4103944" y="4489045"/>
                                <a:ext cx="465922" cy="29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grpSp>
                      <p:cxnSp>
                        <p:nvCxnSpPr>
                          <p:cNvPr id="31" name="Straight Connector 30">
                            <a:extLst>
                              <a:ext uri="{FF2B5EF4-FFF2-40B4-BE49-F238E27FC236}">
                                <a16:creationId xmlns:a16="http://schemas.microsoft.com/office/drawing/2014/main" id="{15948576-B4DA-4809-B6E1-4245EA236E39}"/>
                              </a:ext>
                            </a:extLst>
                          </p:cNvPr>
                          <p:cNvCxnSpPr>
                            <a:cxnSpLocks/>
                          </p:cNvCxnSpPr>
                          <p:nvPr/>
                        </p:nvCxnSpPr>
                        <p:spPr>
                          <a:xfrm>
                            <a:off x="4654061" y="111730"/>
                            <a:ext cx="0" cy="742723"/>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9" name="Straight Connector 28">
                          <a:extLst>
                            <a:ext uri="{FF2B5EF4-FFF2-40B4-BE49-F238E27FC236}">
                              <a16:creationId xmlns:a16="http://schemas.microsoft.com/office/drawing/2014/main" id="{A66AFDD5-DD09-46F4-804D-CE4833CB98FC}"/>
                            </a:ext>
                          </a:extLst>
                        </p:cNvPr>
                        <p:cNvCxnSpPr/>
                        <p:nvPr/>
                      </p:nvCxnSpPr>
                      <p:spPr>
                        <a:xfrm flipH="1">
                          <a:off x="5151433" y="1957754"/>
                          <a:ext cx="135694"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7" name="Flowchart: Merge 26">
                        <a:extLst>
                          <a:ext uri="{FF2B5EF4-FFF2-40B4-BE49-F238E27FC236}">
                            <a16:creationId xmlns:a16="http://schemas.microsoft.com/office/drawing/2014/main" id="{F7CC8620-D49B-4D4D-8A21-4D6AF889FE18}"/>
                          </a:ext>
                        </a:extLst>
                      </p:cNvPr>
                      <p:cNvSpPr>
                        <a:spLocks noChangeArrowheads="1"/>
                      </p:cNvSpPr>
                      <p:nvPr/>
                    </p:nvSpPr>
                    <p:spPr bwMode="auto">
                      <a:xfrm>
                        <a:off x="4033837" y="2705100"/>
                        <a:ext cx="62865" cy="43180"/>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sp>
                  <p:nvSpPr>
                    <p:cNvPr id="23" name="Text Box 861">
                      <a:extLst>
                        <a:ext uri="{FF2B5EF4-FFF2-40B4-BE49-F238E27FC236}">
                          <a16:creationId xmlns:a16="http://schemas.microsoft.com/office/drawing/2014/main" id="{AC9D3F9D-E430-49A5-BA5F-D0ADEB62DDD5}"/>
                        </a:ext>
                      </a:extLst>
                    </p:cNvPr>
                    <p:cNvSpPr txBox="1">
                      <a:spLocks noChangeArrowheads="1"/>
                    </p:cNvSpPr>
                    <p:nvPr/>
                  </p:nvSpPr>
                  <p:spPr bwMode="auto">
                    <a:xfrm>
                      <a:off x="1794480" y="1901723"/>
                      <a:ext cx="360176" cy="2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grpSp>
            <p:sp>
              <p:nvSpPr>
                <p:cNvPr id="16" name="Text Box 861">
                  <a:extLst>
                    <a:ext uri="{FF2B5EF4-FFF2-40B4-BE49-F238E27FC236}">
                      <a16:creationId xmlns:a16="http://schemas.microsoft.com/office/drawing/2014/main" id="{BC95648F-D384-49FC-9260-EA90B917CBF4}"/>
                    </a:ext>
                  </a:extLst>
                </p:cNvPr>
                <p:cNvSpPr txBox="1">
                  <a:spLocks noChangeArrowheads="1"/>
                </p:cNvSpPr>
                <p:nvPr/>
              </p:nvSpPr>
              <p:spPr bwMode="auto">
                <a:xfrm>
                  <a:off x="517596" y="61393"/>
                  <a:ext cx="277615" cy="24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sp>
            <p:nvSpPr>
              <p:cNvPr id="13" name="Text Box 861">
                <a:extLst>
                  <a:ext uri="{FF2B5EF4-FFF2-40B4-BE49-F238E27FC236}">
                    <a16:creationId xmlns:a16="http://schemas.microsoft.com/office/drawing/2014/main" id="{B21E3190-47A1-439C-884F-EB70D2EAC989}"/>
                  </a:ext>
                </a:extLst>
              </p:cNvPr>
              <p:cNvSpPr txBox="1">
                <a:spLocks noChangeArrowheads="1"/>
              </p:cNvSpPr>
              <p:nvPr/>
            </p:nvSpPr>
            <p:spPr bwMode="auto">
              <a:xfrm>
                <a:off x="3227978" y="1873591"/>
                <a:ext cx="406302" cy="34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Carry</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14" name="Text Box 861">
                <a:extLst>
                  <a:ext uri="{FF2B5EF4-FFF2-40B4-BE49-F238E27FC236}">
                    <a16:creationId xmlns:a16="http://schemas.microsoft.com/office/drawing/2014/main" id="{250FFA11-395B-499A-A38F-668086B8A509}"/>
                  </a:ext>
                </a:extLst>
              </p:cNvPr>
              <p:cNvSpPr txBox="1">
                <a:spLocks noChangeArrowheads="1"/>
              </p:cNvSpPr>
              <p:nvPr/>
            </p:nvSpPr>
            <p:spPr bwMode="auto">
              <a:xfrm>
                <a:off x="3974620" y="2099638"/>
                <a:ext cx="406302" cy="30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Sum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11" name="Straight Connector 10">
              <a:extLst>
                <a:ext uri="{FF2B5EF4-FFF2-40B4-BE49-F238E27FC236}">
                  <a16:creationId xmlns:a16="http://schemas.microsoft.com/office/drawing/2014/main" id="{C4C818DF-E05F-4425-879F-379FF37D4BB2}"/>
                </a:ext>
              </a:extLst>
            </p:cNvPr>
            <p:cNvCxnSpPr/>
            <p:nvPr/>
          </p:nvCxnSpPr>
          <p:spPr>
            <a:xfrm>
              <a:off x="450850" y="234950"/>
              <a:ext cx="33021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506" name="Rectangle 4">
            <a:extLst>
              <a:ext uri="{FF2B5EF4-FFF2-40B4-BE49-F238E27FC236}">
                <a16:creationId xmlns:a16="http://schemas.microsoft.com/office/drawing/2014/main" id="{72BE71D8-9E58-4FF8-ADFE-67D5E0667570}"/>
              </a:ext>
            </a:extLst>
          </p:cNvPr>
          <p:cNvSpPr/>
          <p:nvPr/>
        </p:nvSpPr>
        <p:spPr>
          <a:xfrm>
            <a:off x="7587471" y="1964670"/>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507" name="Rectangle 4">
            <a:extLst>
              <a:ext uri="{FF2B5EF4-FFF2-40B4-BE49-F238E27FC236}">
                <a16:creationId xmlns:a16="http://schemas.microsoft.com/office/drawing/2014/main" id="{6E8CBDE9-07FA-4A37-A2E9-E3058FFC2DF8}"/>
              </a:ext>
            </a:extLst>
          </p:cNvPr>
          <p:cNvSpPr>
            <a:spLocks noGrp="1"/>
          </p:cNvSpPr>
          <p:nvPr>
            <p:ph type="title"/>
          </p:nvPr>
        </p:nvSpPr>
        <p:spPr>
          <a:xfrm>
            <a:off x="861442" y="291375"/>
            <a:ext cx="3309409" cy="521766"/>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3</a:t>
            </a:r>
            <a:endParaRPr lang="en-US" sz="2800" b="0" strike="noStrike"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Rectangle 4"/>
          <p:cNvSpPr/>
          <p:nvPr/>
        </p:nvSpPr>
        <p:spPr>
          <a:xfrm>
            <a:off x="2505112" y="5353509"/>
            <a:ext cx="2781829"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Fig.7: Approximate Adder 4</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33" name="Table 6"/>
          <p:cNvGraphicFramePr/>
          <p:nvPr>
            <p:extLst>
              <p:ext uri="{D42A27DB-BD31-4B8C-83A1-F6EECF244321}">
                <p14:modId xmlns:p14="http://schemas.microsoft.com/office/powerpoint/2010/main" val="3607623351"/>
              </p:ext>
            </p:extLst>
          </p:nvPr>
        </p:nvGraphicFramePr>
        <p:xfrm>
          <a:off x="7915289" y="2131607"/>
          <a:ext cx="3469251" cy="3387493"/>
        </p:xfrm>
        <a:graphic>
          <a:graphicData uri="http://schemas.openxmlformats.org/drawingml/2006/table">
            <a:tbl>
              <a:tblPr>
                <a:tableStyleId>{BDBED569-4797-4DF1-A0F4-6AAB3CD982D8}</a:tableStyleId>
              </a:tblPr>
              <a:tblGrid>
                <a:gridCol w="595962">
                  <a:extLst>
                    <a:ext uri="{9D8B030D-6E8A-4147-A177-3AD203B41FA5}">
                      <a16:colId xmlns:a16="http://schemas.microsoft.com/office/drawing/2014/main" val="20000"/>
                    </a:ext>
                  </a:extLst>
                </a:gridCol>
                <a:gridCol w="595962">
                  <a:extLst>
                    <a:ext uri="{9D8B030D-6E8A-4147-A177-3AD203B41FA5}">
                      <a16:colId xmlns:a16="http://schemas.microsoft.com/office/drawing/2014/main" val="20001"/>
                    </a:ext>
                  </a:extLst>
                </a:gridCol>
                <a:gridCol w="595962">
                  <a:extLst>
                    <a:ext uri="{9D8B030D-6E8A-4147-A177-3AD203B41FA5}">
                      <a16:colId xmlns:a16="http://schemas.microsoft.com/office/drawing/2014/main" val="20002"/>
                    </a:ext>
                  </a:extLst>
                </a:gridCol>
                <a:gridCol w="687754">
                  <a:extLst>
                    <a:ext uri="{9D8B030D-6E8A-4147-A177-3AD203B41FA5}">
                      <a16:colId xmlns:a16="http://schemas.microsoft.com/office/drawing/2014/main" val="20003"/>
                    </a:ext>
                  </a:extLst>
                </a:gridCol>
                <a:gridCol w="993611">
                  <a:extLst>
                    <a:ext uri="{9D8B030D-6E8A-4147-A177-3AD203B41FA5}">
                      <a16:colId xmlns:a16="http://schemas.microsoft.com/office/drawing/2014/main" val="20004"/>
                    </a:ext>
                  </a:extLst>
                </a:gridCol>
              </a:tblGrid>
              <a:tr h="421093">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34" name="Rectangle 6"/>
          <p:cNvSpPr/>
          <p:nvPr/>
        </p:nvSpPr>
        <p:spPr>
          <a:xfrm>
            <a:off x="7743602" y="292995"/>
            <a:ext cx="311508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IN" spc="-1" dirty="0">
                <a:solidFill>
                  <a:schemeClr val="accent1"/>
                </a:solidFill>
                <a:latin typeface="Times New Roman"/>
              </a:rPr>
              <a:t>No. of  transistors : 14</a:t>
            </a:r>
          </a:p>
          <a:p>
            <a:endParaRPr lang="en-IN" sz="1800" b="0" strike="noStrike" spc="-1" dirty="0">
              <a:solidFill>
                <a:schemeClr val="accent1"/>
              </a:solidFill>
              <a:latin typeface="Times New Roman"/>
            </a:endParaRPr>
          </a:p>
          <a:p>
            <a:r>
              <a:rPr lang="en-IN" sz="1800" b="0" strike="noStrike" spc="-1" dirty="0">
                <a:solidFill>
                  <a:schemeClr val="accent1"/>
                </a:solidFill>
                <a:latin typeface="Times New Roman"/>
              </a:rPr>
              <a:t>Expression:</a:t>
            </a:r>
            <a:endParaRPr lang="en-US" sz="1800" b="0" strike="noStrike" spc="-1" dirty="0">
              <a:solidFill>
                <a:schemeClr val="accent1"/>
              </a:solidFill>
              <a:latin typeface="Arial"/>
            </a:endParaRPr>
          </a:p>
          <a:p>
            <a:pPr>
              <a:lnSpc>
                <a:spcPct val="100000"/>
              </a:lnSpc>
            </a:pPr>
            <a:r>
              <a:rPr lang="en-IN" sz="1800" b="0" strike="noStrike" spc="-1" dirty="0">
                <a:solidFill>
                  <a:schemeClr val="accent1"/>
                </a:solidFill>
                <a:latin typeface="Times New Roman"/>
              </a:rPr>
              <a:t>            Sum =~Carry;</a:t>
            </a:r>
            <a:endParaRPr lang="en-US" sz="1800" b="0" strike="noStrike" spc="-1" dirty="0">
              <a:solidFill>
                <a:schemeClr val="accent1"/>
              </a:solidFill>
              <a:latin typeface="Arial"/>
            </a:endParaRPr>
          </a:p>
          <a:p>
            <a:pPr>
              <a:lnSpc>
                <a:spcPct val="100000"/>
              </a:lnSpc>
            </a:pPr>
            <a:r>
              <a:rPr lang="en-IN" sz="1800" b="0" strike="noStrike" spc="-1" dirty="0">
                <a:solidFill>
                  <a:schemeClr val="accent1"/>
                </a:solidFill>
                <a:latin typeface="Times New Roman"/>
              </a:rPr>
              <a:t>           Carry =</a:t>
            </a:r>
            <a:r>
              <a:rPr lang="en-IN" spc="-1" dirty="0">
                <a:solidFill>
                  <a:schemeClr val="accent1"/>
                </a:solidFill>
                <a:latin typeface="Times New Roman"/>
              </a:rPr>
              <a:t>AB</a:t>
            </a:r>
            <a:r>
              <a:rPr lang="en-IN" sz="1800" b="0" strike="noStrike" spc="-1" dirty="0">
                <a:solidFill>
                  <a:schemeClr val="accent1"/>
                </a:solidFill>
                <a:latin typeface="Times New Roman"/>
              </a:rPr>
              <a:t>+BC+CA</a:t>
            </a:r>
            <a:endParaRPr lang="en-US" sz="1800" b="0" strike="noStrike" spc="-1" dirty="0">
              <a:solidFill>
                <a:schemeClr val="accent1"/>
              </a:solidFill>
              <a:latin typeface="Arial"/>
            </a:endParaRPr>
          </a:p>
        </p:txBody>
      </p:sp>
      <p:sp>
        <p:nvSpPr>
          <p:cNvPr id="336" name="Rectangle 3"/>
          <p:cNvSpPr/>
          <p:nvPr/>
        </p:nvSpPr>
        <p:spPr>
          <a:xfrm>
            <a:off x="609605" y="5723640"/>
            <a:ext cx="10848970" cy="913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en-IN" spc="-1" dirty="0">
                <a:solidFill>
                  <a:schemeClr val="accent1"/>
                </a:solidFill>
                <a:latin typeface="Times New Roman" panose="02020603050405020304" pitchFamily="18" charset="0"/>
                <a:ea typeface="Times New Roman"/>
                <a:cs typeface="Times New Roman" panose="02020603050405020304" pitchFamily="18" charset="0"/>
              </a:rPr>
              <a:t>[2] </a:t>
            </a:r>
            <a:r>
              <a:rPr lang="en-IN" sz="1800" b="0" strike="noStrike" spc="-1" dirty="0">
                <a:solidFill>
                  <a:schemeClr val="accent1"/>
                </a:solidFill>
                <a:latin typeface="Times New Roman" panose="02020603050405020304" pitchFamily="18" charset="0"/>
                <a:cs typeface="Times New Roman" panose="02020603050405020304" pitchFamily="18" charset="0"/>
              </a:rPr>
              <a:t>:</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M. Ramasamy, G. </a:t>
            </a:r>
            <a:r>
              <a:rPr lang="en-IN" sz="1800" b="0" strike="noStrike" spc="-1" dirty="0" err="1">
                <a:solidFill>
                  <a:schemeClr val="accent1"/>
                </a:solidFill>
                <a:latin typeface="Times New Roman" panose="02020603050405020304" pitchFamily="18" charset="0"/>
                <a:ea typeface="Times New Roman"/>
                <a:cs typeface="Times New Roman" panose="02020603050405020304" pitchFamily="18" charset="0"/>
              </a:rPr>
              <a:t>Narmadha</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 and S. </a:t>
            </a:r>
            <a:r>
              <a:rPr lang="en-IN" sz="1800" b="0" strike="noStrike" spc="-1" dirty="0" err="1">
                <a:solidFill>
                  <a:schemeClr val="accent1"/>
                </a:solidFill>
                <a:latin typeface="Times New Roman" panose="02020603050405020304" pitchFamily="18" charset="0"/>
                <a:ea typeface="Times New Roman"/>
                <a:cs typeface="Times New Roman" panose="02020603050405020304" pitchFamily="18" charset="0"/>
              </a:rPr>
              <a:t>Deivasigamani</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 “Carry based approximate full adder for low power approximate computing,” 7th International Conference on Smart Computing &amp; Communications (ICSCC), pp. 1-4,</a:t>
            </a:r>
            <a:r>
              <a:rPr lang="en-IN" sz="1800" b="0" strike="noStrike" spc="-15" dirty="0">
                <a:solidFill>
                  <a:schemeClr val="accent1"/>
                </a:solidFill>
                <a:latin typeface="Times New Roman" panose="02020603050405020304" pitchFamily="18" charset="0"/>
                <a:ea typeface="Times New Roman"/>
                <a:cs typeface="Times New Roman" panose="02020603050405020304" pitchFamily="18" charset="0"/>
              </a:rPr>
              <a:t> </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2019.</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25A3256-9814-4644-B92B-D09D04D972B4}"/>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11</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802EF8E1-D53E-435D-A6B7-D3C907FE0658}"/>
              </a:ext>
            </a:extLst>
          </p:cNvPr>
          <p:cNvGrpSpPr/>
          <p:nvPr/>
        </p:nvGrpSpPr>
        <p:grpSpPr>
          <a:xfrm>
            <a:off x="1416317" y="919088"/>
            <a:ext cx="5012475" cy="4600012"/>
            <a:chOff x="-58263" y="-53845"/>
            <a:chExt cx="3718342" cy="5293174"/>
          </a:xfrm>
        </p:grpSpPr>
        <p:grpSp>
          <p:nvGrpSpPr>
            <p:cNvPr id="9" name="Group 8">
              <a:extLst>
                <a:ext uri="{FF2B5EF4-FFF2-40B4-BE49-F238E27FC236}">
                  <a16:creationId xmlns:a16="http://schemas.microsoft.com/office/drawing/2014/main" id="{72F503F2-128D-420E-90D5-8405428B6D01}"/>
                </a:ext>
              </a:extLst>
            </p:cNvPr>
            <p:cNvGrpSpPr/>
            <p:nvPr/>
          </p:nvGrpSpPr>
          <p:grpSpPr>
            <a:xfrm>
              <a:off x="-58263" y="-53845"/>
              <a:ext cx="3718342" cy="5293174"/>
              <a:chOff x="-58263" y="-53845"/>
              <a:chExt cx="3718342" cy="5293174"/>
            </a:xfrm>
          </p:grpSpPr>
          <p:grpSp>
            <p:nvGrpSpPr>
              <p:cNvPr id="11" name="Group 10">
                <a:extLst>
                  <a:ext uri="{FF2B5EF4-FFF2-40B4-BE49-F238E27FC236}">
                    <a16:creationId xmlns:a16="http://schemas.microsoft.com/office/drawing/2014/main" id="{B031A4D6-073B-44B9-9A57-54A45849FB37}"/>
                  </a:ext>
                </a:extLst>
              </p:cNvPr>
              <p:cNvGrpSpPr/>
              <p:nvPr/>
            </p:nvGrpSpPr>
            <p:grpSpPr>
              <a:xfrm>
                <a:off x="153052" y="-53845"/>
                <a:ext cx="1484613" cy="3190111"/>
                <a:chOff x="-75548" y="-53845"/>
                <a:chExt cx="1484613" cy="3190111"/>
              </a:xfrm>
            </p:grpSpPr>
            <p:grpSp>
              <p:nvGrpSpPr>
                <p:cNvPr id="207" name="Group 206">
                  <a:extLst>
                    <a:ext uri="{FF2B5EF4-FFF2-40B4-BE49-F238E27FC236}">
                      <a16:creationId xmlns:a16="http://schemas.microsoft.com/office/drawing/2014/main" id="{D7078CEA-C7E0-4CFE-8843-2AF76BBB3918}"/>
                    </a:ext>
                  </a:extLst>
                </p:cNvPr>
                <p:cNvGrpSpPr/>
                <p:nvPr/>
              </p:nvGrpSpPr>
              <p:grpSpPr>
                <a:xfrm>
                  <a:off x="-49014" y="1143000"/>
                  <a:ext cx="1458079" cy="1993266"/>
                  <a:chOff x="-49014" y="0"/>
                  <a:chExt cx="1458079" cy="1993266"/>
                </a:xfrm>
              </p:grpSpPr>
              <p:grpSp>
                <p:nvGrpSpPr>
                  <p:cNvPr id="260" name="Group 259">
                    <a:extLst>
                      <a:ext uri="{FF2B5EF4-FFF2-40B4-BE49-F238E27FC236}">
                        <a16:creationId xmlns:a16="http://schemas.microsoft.com/office/drawing/2014/main" id="{BFAE617B-20C5-4A34-9D93-22492B15C43A}"/>
                      </a:ext>
                    </a:extLst>
                  </p:cNvPr>
                  <p:cNvGrpSpPr/>
                  <p:nvPr/>
                </p:nvGrpSpPr>
                <p:grpSpPr>
                  <a:xfrm>
                    <a:off x="-49014" y="965200"/>
                    <a:ext cx="1445379" cy="1028066"/>
                    <a:chOff x="-49014" y="6350"/>
                    <a:chExt cx="1445379" cy="1028066"/>
                  </a:xfrm>
                </p:grpSpPr>
                <p:grpSp>
                  <p:nvGrpSpPr>
                    <p:cNvPr id="310" name="Group 309">
                      <a:extLst>
                        <a:ext uri="{FF2B5EF4-FFF2-40B4-BE49-F238E27FC236}">
                          <a16:creationId xmlns:a16="http://schemas.microsoft.com/office/drawing/2014/main" id="{DF8B3102-DEF6-4CB8-8ADC-3EFE274CD46F}"/>
                        </a:ext>
                      </a:extLst>
                    </p:cNvPr>
                    <p:cNvGrpSpPr/>
                    <p:nvPr/>
                  </p:nvGrpSpPr>
                  <p:grpSpPr>
                    <a:xfrm>
                      <a:off x="-49014" y="114300"/>
                      <a:ext cx="1445379" cy="920116"/>
                      <a:chOff x="-49014" y="0"/>
                      <a:chExt cx="1445379" cy="920116"/>
                    </a:xfrm>
                  </p:grpSpPr>
                  <p:grpSp>
                    <p:nvGrpSpPr>
                      <p:cNvPr id="312" name="Group 311">
                        <a:extLst>
                          <a:ext uri="{FF2B5EF4-FFF2-40B4-BE49-F238E27FC236}">
                            <a16:creationId xmlns:a16="http://schemas.microsoft.com/office/drawing/2014/main" id="{655B270F-D72C-4974-8FB5-D61364FA6F99}"/>
                          </a:ext>
                        </a:extLst>
                      </p:cNvPr>
                      <p:cNvGrpSpPr/>
                      <p:nvPr/>
                    </p:nvGrpSpPr>
                    <p:grpSpPr>
                      <a:xfrm>
                        <a:off x="-49014" y="0"/>
                        <a:ext cx="715133" cy="920116"/>
                        <a:chOff x="-49018" y="0"/>
                        <a:chExt cx="715180" cy="920220"/>
                      </a:xfrm>
                    </p:grpSpPr>
                    <p:sp>
                      <p:nvSpPr>
                        <p:cNvPr id="341" name="Text Box 859">
                          <a:extLst>
                            <a:ext uri="{FF2B5EF4-FFF2-40B4-BE49-F238E27FC236}">
                              <a16:creationId xmlns:a16="http://schemas.microsoft.com/office/drawing/2014/main" id="{6415BDB8-5B8C-4B6E-8542-67E521FFB991}"/>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42" name="AutoShape 860">
                          <a:extLst>
                            <a:ext uri="{FF2B5EF4-FFF2-40B4-BE49-F238E27FC236}">
                              <a16:creationId xmlns:a16="http://schemas.microsoft.com/office/drawing/2014/main" id="{E34B5164-79E9-41F9-88D9-1A2A13BBB192}"/>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43" name="Text Box 861">
                          <a:extLst>
                            <a:ext uri="{FF2B5EF4-FFF2-40B4-BE49-F238E27FC236}">
                              <a16:creationId xmlns:a16="http://schemas.microsoft.com/office/drawing/2014/main" id="{A4E2BCCC-346D-4765-BEAE-903848BCF602}"/>
                            </a:ext>
                          </a:extLst>
                        </p:cNvPr>
                        <p:cNvSpPr txBox="1">
                          <a:spLocks noChangeArrowheads="1"/>
                        </p:cNvSpPr>
                        <p:nvPr/>
                      </p:nvSpPr>
                      <p:spPr bwMode="auto">
                        <a:xfrm>
                          <a:off x="-49018" y="375886"/>
                          <a:ext cx="139693" cy="32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44" name="AutoShape 862">
                          <a:extLst>
                            <a:ext uri="{FF2B5EF4-FFF2-40B4-BE49-F238E27FC236}">
                              <a16:creationId xmlns:a16="http://schemas.microsoft.com/office/drawing/2014/main" id="{E274D542-353A-4E8E-94DF-9E9FF6D0DEFA}"/>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45" name="Line 863">
                          <a:extLst>
                            <a:ext uri="{FF2B5EF4-FFF2-40B4-BE49-F238E27FC236}">
                              <a16:creationId xmlns:a16="http://schemas.microsoft.com/office/drawing/2014/main" id="{F0805F09-0A52-4CBF-8FE2-653D3DB19197}"/>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46" name="Text Box 864">
                          <a:extLst>
                            <a:ext uri="{FF2B5EF4-FFF2-40B4-BE49-F238E27FC236}">
                              <a16:creationId xmlns:a16="http://schemas.microsoft.com/office/drawing/2014/main" id="{4EE35472-82FA-44DC-94FE-42D64D2AC531}"/>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47" name="Rectangle 346">
                          <a:extLst>
                            <a:ext uri="{FF2B5EF4-FFF2-40B4-BE49-F238E27FC236}">
                              <a16:creationId xmlns:a16="http://schemas.microsoft.com/office/drawing/2014/main" id="{2048020C-16D0-4B72-A33F-97EA90B72B7D}"/>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48" name="Line 866">
                          <a:extLst>
                            <a:ext uri="{FF2B5EF4-FFF2-40B4-BE49-F238E27FC236}">
                              <a16:creationId xmlns:a16="http://schemas.microsoft.com/office/drawing/2014/main" id="{49E99AD1-E7D8-470F-B891-21EFBF8EDB6D}"/>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49" name="Oval 348">
                          <a:extLst>
                            <a:ext uri="{FF2B5EF4-FFF2-40B4-BE49-F238E27FC236}">
                              <a16:creationId xmlns:a16="http://schemas.microsoft.com/office/drawing/2014/main" id="{DCA6A1F7-5D9B-427C-BB6B-5AE125C03BFF}"/>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350" name="Oval 349">
                          <a:extLst>
                            <a:ext uri="{FF2B5EF4-FFF2-40B4-BE49-F238E27FC236}">
                              <a16:creationId xmlns:a16="http://schemas.microsoft.com/office/drawing/2014/main" id="{A875311A-A764-4E34-9D60-78B599B5B70A}"/>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351" name="Oval 350">
                          <a:extLst>
                            <a:ext uri="{FF2B5EF4-FFF2-40B4-BE49-F238E27FC236}">
                              <a16:creationId xmlns:a16="http://schemas.microsoft.com/office/drawing/2014/main" id="{99A01821-3DCB-48EE-AE27-5CA076DEDC1A}"/>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352" name="Straight Connector 351">
                          <a:extLst>
                            <a:ext uri="{FF2B5EF4-FFF2-40B4-BE49-F238E27FC236}">
                              <a16:creationId xmlns:a16="http://schemas.microsoft.com/office/drawing/2014/main" id="{57125114-180E-416F-A165-2248E80EE4BD}"/>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267F4308-EDEA-49A6-AA36-8AEBA8DFD7F8}"/>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76DDFEFF-FDEE-4F8E-B834-C3C9606CDCDB}"/>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38143147-0EEB-41E6-B145-A18C84D426C0}"/>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D78BEDB2-297C-44AF-BCCC-F36FE32BAEF7}"/>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001186C1-ABBF-47A2-93DE-C38136C485AD}"/>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E4098F34-D221-48BF-939C-8CCE6468E6CF}"/>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9ABC791-BC03-4564-B141-7E5AEDFB1A50}"/>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F7AF1E58-D490-403C-A671-6D4AF536669F}"/>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6223D1-908B-4272-8E47-D2C301325890}"/>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3" name="Group 312">
                        <a:extLst>
                          <a:ext uri="{FF2B5EF4-FFF2-40B4-BE49-F238E27FC236}">
                            <a16:creationId xmlns:a16="http://schemas.microsoft.com/office/drawing/2014/main" id="{C93DA031-F944-4D9E-9710-E320E7D89EF9}"/>
                          </a:ext>
                        </a:extLst>
                      </p:cNvPr>
                      <p:cNvGrpSpPr/>
                      <p:nvPr/>
                    </p:nvGrpSpPr>
                    <p:grpSpPr>
                      <a:xfrm>
                        <a:off x="690287" y="0"/>
                        <a:ext cx="706078" cy="920116"/>
                        <a:chOff x="-39967" y="0"/>
                        <a:chExt cx="706129" cy="920220"/>
                      </a:xfrm>
                    </p:grpSpPr>
                    <p:sp>
                      <p:nvSpPr>
                        <p:cNvPr id="316" name="Text Box 859">
                          <a:extLst>
                            <a:ext uri="{FF2B5EF4-FFF2-40B4-BE49-F238E27FC236}">
                              <a16:creationId xmlns:a16="http://schemas.microsoft.com/office/drawing/2014/main" id="{D97DAA90-C43D-4878-B9E5-9B126E4D0088}"/>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17" name="AutoShape 860">
                          <a:extLst>
                            <a:ext uri="{FF2B5EF4-FFF2-40B4-BE49-F238E27FC236}">
                              <a16:creationId xmlns:a16="http://schemas.microsoft.com/office/drawing/2014/main" id="{40BE989E-826A-440C-B3DD-6C52D85EE25C}"/>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18" name="Text Box 861">
                          <a:extLst>
                            <a:ext uri="{FF2B5EF4-FFF2-40B4-BE49-F238E27FC236}">
                              <a16:creationId xmlns:a16="http://schemas.microsoft.com/office/drawing/2014/main" id="{96B83919-43EC-41A0-923E-2E224AEA80AC}"/>
                            </a:ext>
                          </a:extLst>
                        </p:cNvPr>
                        <p:cNvSpPr txBox="1">
                          <a:spLocks noChangeArrowheads="1"/>
                        </p:cNvSpPr>
                        <p:nvPr/>
                      </p:nvSpPr>
                      <p:spPr bwMode="auto">
                        <a:xfrm>
                          <a:off x="-39967" y="424453"/>
                          <a:ext cx="204202" cy="36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19" name="AutoShape 862">
                          <a:extLst>
                            <a:ext uri="{FF2B5EF4-FFF2-40B4-BE49-F238E27FC236}">
                              <a16:creationId xmlns:a16="http://schemas.microsoft.com/office/drawing/2014/main" id="{AD843E1E-04BC-4663-96AE-DDAAE080E550}"/>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20" name="Line 863">
                          <a:extLst>
                            <a:ext uri="{FF2B5EF4-FFF2-40B4-BE49-F238E27FC236}">
                              <a16:creationId xmlns:a16="http://schemas.microsoft.com/office/drawing/2014/main" id="{4E892B83-3E0B-4770-8B84-72956123B295}"/>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21" name="Text Box 864">
                          <a:extLst>
                            <a:ext uri="{FF2B5EF4-FFF2-40B4-BE49-F238E27FC236}">
                              <a16:creationId xmlns:a16="http://schemas.microsoft.com/office/drawing/2014/main" id="{A8FF4EE9-8848-45C4-9333-6C917839E78D}"/>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22" name="Rectangle 321">
                          <a:extLst>
                            <a:ext uri="{FF2B5EF4-FFF2-40B4-BE49-F238E27FC236}">
                              <a16:creationId xmlns:a16="http://schemas.microsoft.com/office/drawing/2014/main" id="{B0BC2E94-D880-4CEB-AF71-FF0BA9244117}"/>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23" name="Line 866">
                          <a:extLst>
                            <a:ext uri="{FF2B5EF4-FFF2-40B4-BE49-F238E27FC236}">
                              <a16:creationId xmlns:a16="http://schemas.microsoft.com/office/drawing/2014/main" id="{D1C172BC-9720-4C35-A2EF-BC76F3BF781E}"/>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24" name="Oval 323">
                          <a:extLst>
                            <a:ext uri="{FF2B5EF4-FFF2-40B4-BE49-F238E27FC236}">
                              <a16:creationId xmlns:a16="http://schemas.microsoft.com/office/drawing/2014/main" id="{16ECAE44-E078-4CDF-AE49-5056A1A91845}"/>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325" name="Oval 324">
                          <a:extLst>
                            <a:ext uri="{FF2B5EF4-FFF2-40B4-BE49-F238E27FC236}">
                              <a16:creationId xmlns:a16="http://schemas.microsoft.com/office/drawing/2014/main" id="{1A3758AE-4130-4AF3-AE9D-72E21610D593}"/>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326" name="Oval 325">
                          <a:extLst>
                            <a:ext uri="{FF2B5EF4-FFF2-40B4-BE49-F238E27FC236}">
                              <a16:creationId xmlns:a16="http://schemas.microsoft.com/office/drawing/2014/main" id="{A9FB2FB3-6BAA-455C-9F19-1A0AE178F30F}"/>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327" name="Straight Connector 326">
                          <a:extLst>
                            <a:ext uri="{FF2B5EF4-FFF2-40B4-BE49-F238E27FC236}">
                              <a16:creationId xmlns:a16="http://schemas.microsoft.com/office/drawing/2014/main" id="{31CB4FEF-8A42-44CA-B103-9523239607BC}"/>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62D1029F-5C6F-4C65-92B8-61A50BA6152A}"/>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E9AAE138-DD4F-4F88-8FAE-0C38D44F0C2D}"/>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ECA5755C-63AD-47BE-A6EA-25C67DCE6DCF}"/>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8671B8D-7995-4F94-92F9-6F43261A1CF0}"/>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66735434-8D66-4511-AF9F-A86BB600FBBD}"/>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A968FC1E-3FFB-494A-8AF0-101E4E49EBD6}"/>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CF3EA1F3-2080-4340-BF77-396FCC75BD1F}"/>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64989440-9F1E-4DEA-A873-95A455973010}"/>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702CC967-45E7-4544-9BF9-B99C899BEA88}"/>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4" name="Straight Connector 313">
                        <a:extLst>
                          <a:ext uri="{FF2B5EF4-FFF2-40B4-BE49-F238E27FC236}">
                            <a16:creationId xmlns:a16="http://schemas.microsoft.com/office/drawing/2014/main" id="{71263958-FBBF-49A5-A171-F846E46AA84D}"/>
                          </a:ext>
                        </a:extLst>
                      </p:cNvPr>
                      <p:cNvCxnSpPr/>
                      <p:nvPr/>
                    </p:nvCxnSpPr>
                    <p:spPr>
                      <a:xfrm>
                        <a:off x="438150" y="76200"/>
                        <a:ext cx="730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15" name="Straight Connector 314">
                        <a:extLst>
                          <a:ext uri="{FF2B5EF4-FFF2-40B4-BE49-F238E27FC236}">
                            <a16:creationId xmlns:a16="http://schemas.microsoft.com/office/drawing/2014/main" id="{F4E05F7B-25EB-416F-B3C3-E15E66AB4C92}"/>
                          </a:ext>
                        </a:extLst>
                      </p:cNvPr>
                      <p:cNvCxnSpPr/>
                      <p:nvPr/>
                    </p:nvCxnSpPr>
                    <p:spPr>
                      <a:xfrm>
                        <a:off x="438150" y="857250"/>
                        <a:ext cx="730250"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11" name="Straight Connector 310">
                      <a:extLst>
                        <a:ext uri="{FF2B5EF4-FFF2-40B4-BE49-F238E27FC236}">
                          <a16:creationId xmlns:a16="http://schemas.microsoft.com/office/drawing/2014/main" id="{0CC41A39-FA1D-49F5-865D-C0A8A331057D}"/>
                        </a:ext>
                      </a:extLst>
                    </p:cNvPr>
                    <p:cNvCxnSpPr/>
                    <p:nvPr/>
                  </p:nvCxnSpPr>
                  <p:spPr>
                    <a:xfrm flipV="1">
                      <a:off x="812800" y="6350"/>
                      <a:ext cx="0" cy="1778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1" name="Group 260">
                    <a:extLst>
                      <a:ext uri="{FF2B5EF4-FFF2-40B4-BE49-F238E27FC236}">
                        <a16:creationId xmlns:a16="http://schemas.microsoft.com/office/drawing/2014/main" id="{FCE6CB82-0BF2-46E3-8376-4CA4EA95F706}"/>
                      </a:ext>
                    </a:extLst>
                  </p:cNvPr>
                  <p:cNvGrpSpPr/>
                  <p:nvPr/>
                </p:nvGrpSpPr>
                <p:grpSpPr>
                  <a:xfrm>
                    <a:off x="12671" y="0"/>
                    <a:ext cx="1396394" cy="1028066"/>
                    <a:chOff x="-29" y="6350"/>
                    <a:chExt cx="1396394" cy="1028066"/>
                  </a:xfrm>
                </p:grpSpPr>
                <p:grpSp>
                  <p:nvGrpSpPr>
                    <p:cNvPr id="262" name="Group 261">
                      <a:extLst>
                        <a:ext uri="{FF2B5EF4-FFF2-40B4-BE49-F238E27FC236}">
                          <a16:creationId xmlns:a16="http://schemas.microsoft.com/office/drawing/2014/main" id="{79452099-9E74-42F2-B1DC-A80F1858FF9C}"/>
                        </a:ext>
                      </a:extLst>
                    </p:cNvPr>
                    <p:cNvGrpSpPr/>
                    <p:nvPr/>
                  </p:nvGrpSpPr>
                  <p:grpSpPr>
                    <a:xfrm>
                      <a:off x="-29" y="114300"/>
                      <a:ext cx="1396394" cy="920116"/>
                      <a:chOff x="-29" y="0"/>
                      <a:chExt cx="1396394" cy="920116"/>
                    </a:xfrm>
                  </p:grpSpPr>
                  <p:grpSp>
                    <p:nvGrpSpPr>
                      <p:cNvPr id="264" name="Group 263">
                        <a:extLst>
                          <a:ext uri="{FF2B5EF4-FFF2-40B4-BE49-F238E27FC236}">
                            <a16:creationId xmlns:a16="http://schemas.microsoft.com/office/drawing/2014/main" id="{BFE219F9-FAFC-473A-8CF3-E2CB60A6059D}"/>
                          </a:ext>
                        </a:extLst>
                      </p:cNvPr>
                      <p:cNvGrpSpPr/>
                      <p:nvPr/>
                    </p:nvGrpSpPr>
                    <p:grpSpPr>
                      <a:xfrm>
                        <a:off x="-29" y="0"/>
                        <a:ext cx="666144" cy="920115"/>
                        <a:chOff x="-29" y="0"/>
                        <a:chExt cx="666191" cy="920220"/>
                      </a:xfrm>
                    </p:grpSpPr>
                    <p:sp>
                      <p:nvSpPr>
                        <p:cNvPr id="289" name="Text Box 859">
                          <a:extLst>
                            <a:ext uri="{FF2B5EF4-FFF2-40B4-BE49-F238E27FC236}">
                              <a16:creationId xmlns:a16="http://schemas.microsoft.com/office/drawing/2014/main" id="{C45BB083-D385-44B5-BB6E-7471CB79760C}"/>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90" name="AutoShape 860">
                          <a:extLst>
                            <a:ext uri="{FF2B5EF4-FFF2-40B4-BE49-F238E27FC236}">
                              <a16:creationId xmlns:a16="http://schemas.microsoft.com/office/drawing/2014/main" id="{811F9690-D6AA-4FD0-A1C0-504F7BAD69B3}"/>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91" name="Text Box 861">
                          <a:extLst>
                            <a:ext uri="{FF2B5EF4-FFF2-40B4-BE49-F238E27FC236}">
                              <a16:creationId xmlns:a16="http://schemas.microsoft.com/office/drawing/2014/main" id="{6370C2AE-95AF-40B1-8E10-3C5B2BB39D24}"/>
                            </a:ext>
                          </a:extLst>
                        </p:cNvPr>
                        <p:cNvSpPr txBox="1">
                          <a:spLocks noChangeArrowheads="1"/>
                        </p:cNvSpPr>
                        <p:nvPr/>
                      </p:nvSpPr>
                      <p:spPr bwMode="auto">
                        <a:xfrm>
                          <a:off x="-29" y="209589"/>
                          <a:ext cx="148428" cy="31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92" name="AutoShape 862">
                          <a:extLst>
                            <a:ext uri="{FF2B5EF4-FFF2-40B4-BE49-F238E27FC236}">
                              <a16:creationId xmlns:a16="http://schemas.microsoft.com/office/drawing/2014/main" id="{92F9DB64-C1F7-4237-B071-7141FC9B1A3D}"/>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93" name="Line 863">
                          <a:extLst>
                            <a:ext uri="{FF2B5EF4-FFF2-40B4-BE49-F238E27FC236}">
                              <a16:creationId xmlns:a16="http://schemas.microsoft.com/office/drawing/2014/main" id="{D5889E81-AE0C-4298-9267-C4BA9D21DFDD}"/>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94" name="Text Box 864">
                          <a:extLst>
                            <a:ext uri="{FF2B5EF4-FFF2-40B4-BE49-F238E27FC236}">
                              <a16:creationId xmlns:a16="http://schemas.microsoft.com/office/drawing/2014/main" id="{727E9645-BCFE-4CCA-B1C9-7793B7D232FD}"/>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5" name="Rectangle 294">
                          <a:extLst>
                            <a:ext uri="{FF2B5EF4-FFF2-40B4-BE49-F238E27FC236}">
                              <a16:creationId xmlns:a16="http://schemas.microsoft.com/office/drawing/2014/main" id="{541B8298-A4CF-49D1-825A-89E257E392FB}"/>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96" name="Line 866">
                          <a:extLst>
                            <a:ext uri="{FF2B5EF4-FFF2-40B4-BE49-F238E27FC236}">
                              <a16:creationId xmlns:a16="http://schemas.microsoft.com/office/drawing/2014/main" id="{CACE9AF0-7917-464D-BFD1-5E4189C34597}"/>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97" name="Oval 296">
                          <a:extLst>
                            <a:ext uri="{FF2B5EF4-FFF2-40B4-BE49-F238E27FC236}">
                              <a16:creationId xmlns:a16="http://schemas.microsoft.com/office/drawing/2014/main" id="{F9032B3A-1897-4827-B1B7-07AA5A6BF9C0}"/>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98" name="Oval 297">
                          <a:extLst>
                            <a:ext uri="{FF2B5EF4-FFF2-40B4-BE49-F238E27FC236}">
                              <a16:creationId xmlns:a16="http://schemas.microsoft.com/office/drawing/2014/main" id="{EB27B620-AE52-4709-BCEF-CF2A6229626C}"/>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99" name="Oval 298">
                          <a:extLst>
                            <a:ext uri="{FF2B5EF4-FFF2-40B4-BE49-F238E27FC236}">
                              <a16:creationId xmlns:a16="http://schemas.microsoft.com/office/drawing/2014/main" id="{BBD11D89-86E2-4654-9BB2-C9EF20779973}"/>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300" name="Straight Connector 299">
                          <a:extLst>
                            <a:ext uri="{FF2B5EF4-FFF2-40B4-BE49-F238E27FC236}">
                              <a16:creationId xmlns:a16="http://schemas.microsoft.com/office/drawing/2014/main" id="{2DC7AD99-E684-4E54-8CD5-84436C27C73F}"/>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C2B9E78-9C5E-4C4D-A820-7318C38E30F4}"/>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F1166E9-1F2D-4E4E-9E4F-1CC58F0EEBFD}"/>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4EBB55A-FB58-4B41-A99B-A66C1A28BB68}"/>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5C4207E-6A14-480D-8DF0-F2E0FD137225}"/>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A3345EC-96E1-445A-9979-66428FF7BEF1}"/>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20501D13-5DD7-46AB-A2B9-6AE3D5E03F99}"/>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885DE6A-BEE5-40B3-8B0C-0C2E169850A5}"/>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474EAE3-6876-49B8-9C08-EFD2DF775B9E}"/>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EA55B5-1F55-4627-B888-000641613029}"/>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3EAF5579-17D7-4CC4-88D1-907C21DEB9FE}"/>
                          </a:ext>
                        </a:extLst>
                      </p:cNvPr>
                      <p:cNvGrpSpPr/>
                      <p:nvPr/>
                    </p:nvGrpSpPr>
                    <p:grpSpPr>
                      <a:xfrm>
                        <a:off x="689865" y="0"/>
                        <a:ext cx="706500" cy="920116"/>
                        <a:chOff x="-40388" y="0"/>
                        <a:chExt cx="706550" cy="920220"/>
                      </a:xfrm>
                    </p:grpSpPr>
                    <p:sp>
                      <p:nvSpPr>
                        <p:cNvPr id="268" name="Text Box 859">
                          <a:extLst>
                            <a:ext uri="{FF2B5EF4-FFF2-40B4-BE49-F238E27FC236}">
                              <a16:creationId xmlns:a16="http://schemas.microsoft.com/office/drawing/2014/main" id="{72CEC40A-35FF-4984-8C21-8685BC78EE2F}"/>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9" name="AutoShape 860">
                          <a:extLst>
                            <a:ext uri="{FF2B5EF4-FFF2-40B4-BE49-F238E27FC236}">
                              <a16:creationId xmlns:a16="http://schemas.microsoft.com/office/drawing/2014/main" id="{EC1AE79D-D678-4253-92BE-788877FF89D0}"/>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70" name="Text Box 861">
                          <a:extLst>
                            <a:ext uri="{FF2B5EF4-FFF2-40B4-BE49-F238E27FC236}">
                              <a16:creationId xmlns:a16="http://schemas.microsoft.com/office/drawing/2014/main" id="{9527448F-4554-4284-8F23-88C531C76634}"/>
                            </a:ext>
                          </a:extLst>
                        </p:cNvPr>
                        <p:cNvSpPr txBox="1">
                          <a:spLocks noChangeArrowheads="1"/>
                        </p:cNvSpPr>
                        <p:nvPr/>
                      </p:nvSpPr>
                      <p:spPr bwMode="auto">
                        <a:xfrm>
                          <a:off x="-40388" y="377534"/>
                          <a:ext cx="139857" cy="317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71" name="AutoShape 862">
                          <a:extLst>
                            <a:ext uri="{FF2B5EF4-FFF2-40B4-BE49-F238E27FC236}">
                              <a16:creationId xmlns:a16="http://schemas.microsoft.com/office/drawing/2014/main" id="{B94EDFBF-8C05-4C72-9AC1-A0F90C4979B8}"/>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72" name="Line 863">
                          <a:extLst>
                            <a:ext uri="{FF2B5EF4-FFF2-40B4-BE49-F238E27FC236}">
                              <a16:creationId xmlns:a16="http://schemas.microsoft.com/office/drawing/2014/main" id="{5948E819-6687-4DD8-94E7-EFA42C4F929B}"/>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73" name="Text Box 864">
                          <a:extLst>
                            <a:ext uri="{FF2B5EF4-FFF2-40B4-BE49-F238E27FC236}">
                              <a16:creationId xmlns:a16="http://schemas.microsoft.com/office/drawing/2014/main" id="{3EF5156C-BC80-4E83-A8BC-5E96B402DAA6}"/>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74" name="Rectangle 273">
                          <a:extLst>
                            <a:ext uri="{FF2B5EF4-FFF2-40B4-BE49-F238E27FC236}">
                              <a16:creationId xmlns:a16="http://schemas.microsoft.com/office/drawing/2014/main" id="{C71325E8-8FDC-4F16-A80C-660A6ADAF8DA}"/>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75" name="Line 866">
                          <a:extLst>
                            <a:ext uri="{FF2B5EF4-FFF2-40B4-BE49-F238E27FC236}">
                              <a16:creationId xmlns:a16="http://schemas.microsoft.com/office/drawing/2014/main" id="{1AC16D25-48E7-49BD-9EEC-171C5D18FD02}"/>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76" name="Oval 275">
                          <a:extLst>
                            <a:ext uri="{FF2B5EF4-FFF2-40B4-BE49-F238E27FC236}">
                              <a16:creationId xmlns:a16="http://schemas.microsoft.com/office/drawing/2014/main" id="{BC3B199C-118D-4174-8552-DB0925D7135E}"/>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77" name="Oval 276">
                          <a:extLst>
                            <a:ext uri="{FF2B5EF4-FFF2-40B4-BE49-F238E27FC236}">
                              <a16:creationId xmlns:a16="http://schemas.microsoft.com/office/drawing/2014/main" id="{D721891B-EA72-4001-AEE6-E007BF542967}"/>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78" name="Oval 277">
                          <a:extLst>
                            <a:ext uri="{FF2B5EF4-FFF2-40B4-BE49-F238E27FC236}">
                              <a16:creationId xmlns:a16="http://schemas.microsoft.com/office/drawing/2014/main" id="{27941E2C-2298-4431-B9A7-7D2F6B592F6B}"/>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79" name="Straight Connector 278">
                          <a:extLst>
                            <a:ext uri="{FF2B5EF4-FFF2-40B4-BE49-F238E27FC236}">
                              <a16:creationId xmlns:a16="http://schemas.microsoft.com/office/drawing/2014/main" id="{1CA09667-3CFA-40C9-B5D7-2C88B8AACE8B}"/>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7B3B0ED-CCE1-4D72-8270-7F5D9344BD08}"/>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DA22B13-B37E-436B-A37F-CB65A110BDFC}"/>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14EADE4-69DC-41C4-935A-698BCE4EEA12}"/>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BC36EC66-2751-4437-B87F-A7F77942887E}"/>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1F35B62-20D5-491D-84B8-5CA5107C350C}"/>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8A9EBE7-326A-42F7-B3A3-BF8B40E2ABA7}"/>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99779BD-EDA1-4533-AF5C-449C72E74CA8}"/>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24BD0D32-3168-4CEB-8099-F86F64F7ECEA}"/>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880DF4E-D9CB-4522-97D0-EF1A62FBE01B}"/>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66" name="Straight Connector 265">
                        <a:extLst>
                          <a:ext uri="{FF2B5EF4-FFF2-40B4-BE49-F238E27FC236}">
                            <a16:creationId xmlns:a16="http://schemas.microsoft.com/office/drawing/2014/main" id="{A63047D2-1430-47C2-AE3E-F0350F754E39}"/>
                          </a:ext>
                        </a:extLst>
                      </p:cNvPr>
                      <p:cNvCxnSpPr/>
                      <p:nvPr/>
                    </p:nvCxnSpPr>
                    <p:spPr>
                      <a:xfrm>
                        <a:off x="438150" y="76200"/>
                        <a:ext cx="730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7" name="Straight Connector 266">
                        <a:extLst>
                          <a:ext uri="{FF2B5EF4-FFF2-40B4-BE49-F238E27FC236}">
                            <a16:creationId xmlns:a16="http://schemas.microsoft.com/office/drawing/2014/main" id="{E4E7C6D7-7D78-4BF8-A7F3-C07BC4DF51B8}"/>
                          </a:ext>
                        </a:extLst>
                      </p:cNvPr>
                      <p:cNvCxnSpPr/>
                      <p:nvPr/>
                    </p:nvCxnSpPr>
                    <p:spPr>
                      <a:xfrm>
                        <a:off x="438150" y="857250"/>
                        <a:ext cx="730250"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63" name="Straight Connector 262">
                      <a:extLst>
                        <a:ext uri="{FF2B5EF4-FFF2-40B4-BE49-F238E27FC236}">
                          <a16:creationId xmlns:a16="http://schemas.microsoft.com/office/drawing/2014/main" id="{82070314-408A-4B27-8FCA-F2DCB446F516}"/>
                        </a:ext>
                      </a:extLst>
                    </p:cNvPr>
                    <p:cNvCxnSpPr/>
                    <p:nvPr/>
                  </p:nvCxnSpPr>
                  <p:spPr>
                    <a:xfrm flipV="1">
                      <a:off x="812800" y="6350"/>
                      <a:ext cx="0" cy="177800"/>
                    </a:xfrm>
                    <a:prstGeom prst="line">
                      <a:avLst/>
                    </a:prstGeom>
                    <a:ln w="12700"/>
                  </p:spPr>
                  <p:style>
                    <a:lnRef idx="1">
                      <a:schemeClr val="dk1"/>
                    </a:lnRef>
                    <a:fillRef idx="0">
                      <a:schemeClr val="dk1"/>
                    </a:fillRef>
                    <a:effectRef idx="0">
                      <a:schemeClr val="dk1"/>
                    </a:effectRef>
                    <a:fontRef idx="minor">
                      <a:schemeClr val="tx1"/>
                    </a:fontRef>
                  </p:style>
                </p:cxnSp>
              </p:grpSp>
            </p:grpSp>
            <p:grpSp>
              <p:nvGrpSpPr>
                <p:cNvPr id="208" name="Group 207">
                  <a:extLst>
                    <a:ext uri="{FF2B5EF4-FFF2-40B4-BE49-F238E27FC236}">
                      <a16:creationId xmlns:a16="http://schemas.microsoft.com/office/drawing/2014/main" id="{CF8929F7-72BB-4648-A732-29133DA186FD}"/>
                    </a:ext>
                  </a:extLst>
                </p:cNvPr>
                <p:cNvGrpSpPr/>
                <p:nvPr/>
              </p:nvGrpSpPr>
              <p:grpSpPr>
                <a:xfrm>
                  <a:off x="-75548" y="-53845"/>
                  <a:ext cx="1471913" cy="1263407"/>
                  <a:chOff x="-75548" y="-53845"/>
                  <a:chExt cx="1471913" cy="1263407"/>
                </a:xfrm>
              </p:grpSpPr>
              <p:grpSp>
                <p:nvGrpSpPr>
                  <p:cNvPr id="209" name="Group 208">
                    <a:extLst>
                      <a:ext uri="{FF2B5EF4-FFF2-40B4-BE49-F238E27FC236}">
                        <a16:creationId xmlns:a16="http://schemas.microsoft.com/office/drawing/2014/main" id="{CA99CEA1-BBC6-41CC-BA52-B4EE71515D1B}"/>
                      </a:ext>
                    </a:extLst>
                  </p:cNvPr>
                  <p:cNvGrpSpPr/>
                  <p:nvPr/>
                </p:nvGrpSpPr>
                <p:grpSpPr>
                  <a:xfrm>
                    <a:off x="-75548" y="171450"/>
                    <a:ext cx="1471913" cy="1038112"/>
                    <a:chOff x="-75548" y="0"/>
                    <a:chExt cx="1471913" cy="1038112"/>
                  </a:xfrm>
                </p:grpSpPr>
                <p:grpSp>
                  <p:nvGrpSpPr>
                    <p:cNvPr id="211" name="Group 210">
                      <a:extLst>
                        <a:ext uri="{FF2B5EF4-FFF2-40B4-BE49-F238E27FC236}">
                          <a16:creationId xmlns:a16="http://schemas.microsoft.com/office/drawing/2014/main" id="{CA3555F2-AA97-4B98-8EF2-307B83604C5B}"/>
                        </a:ext>
                      </a:extLst>
                    </p:cNvPr>
                    <p:cNvGrpSpPr/>
                    <p:nvPr/>
                  </p:nvGrpSpPr>
                  <p:grpSpPr>
                    <a:xfrm>
                      <a:off x="-75548" y="114299"/>
                      <a:ext cx="1471913" cy="923813"/>
                      <a:chOff x="-75548" y="-1"/>
                      <a:chExt cx="1471913" cy="923813"/>
                    </a:xfrm>
                  </p:grpSpPr>
                  <p:grpSp>
                    <p:nvGrpSpPr>
                      <p:cNvPr id="214" name="Group 213">
                        <a:extLst>
                          <a:ext uri="{FF2B5EF4-FFF2-40B4-BE49-F238E27FC236}">
                            <a16:creationId xmlns:a16="http://schemas.microsoft.com/office/drawing/2014/main" id="{3006D8CC-1107-476D-B929-22852F145DD3}"/>
                          </a:ext>
                        </a:extLst>
                      </p:cNvPr>
                      <p:cNvGrpSpPr/>
                      <p:nvPr/>
                    </p:nvGrpSpPr>
                    <p:grpSpPr>
                      <a:xfrm>
                        <a:off x="-75548" y="-1"/>
                        <a:ext cx="741663" cy="923813"/>
                        <a:chOff x="-75553" y="0"/>
                        <a:chExt cx="741715" cy="923918"/>
                      </a:xfrm>
                    </p:grpSpPr>
                    <p:sp>
                      <p:nvSpPr>
                        <p:cNvPr id="239" name="Text Box 859">
                          <a:extLst>
                            <a:ext uri="{FF2B5EF4-FFF2-40B4-BE49-F238E27FC236}">
                              <a16:creationId xmlns:a16="http://schemas.microsoft.com/office/drawing/2014/main" id="{39B035C4-1F44-428A-B7CA-6699A8B22A8E}"/>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0" name="AutoShape 860">
                          <a:extLst>
                            <a:ext uri="{FF2B5EF4-FFF2-40B4-BE49-F238E27FC236}">
                              <a16:creationId xmlns:a16="http://schemas.microsoft.com/office/drawing/2014/main" id="{64D6197C-55D4-4D91-AFC0-7A2511144E97}"/>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41" name="Text Box 861">
                          <a:extLst>
                            <a:ext uri="{FF2B5EF4-FFF2-40B4-BE49-F238E27FC236}">
                              <a16:creationId xmlns:a16="http://schemas.microsoft.com/office/drawing/2014/main" id="{858B9C75-0BBB-4CB3-B1F7-B9342C852128}"/>
                            </a:ext>
                          </a:extLst>
                        </p:cNvPr>
                        <p:cNvSpPr txBox="1">
                          <a:spLocks noChangeArrowheads="1"/>
                        </p:cNvSpPr>
                        <p:nvPr/>
                      </p:nvSpPr>
                      <p:spPr bwMode="auto">
                        <a:xfrm>
                          <a:off x="-75553" y="422692"/>
                          <a:ext cx="208242" cy="50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2" name="AutoShape 862">
                          <a:extLst>
                            <a:ext uri="{FF2B5EF4-FFF2-40B4-BE49-F238E27FC236}">
                              <a16:creationId xmlns:a16="http://schemas.microsoft.com/office/drawing/2014/main" id="{6CA064E6-05AE-4937-863B-0BED26705BC9}"/>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43" name="Line 863">
                          <a:extLst>
                            <a:ext uri="{FF2B5EF4-FFF2-40B4-BE49-F238E27FC236}">
                              <a16:creationId xmlns:a16="http://schemas.microsoft.com/office/drawing/2014/main" id="{9F110EB6-B2AE-4614-BE75-89608177A016}"/>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44" name="Text Box 864">
                          <a:extLst>
                            <a:ext uri="{FF2B5EF4-FFF2-40B4-BE49-F238E27FC236}">
                              <a16:creationId xmlns:a16="http://schemas.microsoft.com/office/drawing/2014/main" id="{CA23FF50-F402-4AE6-B8B5-F0D0F796CD9F}"/>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45" name="Rectangle 244">
                          <a:extLst>
                            <a:ext uri="{FF2B5EF4-FFF2-40B4-BE49-F238E27FC236}">
                              <a16:creationId xmlns:a16="http://schemas.microsoft.com/office/drawing/2014/main" id="{8BA79E12-5CBE-4AE1-982D-551831BFC8F8}"/>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46" name="Line 866">
                          <a:extLst>
                            <a:ext uri="{FF2B5EF4-FFF2-40B4-BE49-F238E27FC236}">
                              <a16:creationId xmlns:a16="http://schemas.microsoft.com/office/drawing/2014/main" id="{3053D51F-F6DC-4F9A-8009-EC7A9350DC9C}"/>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47" name="Oval 246">
                          <a:extLst>
                            <a:ext uri="{FF2B5EF4-FFF2-40B4-BE49-F238E27FC236}">
                              <a16:creationId xmlns:a16="http://schemas.microsoft.com/office/drawing/2014/main" id="{2929AB33-72CE-4986-A056-D05B8CDF1DA1}"/>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48" name="Oval 247">
                          <a:extLst>
                            <a:ext uri="{FF2B5EF4-FFF2-40B4-BE49-F238E27FC236}">
                              <a16:creationId xmlns:a16="http://schemas.microsoft.com/office/drawing/2014/main" id="{CABD963F-FEC2-4758-870B-823AF26D59AC}"/>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49" name="Oval 248">
                          <a:extLst>
                            <a:ext uri="{FF2B5EF4-FFF2-40B4-BE49-F238E27FC236}">
                              <a16:creationId xmlns:a16="http://schemas.microsoft.com/office/drawing/2014/main" id="{7235F291-C07F-42D0-8E82-1268388E92DC}"/>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50" name="Straight Connector 249">
                          <a:extLst>
                            <a:ext uri="{FF2B5EF4-FFF2-40B4-BE49-F238E27FC236}">
                              <a16:creationId xmlns:a16="http://schemas.microsoft.com/office/drawing/2014/main" id="{F607886D-D211-46CE-BB7E-1A42B6D445F9}"/>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3B51361D-8A17-46F8-976F-0137F54D299D}"/>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57B4EE16-D2F9-43A1-8707-5EA802A0F225}"/>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C0786A1-22B7-4212-9B9D-8C63848828E0}"/>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D02777AD-1063-432F-AAE0-E78D32A36A51}"/>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0F6BF0A-F030-431C-B0DD-6E30ADE100D3}"/>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F0FAE7F-7572-4588-BC43-4745BA0B4383}"/>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20C68D7-7EA7-4A27-A692-8BC3AA403C28}"/>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BDE52A86-BA45-457F-B4E3-0CA13D89EC09}"/>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D5FE69DC-DD42-4315-89E4-9998ED9B3E40}"/>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65CEE27E-CC26-4B97-86D8-F9419A385957}"/>
                          </a:ext>
                        </a:extLst>
                      </p:cNvPr>
                      <p:cNvGrpSpPr/>
                      <p:nvPr/>
                    </p:nvGrpSpPr>
                    <p:grpSpPr>
                      <a:xfrm>
                        <a:off x="620498" y="0"/>
                        <a:ext cx="775867" cy="920116"/>
                        <a:chOff x="-109760" y="0"/>
                        <a:chExt cx="775922" cy="920220"/>
                      </a:xfrm>
                    </p:grpSpPr>
                    <p:sp>
                      <p:nvSpPr>
                        <p:cNvPr id="218" name="Text Box 859">
                          <a:extLst>
                            <a:ext uri="{FF2B5EF4-FFF2-40B4-BE49-F238E27FC236}">
                              <a16:creationId xmlns:a16="http://schemas.microsoft.com/office/drawing/2014/main" id="{3F04BA75-2937-45C0-9983-7223166840FE}"/>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9" name="AutoShape 860">
                          <a:extLst>
                            <a:ext uri="{FF2B5EF4-FFF2-40B4-BE49-F238E27FC236}">
                              <a16:creationId xmlns:a16="http://schemas.microsoft.com/office/drawing/2014/main" id="{990A2A62-2CD8-4B65-9F15-F2ECED14A070}"/>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20" name="Text Box 861">
                          <a:extLst>
                            <a:ext uri="{FF2B5EF4-FFF2-40B4-BE49-F238E27FC236}">
                              <a16:creationId xmlns:a16="http://schemas.microsoft.com/office/drawing/2014/main" id="{285C0028-1C4B-41A9-8AF6-676745C987DF}"/>
                            </a:ext>
                          </a:extLst>
                        </p:cNvPr>
                        <p:cNvSpPr txBox="1">
                          <a:spLocks noChangeArrowheads="1"/>
                        </p:cNvSpPr>
                        <p:nvPr/>
                      </p:nvSpPr>
                      <p:spPr bwMode="auto">
                        <a:xfrm>
                          <a:off x="-109760" y="378324"/>
                          <a:ext cx="278009" cy="39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21" name="AutoShape 862">
                          <a:extLst>
                            <a:ext uri="{FF2B5EF4-FFF2-40B4-BE49-F238E27FC236}">
                              <a16:creationId xmlns:a16="http://schemas.microsoft.com/office/drawing/2014/main" id="{1F81BF5F-831A-4B3C-BB49-9B133DDC7400}"/>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22" name="Line 863">
                          <a:extLst>
                            <a:ext uri="{FF2B5EF4-FFF2-40B4-BE49-F238E27FC236}">
                              <a16:creationId xmlns:a16="http://schemas.microsoft.com/office/drawing/2014/main" id="{200708EB-27B9-4D4B-BDB0-E47C815E6429}"/>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23" name="Text Box 864">
                          <a:extLst>
                            <a:ext uri="{FF2B5EF4-FFF2-40B4-BE49-F238E27FC236}">
                              <a16:creationId xmlns:a16="http://schemas.microsoft.com/office/drawing/2014/main" id="{D300D9BD-2C4A-4A9C-B09C-3EA4EF36D173}"/>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24" name="Rectangle 223">
                          <a:extLst>
                            <a:ext uri="{FF2B5EF4-FFF2-40B4-BE49-F238E27FC236}">
                              <a16:creationId xmlns:a16="http://schemas.microsoft.com/office/drawing/2014/main" id="{99426C91-E2CE-46B7-AA28-9E76A1509C74}"/>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5" name="Line 866">
                          <a:extLst>
                            <a:ext uri="{FF2B5EF4-FFF2-40B4-BE49-F238E27FC236}">
                              <a16:creationId xmlns:a16="http://schemas.microsoft.com/office/drawing/2014/main" id="{2EDDA483-87A1-4E0F-AC9B-0413C69383AB}"/>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26" name="Oval 225">
                          <a:extLst>
                            <a:ext uri="{FF2B5EF4-FFF2-40B4-BE49-F238E27FC236}">
                              <a16:creationId xmlns:a16="http://schemas.microsoft.com/office/drawing/2014/main" id="{5257EBA6-1293-4570-A4C9-AB1619FCA1C0}"/>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27" name="Oval 226">
                          <a:extLst>
                            <a:ext uri="{FF2B5EF4-FFF2-40B4-BE49-F238E27FC236}">
                              <a16:creationId xmlns:a16="http://schemas.microsoft.com/office/drawing/2014/main" id="{69ABC485-7034-446B-8AE8-A0A80B9F06DB}"/>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28" name="Oval 227">
                          <a:extLst>
                            <a:ext uri="{FF2B5EF4-FFF2-40B4-BE49-F238E27FC236}">
                              <a16:creationId xmlns:a16="http://schemas.microsoft.com/office/drawing/2014/main" id="{5755E22F-5CFD-41FC-8D26-4EF95A936D47}"/>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29" name="Straight Connector 228">
                          <a:extLst>
                            <a:ext uri="{FF2B5EF4-FFF2-40B4-BE49-F238E27FC236}">
                              <a16:creationId xmlns:a16="http://schemas.microsoft.com/office/drawing/2014/main" id="{20484D65-719C-4619-BC21-F401520101AD}"/>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B88D3EA-C4DF-4C69-8984-D31E0CE27034}"/>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5B47FD51-6892-4C81-B258-E46B8202598B}"/>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EF4684E-41E8-400C-AC9B-99A68144AFCC}"/>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625C5FA-EE9A-44B9-A209-CDE63696F370}"/>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AD790CB-BB20-4009-ABC9-C0BAC9F17131}"/>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F8C4299B-F092-4C05-9DF7-ADB314C3297B}"/>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A4AF9CA-4A65-43AE-B277-84D7046FE3A9}"/>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2721C4A-4AD4-4140-A58F-C486DFD2E1D7}"/>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D031ECC5-A71E-4A43-95B6-44BA7EBE4465}"/>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6" name="Straight Connector 215">
                        <a:extLst>
                          <a:ext uri="{FF2B5EF4-FFF2-40B4-BE49-F238E27FC236}">
                            <a16:creationId xmlns:a16="http://schemas.microsoft.com/office/drawing/2014/main" id="{19D21A0D-2FF5-435E-BC41-4B47C8F824D8}"/>
                          </a:ext>
                        </a:extLst>
                      </p:cNvPr>
                      <p:cNvCxnSpPr/>
                      <p:nvPr/>
                    </p:nvCxnSpPr>
                    <p:spPr>
                      <a:xfrm>
                        <a:off x="438150" y="76200"/>
                        <a:ext cx="730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17" name="Straight Connector 216">
                        <a:extLst>
                          <a:ext uri="{FF2B5EF4-FFF2-40B4-BE49-F238E27FC236}">
                            <a16:creationId xmlns:a16="http://schemas.microsoft.com/office/drawing/2014/main" id="{44CFD6AD-7069-434F-AD77-DB894EF77422}"/>
                          </a:ext>
                        </a:extLst>
                      </p:cNvPr>
                      <p:cNvCxnSpPr/>
                      <p:nvPr/>
                    </p:nvCxnSpPr>
                    <p:spPr>
                      <a:xfrm>
                        <a:off x="438150" y="857250"/>
                        <a:ext cx="730250"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12" name="Straight Connector 211">
                      <a:extLst>
                        <a:ext uri="{FF2B5EF4-FFF2-40B4-BE49-F238E27FC236}">
                          <a16:creationId xmlns:a16="http://schemas.microsoft.com/office/drawing/2014/main" id="{95025274-6133-4E9C-8AD5-5A1E472C5A4A}"/>
                        </a:ext>
                      </a:extLst>
                    </p:cNvPr>
                    <p:cNvCxnSpPr/>
                    <p:nvPr/>
                  </p:nvCxnSpPr>
                  <p:spPr>
                    <a:xfrm flipV="1">
                      <a:off x="812800" y="6350"/>
                      <a:ext cx="0" cy="177800"/>
                    </a:xfrm>
                    <a:prstGeom prst="line">
                      <a:avLst/>
                    </a:prstGeom>
                    <a:ln w="12700"/>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B36E71A-FCD3-46F7-B168-7292A2251B42}"/>
                        </a:ext>
                      </a:extLst>
                    </p:cNvPr>
                    <p:cNvCxnSpPr/>
                    <p:nvPr/>
                  </p:nvCxnSpPr>
                  <p:spPr>
                    <a:xfrm>
                      <a:off x="685800" y="0"/>
                      <a:ext cx="26035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0" name="Text Box 861">
                    <a:extLst>
                      <a:ext uri="{FF2B5EF4-FFF2-40B4-BE49-F238E27FC236}">
                        <a16:creationId xmlns:a16="http://schemas.microsoft.com/office/drawing/2014/main" id="{8463BE36-69B0-4636-A973-35E9ECE73C0A}"/>
                      </a:ext>
                    </a:extLst>
                  </p:cNvPr>
                  <p:cNvSpPr txBox="1">
                    <a:spLocks noChangeArrowheads="1"/>
                  </p:cNvSpPr>
                  <p:nvPr/>
                </p:nvSpPr>
                <p:spPr bwMode="auto">
                  <a:xfrm>
                    <a:off x="632085" y="-53845"/>
                    <a:ext cx="388166" cy="2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grpSp>
          <p:grpSp>
            <p:nvGrpSpPr>
              <p:cNvPr id="12" name="Group 11">
                <a:extLst>
                  <a:ext uri="{FF2B5EF4-FFF2-40B4-BE49-F238E27FC236}">
                    <a16:creationId xmlns:a16="http://schemas.microsoft.com/office/drawing/2014/main" id="{4F3BB28F-0A41-4752-B751-6A6F76716090}"/>
                  </a:ext>
                </a:extLst>
              </p:cNvPr>
              <p:cNvGrpSpPr/>
              <p:nvPr/>
            </p:nvGrpSpPr>
            <p:grpSpPr>
              <a:xfrm>
                <a:off x="-58263" y="3073400"/>
                <a:ext cx="2625580" cy="2165929"/>
                <a:chOff x="-58263" y="0"/>
                <a:chExt cx="2625580" cy="2165929"/>
              </a:xfrm>
            </p:grpSpPr>
            <p:grpSp>
              <p:nvGrpSpPr>
                <p:cNvPr id="67" name="Group 66">
                  <a:extLst>
                    <a:ext uri="{FF2B5EF4-FFF2-40B4-BE49-F238E27FC236}">
                      <a16:creationId xmlns:a16="http://schemas.microsoft.com/office/drawing/2014/main" id="{DEBD3C0E-7073-44DA-AEDC-DE9559C076EE}"/>
                    </a:ext>
                  </a:extLst>
                </p:cNvPr>
                <p:cNvGrpSpPr/>
                <p:nvPr/>
              </p:nvGrpSpPr>
              <p:grpSpPr>
                <a:xfrm>
                  <a:off x="894717" y="127000"/>
                  <a:ext cx="687702" cy="919479"/>
                  <a:chOff x="-89572" y="0"/>
                  <a:chExt cx="688001" cy="919740"/>
                </a:xfrm>
              </p:grpSpPr>
              <p:sp>
                <p:nvSpPr>
                  <p:cNvPr id="186" name="Rectangle 185">
                    <a:extLst>
                      <a:ext uri="{FF2B5EF4-FFF2-40B4-BE49-F238E27FC236}">
                        <a16:creationId xmlns:a16="http://schemas.microsoft.com/office/drawing/2014/main" id="{6BAB37F6-FEA3-4FCB-9A81-9BEAF44488AB}"/>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87" name="Group 186">
                    <a:extLst>
                      <a:ext uri="{FF2B5EF4-FFF2-40B4-BE49-F238E27FC236}">
                        <a16:creationId xmlns:a16="http://schemas.microsoft.com/office/drawing/2014/main" id="{102CC7C1-0F04-49CD-879F-A35819CB28AC}"/>
                      </a:ext>
                    </a:extLst>
                  </p:cNvPr>
                  <p:cNvGrpSpPr/>
                  <p:nvPr/>
                </p:nvGrpSpPr>
                <p:grpSpPr>
                  <a:xfrm>
                    <a:off x="-89572" y="0"/>
                    <a:ext cx="688001" cy="919740"/>
                    <a:chOff x="-89572" y="0"/>
                    <a:chExt cx="688001" cy="919740"/>
                  </a:xfrm>
                </p:grpSpPr>
                <p:sp>
                  <p:nvSpPr>
                    <p:cNvPr id="188" name="Text Box 859">
                      <a:extLst>
                        <a:ext uri="{FF2B5EF4-FFF2-40B4-BE49-F238E27FC236}">
                          <a16:creationId xmlns:a16="http://schemas.microsoft.com/office/drawing/2014/main" id="{F1BB4495-C47D-4BAF-809A-667E351926D1}"/>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9" name="AutoShape 860">
                      <a:extLst>
                        <a:ext uri="{FF2B5EF4-FFF2-40B4-BE49-F238E27FC236}">
                          <a16:creationId xmlns:a16="http://schemas.microsoft.com/office/drawing/2014/main" id="{FE43FFB8-43EC-451C-ACB7-34217B284E76}"/>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90" name="Text Box 861">
                      <a:extLst>
                        <a:ext uri="{FF2B5EF4-FFF2-40B4-BE49-F238E27FC236}">
                          <a16:creationId xmlns:a16="http://schemas.microsoft.com/office/drawing/2014/main" id="{BF5B4EA7-9063-4094-AAE0-C4D0665A73BA}"/>
                        </a:ext>
                      </a:extLst>
                    </p:cNvPr>
                    <p:cNvSpPr txBox="1">
                      <a:spLocks noChangeArrowheads="1"/>
                    </p:cNvSpPr>
                    <p:nvPr/>
                  </p:nvSpPr>
                  <p:spPr bwMode="auto">
                    <a:xfrm>
                      <a:off x="-89572" y="303594"/>
                      <a:ext cx="206951" cy="47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1" name="AutoShape 862">
                      <a:extLst>
                        <a:ext uri="{FF2B5EF4-FFF2-40B4-BE49-F238E27FC236}">
                          <a16:creationId xmlns:a16="http://schemas.microsoft.com/office/drawing/2014/main" id="{76E02035-3E89-4866-ABA3-DE18BEFEF8FA}"/>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92" name="Line 863">
                      <a:extLst>
                        <a:ext uri="{FF2B5EF4-FFF2-40B4-BE49-F238E27FC236}">
                          <a16:creationId xmlns:a16="http://schemas.microsoft.com/office/drawing/2014/main" id="{7A98DBAD-3ABB-460E-90F7-72D61B66F779}"/>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93" name="Text Box 864">
                      <a:extLst>
                        <a:ext uri="{FF2B5EF4-FFF2-40B4-BE49-F238E27FC236}">
                          <a16:creationId xmlns:a16="http://schemas.microsoft.com/office/drawing/2014/main" id="{2122CE52-391E-4266-9D40-A594D0ADBA13}"/>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4" name="Line 866">
                      <a:extLst>
                        <a:ext uri="{FF2B5EF4-FFF2-40B4-BE49-F238E27FC236}">
                          <a16:creationId xmlns:a16="http://schemas.microsoft.com/office/drawing/2014/main" id="{C3AA777C-377A-44AB-B9F2-A89B2429228F}"/>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95" name="Oval 194">
                      <a:extLst>
                        <a:ext uri="{FF2B5EF4-FFF2-40B4-BE49-F238E27FC236}">
                          <a16:creationId xmlns:a16="http://schemas.microsoft.com/office/drawing/2014/main" id="{CDA3666F-01EC-405D-978A-03313D313FE6}"/>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96" name="Oval 195">
                      <a:extLst>
                        <a:ext uri="{FF2B5EF4-FFF2-40B4-BE49-F238E27FC236}">
                          <a16:creationId xmlns:a16="http://schemas.microsoft.com/office/drawing/2014/main" id="{F82EA085-917F-4837-87FA-BC80034ED160}"/>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97" name="Straight Connector 196">
                      <a:extLst>
                        <a:ext uri="{FF2B5EF4-FFF2-40B4-BE49-F238E27FC236}">
                          <a16:creationId xmlns:a16="http://schemas.microsoft.com/office/drawing/2014/main" id="{0399D473-7030-41E7-800F-DF4732472A91}"/>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8E2BE8F-18DD-4110-BAE7-0C08EC58C8C4}"/>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8A8812B-CFE5-4DA5-9427-3B06A8DD17B1}"/>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0FFE9F3-6D7E-4842-BAD7-DEAB97448E29}"/>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9ACA2B58-33DA-4499-87E6-9D56166C549F}"/>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8997EC6-088B-4898-9755-556E12E4F969}"/>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E641789-F007-47E8-A341-B76C9A55733D}"/>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D7D0E55-BC1C-4436-BF3C-4CF81FB762A5}"/>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E36123B-3BE5-46E5-989A-49D7FA7101EF}"/>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B3E0FCB5-29E9-4903-B022-25B89A651C87}"/>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68" name="Group 67">
                  <a:extLst>
                    <a:ext uri="{FF2B5EF4-FFF2-40B4-BE49-F238E27FC236}">
                      <a16:creationId xmlns:a16="http://schemas.microsoft.com/office/drawing/2014/main" id="{EFF2D74A-4924-46B3-B6C9-5E4C54DAE316}"/>
                    </a:ext>
                  </a:extLst>
                </p:cNvPr>
                <p:cNvGrpSpPr/>
                <p:nvPr/>
              </p:nvGrpSpPr>
              <p:grpSpPr>
                <a:xfrm>
                  <a:off x="-15302" y="0"/>
                  <a:ext cx="2173567" cy="1121232"/>
                  <a:chOff x="-53402" y="0"/>
                  <a:chExt cx="2173567" cy="1121563"/>
                </a:xfrm>
              </p:grpSpPr>
              <p:cxnSp>
                <p:nvCxnSpPr>
                  <p:cNvPr id="162" name="Straight Connector 161">
                    <a:extLst>
                      <a:ext uri="{FF2B5EF4-FFF2-40B4-BE49-F238E27FC236}">
                        <a16:creationId xmlns:a16="http://schemas.microsoft.com/office/drawing/2014/main" id="{78D7DAC4-89B6-409A-BFB4-94545E3AD4ED}"/>
                      </a:ext>
                    </a:extLst>
                  </p:cNvPr>
                  <p:cNvCxnSpPr/>
                  <p:nvPr/>
                </p:nvCxnSpPr>
                <p:spPr>
                  <a:xfrm>
                    <a:off x="895350" y="0"/>
                    <a:ext cx="0" cy="1905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A54E46B9-C25C-4B1F-B2B3-DAE25A4055AC}"/>
                      </a:ext>
                    </a:extLst>
                  </p:cNvPr>
                  <p:cNvCxnSpPr/>
                  <p:nvPr/>
                </p:nvCxnSpPr>
                <p:spPr>
                  <a:xfrm>
                    <a:off x="374650" y="196801"/>
                    <a:ext cx="17455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4" name="Group 163">
                    <a:extLst>
                      <a:ext uri="{FF2B5EF4-FFF2-40B4-BE49-F238E27FC236}">
                        <a16:creationId xmlns:a16="http://schemas.microsoft.com/office/drawing/2014/main" id="{F9588B49-1F4A-4179-84D2-57E0108993D7}"/>
                      </a:ext>
                    </a:extLst>
                  </p:cNvPr>
                  <p:cNvGrpSpPr/>
                  <p:nvPr/>
                </p:nvGrpSpPr>
                <p:grpSpPr>
                  <a:xfrm>
                    <a:off x="-53402" y="120650"/>
                    <a:ext cx="651831" cy="1000913"/>
                    <a:chOff x="-53402" y="0"/>
                    <a:chExt cx="651831" cy="1000913"/>
                  </a:xfrm>
                </p:grpSpPr>
                <p:sp>
                  <p:nvSpPr>
                    <p:cNvPr id="165" name="Rectangle 164">
                      <a:extLst>
                        <a:ext uri="{FF2B5EF4-FFF2-40B4-BE49-F238E27FC236}">
                          <a16:creationId xmlns:a16="http://schemas.microsoft.com/office/drawing/2014/main" id="{967F84B6-F971-4D3B-A439-B36786C3EA82}"/>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66" name="Group 165">
                      <a:extLst>
                        <a:ext uri="{FF2B5EF4-FFF2-40B4-BE49-F238E27FC236}">
                          <a16:creationId xmlns:a16="http://schemas.microsoft.com/office/drawing/2014/main" id="{3210AB65-4244-460A-B4F0-DE091CEEB446}"/>
                        </a:ext>
                      </a:extLst>
                    </p:cNvPr>
                    <p:cNvGrpSpPr/>
                    <p:nvPr/>
                  </p:nvGrpSpPr>
                  <p:grpSpPr>
                    <a:xfrm>
                      <a:off x="-53402" y="0"/>
                      <a:ext cx="651831" cy="1000913"/>
                      <a:chOff x="-53402" y="0"/>
                      <a:chExt cx="651831" cy="1000913"/>
                    </a:xfrm>
                  </p:grpSpPr>
                  <p:sp>
                    <p:nvSpPr>
                      <p:cNvPr id="167" name="Text Box 859">
                        <a:extLst>
                          <a:ext uri="{FF2B5EF4-FFF2-40B4-BE49-F238E27FC236}">
                            <a16:creationId xmlns:a16="http://schemas.microsoft.com/office/drawing/2014/main" id="{EBFE3F32-F645-42F3-BAC8-E812EC2A4AC4}"/>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68" name="AutoShape 860">
                        <a:extLst>
                          <a:ext uri="{FF2B5EF4-FFF2-40B4-BE49-F238E27FC236}">
                            <a16:creationId xmlns:a16="http://schemas.microsoft.com/office/drawing/2014/main" id="{C2808A4A-BA35-4D1B-84DE-0A64D3CFAAAF}"/>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69" name="Text Box 861">
                        <a:extLst>
                          <a:ext uri="{FF2B5EF4-FFF2-40B4-BE49-F238E27FC236}">
                            <a16:creationId xmlns:a16="http://schemas.microsoft.com/office/drawing/2014/main" id="{AF115FAA-CC3A-4845-BD50-DFAA55C79D16}"/>
                          </a:ext>
                        </a:extLst>
                      </p:cNvPr>
                      <p:cNvSpPr txBox="1">
                        <a:spLocks noChangeArrowheads="1"/>
                      </p:cNvSpPr>
                      <p:nvPr/>
                    </p:nvSpPr>
                    <p:spPr bwMode="auto">
                      <a:xfrm>
                        <a:off x="-53402" y="398520"/>
                        <a:ext cx="174179" cy="60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0" name="AutoShape 862">
                        <a:extLst>
                          <a:ext uri="{FF2B5EF4-FFF2-40B4-BE49-F238E27FC236}">
                            <a16:creationId xmlns:a16="http://schemas.microsoft.com/office/drawing/2014/main" id="{792AEC15-B195-4697-8E31-B8D57D95966F}"/>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71" name="Line 863">
                        <a:extLst>
                          <a:ext uri="{FF2B5EF4-FFF2-40B4-BE49-F238E27FC236}">
                            <a16:creationId xmlns:a16="http://schemas.microsoft.com/office/drawing/2014/main" id="{D688EB68-52B9-4CB2-8C40-97983A761EB4}"/>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72" name="Text Box 864">
                        <a:extLst>
                          <a:ext uri="{FF2B5EF4-FFF2-40B4-BE49-F238E27FC236}">
                            <a16:creationId xmlns:a16="http://schemas.microsoft.com/office/drawing/2014/main" id="{A7CB5F57-AF15-452D-9036-1595ECE0B53E}"/>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3" name="Line 866">
                        <a:extLst>
                          <a:ext uri="{FF2B5EF4-FFF2-40B4-BE49-F238E27FC236}">
                            <a16:creationId xmlns:a16="http://schemas.microsoft.com/office/drawing/2014/main" id="{467F33F4-CC63-48DE-8293-504006703258}"/>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74" name="Oval 173">
                        <a:extLst>
                          <a:ext uri="{FF2B5EF4-FFF2-40B4-BE49-F238E27FC236}">
                            <a16:creationId xmlns:a16="http://schemas.microsoft.com/office/drawing/2014/main" id="{01BDA55C-A7F5-404B-BC8E-219A0286BC53}"/>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75" name="Oval 174">
                        <a:extLst>
                          <a:ext uri="{FF2B5EF4-FFF2-40B4-BE49-F238E27FC236}">
                            <a16:creationId xmlns:a16="http://schemas.microsoft.com/office/drawing/2014/main" id="{AE3D2565-0B44-4A81-9F61-F8D996A6ECFC}"/>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76" name="Straight Connector 175">
                        <a:extLst>
                          <a:ext uri="{FF2B5EF4-FFF2-40B4-BE49-F238E27FC236}">
                            <a16:creationId xmlns:a16="http://schemas.microsoft.com/office/drawing/2014/main" id="{71D73A85-4D28-4234-8FA6-6626C813C40D}"/>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5FEB8BA-4F39-458E-8F8D-518408796641}"/>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9296F1C-3E33-4713-9A36-795C30363241}"/>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9C50934-5B9D-4A17-B0F0-B6BA9D90C99A}"/>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76E4087C-E16C-4936-8C3B-8B17B3E643BC}"/>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C33BAC5-8878-4287-B199-B9BABD1BE681}"/>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1FA3FD0-F6FB-4C94-A80E-C724F4BA7E54}"/>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1D13040-951C-4302-B3C7-01507337EEBF}"/>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3B0A51F-A3BB-4BE1-BA98-A0E049859A05}"/>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3D5BC6F-CBD7-4883-9F5E-CB2FD2DA833C}"/>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nvGrpSpPr>
                <p:cNvPr id="69" name="Group 68">
                  <a:extLst>
                    <a:ext uri="{FF2B5EF4-FFF2-40B4-BE49-F238E27FC236}">
                      <a16:creationId xmlns:a16="http://schemas.microsoft.com/office/drawing/2014/main" id="{3FE8EE71-33EE-4C39-AFAC-4C559A2ED4D9}"/>
                    </a:ext>
                  </a:extLst>
                </p:cNvPr>
                <p:cNvGrpSpPr/>
                <p:nvPr/>
              </p:nvGrpSpPr>
              <p:grpSpPr>
                <a:xfrm>
                  <a:off x="-58263" y="901700"/>
                  <a:ext cx="719300" cy="1031148"/>
                  <a:chOff x="-52745" y="0"/>
                  <a:chExt cx="651174" cy="1038438"/>
                </a:xfrm>
              </p:grpSpPr>
              <p:sp>
                <p:nvSpPr>
                  <p:cNvPr id="142" name="Rectangle 141">
                    <a:extLst>
                      <a:ext uri="{FF2B5EF4-FFF2-40B4-BE49-F238E27FC236}">
                        <a16:creationId xmlns:a16="http://schemas.microsoft.com/office/drawing/2014/main" id="{BF7A179F-6565-4E3F-988F-ADA5374F0225}"/>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43" name="Group 142">
                    <a:extLst>
                      <a:ext uri="{FF2B5EF4-FFF2-40B4-BE49-F238E27FC236}">
                        <a16:creationId xmlns:a16="http://schemas.microsoft.com/office/drawing/2014/main" id="{45222246-E05B-4697-8D2D-77C72EB9791F}"/>
                      </a:ext>
                    </a:extLst>
                  </p:cNvPr>
                  <p:cNvGrpSpPr/>
                  <p:nvPr/>
                </p:nvGrpSpPr>
                <p:grpSpPr>
                  <a:xfrm>
                    <a:off x="-52745" y="0"/>
                    <a:ext cx="651174" cy="1038438"/>
                    <a:chOff x="-52745" y="0"/>
                    <a:chExt cx="651174" cy="1038438"/>
                  </a:xfrm>
                </p:grpSpPr>
                <p:cxnSp>
                  <p:nvCxnSpPr>
                    <p:cNvPr id="144" name="AutoShape 860">
                      <a:extLst>
                        <a:ext uri="{FF2B5EF4-FFF2-40B4-BE49-F238E27FC236}">
                          <a16:creationId xmlns:a16="http://schemas.microsoft.com/office/drawing/2014/main" id="{91105DBA-20A1-4433-A43E-A1B4FF094CE0}"/>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45" name="Text Box 861">
                      <a:extLst>
                        <a:ext uri="{FF2B5EF4-FFF2-40B4-BE49-F238E27FC236}">
                          <a16:creationId xmlns:a16="http://schemas.microsoft.com/office/drawing/2014/main" id="{1B1BE283-42CB-405E-81FD-ED5CEBD32A7D}"/>
                        </a:ext>
                      </a:extLst>
                    </p:cNvPr>
                    <p:cNvSpPr txBox="1">
                      <a:spLocks noChangeArrowheads="1"/>
                    </p:cNvSpPr>
                    <p:nvPr/>
                  </p:nvSpPr>
                  <p:spPr bwMode="auto">
                    <a:xfrm>
                      <a:off x="-52745" y="406786"/>
                      <a:ext cx="168303" cy="63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6" name="AutoShape 862">
                      <a:extLst>
                        <a:ext uri="{FF2B5EF4-FFF2-40B4-BE49-F238E27FC236}">
                          <a16:creationId xmlns:a16="http://schemas.microsoft.com/office/drawing/2014/main" id="{FED8109D-8748-4B62-82D5-5C95EECD0D69}"/>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47" name="Line 863">
                      <a:extLst>
                        <a:ext uri="{FF2B5EF4-FFF2-40B4-BE49-F238E27FC236}">
                          <a16:creationId xmlns:a16="http://schemas.microsoft.com/office/drawing/2014/main" id="{1FEED7CE-7F8E-4CD1-BA88-BCABB62FA4B5}"/>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48" name="Text Box 864">
                      <a:extLst>
                        <a:ext uri="{FF2B5EF4-FFF2-40B4-BE49-F238E27FC236}">
                          <a16:creationId xmlns:a16="http://schemas.microsoft.com/office/drawing/2014/main" id="{5AE9FD74-88E2-438C-A8F4-A17C5075C946}"/>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9" name="Line 866">
                      <a:extLst>
                        <a:ext uri="{FF2B5EF4-FFF2-40B4-BE49-F238E27FC236}">
                          <a16:creationId xmlns:a16="http://schemas.microsoft.com/office/drawing/2014/main" id="{AA46D547-0F58-4EC0-9CC8-E43E41B3CCF5}"/>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50" name="Oval 149">
                      <a:extLst>
                        <a:ext uri="{FF2B5EF4-FFF2-40B4-BE49-F238E27FC236}">
                          <a16:creationId xmlns:a16="http://schemas.microsoft.com/office/drawing/2014/main" id="{F3FD16B6-4E74-48F7-8EC0-11AA39DF792A}"/>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51" name="Oval 150">
                      <a:extLst>
                        <a:ext uri="{FF2B5EF4-FFF2-40B4-BE49-F238E27FC236}">
                          <a16:creationId xmlns:a16="http://schemas.microsoft.com/office/drawing/2014/main" id="{08F706D0-C967-43F1-A817-F7D851C61F08}"/>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52" name="Straight Connector 151">
                      <a:extLst>
                        <a:ext uri="{FF2B5EF4-FFF2-40B4-BE49-F238E27FC236}">
                          <a16:creationId xmlns:a16="http://schemas.microsoft.com/office/drawing/2014/main" id="{5ADDA1A8-474E-4C5D-B614-03F47B29875B}"/>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5A440B3-08D5-490F-9C91-75B1C729C9C6}"/>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26D476A-7826-4DC4-8482-DA2FD42DBBE5}"/>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8ED9E9C-AA8A-4612-A7E1-8E2CDDB257A0}"/>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8F5867D-8D0C-4EBE-9C02-EE402701129A}"/>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0469F96-AC73-4104-87FC-ABAE719BA224}"/>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23C45FC-66DE-415D-8D94-08FFE50AED7B}"/>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FF8BAD7-EE99-494A-91D3-3900ECC25C7C}"/>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948A10A-244E-49B0-B645-8D227D4595CC}"/>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49713AE-B23C-4A59-8019-0014616CC44C}"/>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0" name="Group 69">
                  <a:extLst>
                    <a:ext uri="{FF2B5EF4-FFF2-40B4-BE49-F238E27FC236}">
                      <a16:creationId xmlns:a16="http://schemas.microsoft.com/office/drawing/2014/main" id="{2BB7E5A2-6E8C-4F6C-80FA-35C5EA40D910}"/>
                    </a:ext>
                  </a:extLst>
                </p:cNvPr>
                <p:cNvGrpSpPr/>
                <p:nvPr/>
              </p:nvGrpSpPr>
              <p:grpSpPr>
                <a:xfrm>
                  <a:off x="894716" y="908051"/>
                  <a:ext cx="712470" cy="913763"/>
                  <a:chOff x="-46562" y="0"/>
                  <a:chExt cx="644991" cy="919740"/>
                </a:xfrm>
              </p:grpSpPr>
              <p:sp>
                <p:nvSpPr>
                  <p:cNvPr id="121" name="Rectangle 120">
                    <a:extLst>
                      <a:ext uri="{FF2B5EF4-FFF2-40B4-BE49-F238E27FC236}">
                        <a16:creationId xmlns:a16="http://schemas.microsoft.com/office/drawing/2014/main" id="{BBA9907D-F23E-4882-A87F-05242684D8AD}"/>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22" name="Group 121">
                    <a:extLst>
                      <a:ext uri="{FF2B5EF4-FFF2-40B4-BE49-F238E27FC236}">
                        <a16:creationId xmlns:a16="http://schemas.microsoft.com/office/drawing/2014/main" id="{324686B2-673C-47F0-9E88-FABF40DDBEA7}"/>
                      </a:ext>
                    </a:extLst>
                  </p:cNvPr>
                  <p:cNvGrpSpPr/>
                  <p:nvPr/>
                </p:nvGrpSpPr>
                <p:grpSpPr>
                  <a:xfrm>
                    <a:off x="-46562" y="0"/>
                    <a:ext cx="644991" cy="919740"/>
                    <a:chOff x="-46562" y="0"/>
                    <a:chExt cx="644991" cy="919740"/>
                  </a:xfrm>
                </p:grpSpPr>
                <p:sp>
                  <p:nvSpPr>
                    <p:cNvPr id="123" name="Text Box 859">
                      <a:extLst>
                        <a:ext uri="{FF2B5EF4-FFF2-40B4-BE49-F238E27FC236}">
                          <a16:creationId xmlns:a16="http://schemas.microsoft.com/office/drawing/2014/main" id="{957DBE43-EC1B-4BD5-A2B2-1137B0DD176D}"/>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4" name="AutoShape 860">
                      <a:extLst>
                        <a:ext uri="{FF2B5EF4-FFF2-40B4-BE49-F238E27FC236}">
                          <a16:creationId xmlns:a16="http://schemas.microsoft.com/office/drawing/2014/main" id="{A67DEEBE-DD9E-4F18-86BF-D59CC382BC06}"/>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25" name="Text Box 861">
                      <a:extLst>
                        <a:ext uri="{FF2B5EF4-FFF2-40B4-BE49-F238E27FC236}">
                          <a16:creationId xmlns:a16="http://schemas.microsoft.com/office/drawing/2014/main" id="{56770A2A-C8E0-4E4E-8C75-3320357DE9D4}"/>
                        </a:ext>
                      </a:extLst>
                    </p:cNvPr>
                    <p:cNvSpPr txBox="1">
                      <a:spLocks noChangeArrowheads="1"/>
                    </p:cNvSpPr>
                    <p:nvPr/>
                  </p:nvSpPr>
                  <p:spPr bwMode="auto">
                    <a:xfrm>
                      <a:off x="-46562" y="285505"/>
                      <a:ext cx="171950" cy="38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6" name="AutoShape 862">
                      <a:extLst>
                        <a:ext uri="{FF2B5EF4-FFF2-40B4-BE49-F238E27FC236}">
                          <a16:creationId xmlns:a16="http://schemas.microsoft.com/office/drawing/2014/main" id="{0CE60ABF-6DAE-400B-A3A8-BE1D56B42479}"/>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27" name="Line 863">
                      <a:extLst>
                        <a:ext uri="{FF2B5EF4-FFF2-40B4-BE49-F238E27FC236}">
                          <a16:creationId xmlns:a16="http://schemas.microsoft.com/office/drawing/2014/main" id="{37B615A8-A308-4E98-A835-6B4A508412FC}"/>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28" name="Text Box 864">
                      <a:extLst>
                        <a:ext uri="{FF2B5EF4-FFF2-40B4-BE49-F238E27FC236}">
                          <a16:creationId xmlns:a16="http://schemas.microsoft.com/office/drawing/2014/main" id="{B98C2640-1D94-49CD-93D8-956F3ECADF3B}"/>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9" name="Line 866">
                      <a:extLst>
                        <a:ext uri="{FF2B5EF4-FFF2-40B4-BE49-F238E27FC236}">
                          <a16:creationId xmlns:a16="http://schemas.microsoft.com/office/drawing/2014/main" id="{4075C7B0-B6D1-47C0-8333-3198C6EDEBCD}"/>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30" name="Oval 129">
                      <a:extLst>
                        <a:ext uri="{FF2B5EF4-FFF2-40B4-BE49-F238E27FC236}">
                          <a16:creationId xmlns:a16="http://schemas.microsoft.com/office/drawing/2014/main" id="{9A2BAA41-AB0C-42A8-986E-390DB1266E64}"/>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31" name="Oval 130">
                      <a:extLst>
                        <a:ext uri="{FF2B5EF4-FFF2-40B4-BE49-F238E27FC236}">
                          <a16:creationId xmlns:a16="http://schemas.microsoft.com/office/drawing/2014/main" id="{4E9F2FF0-A56E-4516-A941-C4219C527505}"/>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32" name="Straight Connector 131">
                      <a:extLst>
                        <a:ext uri="{FF2B5EF4-FFF2-40B4-BE49-F238E27FC236}">
                          <a16:creationId xmlns:a16="http://schemas.microsoft.com/office/drawing/2014/main" id="{EAF46C0A-3DBD-4274-9931-3A13506320C2}"/>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C985A7E-7073-4E53-B606-57A820A1D1A9}"/>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AE60C50-73A1-4B42-AD03-534AA3335945}"/>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6A96F4F-13A9-43D8-9996-31FB13B50E5A}"/>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73893B4-097F-408E-BB81-DA773E098C44}"/>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3B862FA-18A3-49DD-89D6-49C0171A35ED}"/>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19622C5-9442-4587-BC35-8C28D427C0B9}"/>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E6D198A-F4CD-4EF4-A31A-4857C05FB4A4}"/>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78101A6-DC8A-4BE2-8B0F-F874714BFFCC}"/>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6F16426-81DD-4C91-ABC9-A3A3DD3D5E10}"/>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ADF6B01A-701C-41BD-A371-2068093A2F63}"/>
                    </a:ext>
                  </a:extLst>
                </p:cNvPr>
                <p:cNvGrpSpPr/>
                <p:nvPr/>
              </p:nvGrpSpPr>
              <p:grpSpPr>
                <a:xfrm>
                  <a:off x="1646725" y="133350"/>
                  <a:ext cx="729445" cy="919479"/>
                  <a:chOff x="-131333" y="0"/>
                  <a:chExt cx="729762" cy="919740"/>
                </a:xfrm>
              </p:grpSpPr>
              <p:sp>
                <p:nvSpPr>
                  <p:cNvPr id="100" name="Rectangle 99">
                    <a:extLst>
                      <a:ext uri="{FF2B5EF4-FFF2-40B4-BE49-F238E27FC236}">
                        <a16:creationId xmlns:a16="http://schemas.microsoft.com/office/drawing/2014/main" id="{B9B358DC-BDE8-4EA7-BB70-D8016B4C8F2F}"/>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01" name="Group 100">
                    <a:extLst>
                      <a:ext uri="{FF2B5EF4-FFF2-40B4-BE49-F238E27FC236}">
                        <a16:creationId xmlns:a16="http://schemas.microsoft.com/office/drawing/2014/main" id="{AB77359D-D987-4DD6-A4CD-6E3303B84A99}"/>
                      </a:ext>
                    </a:extLst>
                  </p:cNvPr>
                  <p:cNvGrpSpPr/>
                  <p:nvPr/>
                </p:nvGrpSpPr>
                <p:grpSpPr>
                  <a:xfrm>
                    <a:off x="-131333" y="0"/>
                    <a:ext cx="729762" cy="919740"/>
                    <a:chOff x="-131333" y="0"/>
                    <a:chExt cx="729762" cy="919740"/>
                  </a:xfrm>
                </p:grpSpPr>
                <p:sp>
                  <p:nvSpPr>
                    <p:cNvPr id="102" name="Text Box 859">
                      <a:extLst>
                        <a:ext uri="{FF2B5EF4-FFF2-40B4-BE49-F238E27FC236}">
                          <a16:creationId xmlns:a16="http://schemas.microsoft.com/office/drawing/2014/main" id="{E5AA2044-2A48-4810-9FE9-091FA065715C}"/>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3" name="AutoShape 860">
                      <a:extLst>
                        <a:ext uri="{FF2B5EF4-FFF2-40B4-BE49-F238E27FC236}">
                          <a16:creationId xmlns:a16="http://schemas.microsoft.com/office/drawing/2014/main" id="{66597BE7-9FF2-4DBC-BD99-105AC325006D}"/>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4" name="Text Box 861">
                      <a:extLst>
                        <a:ext uri="{FF2B5EF4-FFF2-40B4-BE49-F238E27FC236}">
                          <a16:creationId xmlns:a16="http://schemas.microsoft.com/office/drawing/2014/main" id="{445BA443-EED7-475F-98A6-882B8FCE2C08}"/>
                        </a:ext>
                      </a:extLst>
                    </p:cNvPr>
                    <p:cNvSpPr txBox="1">
                      <a:spLocks noChangeArrowheads="1"/>
                    </p:cNvSpPr>
                    <p:nvPr/>
                  </p:nvSpPr>
                  <p:spPr bwMode="auto">
                    <a:xfrm>
                      <a:off x="-131333" y="363022"/>
                      <a:ext cx="216277" cy="39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5" name="AutoShape 862">
                      <a:extLst>
                        <a:ext uri="{FF2B5EF4-FFF2-40B4-BE49-F238E27FC236}">
                          <a16:creationId xmlns:a16="http://schemas.microsoft.com/office/drawing/2014/main" id="{812EB289-BD9F-46FF-A086-6592F9261453}"/>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06" name="Line 863">
                      <a:extLst>
                        <a:ext uri="{FF2B5EF4-FFF2-40B4-BE49-F238E27FC236}">
                          <a16:creationId xmlns:a16="http://schemas.microsoft.com/office/drawing/2014/main" id="{6AE35F05-0E46-4722-A7D7-B042538D1100}"/>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7" name="Text Box 864">
                      <a:extLst>
                        <a:ext uri="{FF2B5EF4-FFF2-40B4-BE49-F238E27FC236}">
                          <a16:creationId xmlns:a16="http://schemas.microsoft.com/office/drawing/2014/main" id="{27885C98-E445-44E3-9ABC-D8CE6C80195C}"/>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8" name="Line 866">
                      <a:extLst>
                        <a:ext uri="{FF2B5EF4-FFF2-40B4-BE49-F238E27FC236}">
                          <a16:creationId xmlns:a16="http://schemas.microsoft.com/office/drawing/2014/main" id="{C186BA2B-942D-45C5-93AA-202FE0A42C39}"/>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09" name="Oval 108">
                      <a:extLst>
                        <a:ext uri="{FF2B5EF4-FFF2-40B4-BE49-F238E27FC236}">
                          <a16:creationId xmlns:a16="http://schemas.microsoft.com/office/drawing/2014/main" id="{69C0917D-88B7-4978-B924-0454FE796EDA}"/>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121B4760-84D1-4B2F-A7EC-979C8ACCF81B}"/>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11" name="Straight Connector 110">
                      <a:extLst>
                        <a:ext uri="{FF2B5EF4-FFF2-40B4-BE49-F238E27FC236}">
                          <a16:creationId xmlns:a16="http://schemas.microsoft.com/office/drawing/2014/main" id="{2033974E-9EE6-4C1D-A2FC-819DECDA8010}"/>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1AA3F41-4C2B-4FAD-A225-DF60AE2C7F8B}"/>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A88B1DA-B042-4B50-86E4-B6673BD60735}"/>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B0E4E53-0CB6-49CD-857C-867295A13C59}"/>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44FF3CA-699B-4A04-926F-CCC2EC6D4819}"/>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458A629-B98E-4553-B987-732C590D1993}"/>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1207DFB-C29C-4441-8D2F-11236CAA0168}"/>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3804BC6-7E5D-4233-B7FC-0BD7BC232688}"/>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640160E-89DE-4005-A493-4F2C427B84CD}"/>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B4FE9C1-1617-4088-9938-1A227E6AE904}"/>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2" name="Group 71">
                  <a:extLst>
                    <a:ext uri="{FF2B5EF4-FFF2-40B4-BE49-F238E27FC236}">
                      <a16:creationId xmlns:a16="http://schemas.microsoft.com/office/drawing/2014/main" id="{F082C90B-BC33-400F-8D6B-AB3BC26A2850}"/>
                    </a:ext>
                  </a:extLst>
                </p:cNvPr>
                <p:cNvGrpSpPr/>
                <p:nvPr/>
              </p:nvGrpSpPr>
              <p:grpSpPr>
                <a:xfrm>
                  <a:off x="1688201" y="908051"/>
                  <a:ext cx="713371" cy="913763"/>
                  <a:chOff x="-46757" y="0"/>
                  <a:chExt cx="645186" cy="919740"/>
                </a:xfrm>
              </p:grpSpPr>
              <p:sp>
                <p:nvSpPr>
                  <p:cNvPr id="79" name="Rectangle 78">
                    <a:extLst>
                      <a:ext uri="{FF2B5EF4-FFF2-40B4-BE49-F238E27FC236}">
                        <a16:creationId xmlns:a16="http://schemas.microsoft.com/office/drawing/2014/main" id="{A7F6785B-A57A-46D0-AB04-8D3404A25B5E}"/>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80" name="Group 79">
                    <a:extLst>
                      <a:ext uri="{FF2B5EF4-FFF2-40B4-BE49-F238E27FC236}">
                        <a16:creationId xmlns:a16="http://schemas.microsoft.com/office/drawing/2014/main" id="{8166FDC9-ECBC-4A54-9D17-3998B2B04971}"/>
                      </a:ext>
                    </a:extLst>
                  </p:cNvPr>
                  <p:cNvGrpSpPr/>
                  <p:nvPr/>
                </p:nvGrpSpPr>
                <p:grpSpPr>
                  <a:xfrm>
                    <a:off x="-46757" y="0"/>
                    <a:ext cx="645186" cy="919740"/>
                    <a:chOff x="-46757" y="0"/>
                    <a:chExt cx="645186" cy="919740"/>
                  </a:xfrm>
                </p:grpSpPr>
                <p:sp>
                  <p:nvSpPr>
                    <p:cNvPr id="81" name="Text Box 859">
                      <a:extLst>
                        <a:ext uri="{FF2B5EF4-FFF2-40B4-BE49-F238E27FC236}">
                          <a16:creationId xmlns:a16="http://schemas.microsoft.com/office/drawing/2014/main" id="{B637D619-9E59-43E6-9318-11CC807338E6}"/>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2" name="AutoShape 860">
                      <a:extLst>
                        <a:ext uri="{FF2B5EF4-FFF2-40B4-BE49-F238E27FC236}">
                          <a16:creationId xmlns:a16="http://schemas.microsoft.com/office/drawing/2014/main" id="{940C6B16-F550-4925-9DE8-1F47883B11A7}"/>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83" name="Text Box 861">
                      <a:extLst>
                        <a:ext uri="{FF2B5EF4-FFF2-40B4-BE49-F238E27FC236}">
                          <a16:creationId xmlns:a16="http://schemas.microsoft.com/office/drawing/2014/main" id="{F4062365-C5A9-4855-AEB7-3F901E206BBD}"/>
                        </a:ext>
                      </a:extLst>
                    </p:cNvPr>
                    <p:cNvSpPr txBox="1">
                      <a:spLocks noChangeArrowheads="1"/>
                    </p:cNvSpPr>
                    <p:nvPr/>
                  </p:nvSpPr>
                  <p:spPr bwMode="auto">
                    <a:xfrm>
                      <a:off x="-46757" y="391083"/>
                      <a:ext cx="153517" cy="46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4" name="AutoShape 862">
                      <a:extLst>
                        <a:ext uri="{FF2B5EF4-FFF2-40B4-BE49-F238E27FC236}">
                          <a16:creationId xmlns:a16="http://schemas.microsoft.com/office/drawing/2014/main" id="{847A4FF8-EE01-415B-AA4E-1D942AD1B41B}"/>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85" name="Line 863">
                      <a:extLst>
                        <a:ext uri="{FF2B5EF4-FFF2-40B4-BE49-F238E27FC236}">
                          <a16:creationId xmlns:a16="http://schemas.microsoft.com/office/drawing/2014/main" id="{1D9E1114-B4D6-43FD-81C4-EFF02CB71887}"/>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86" name="Text Box 864">
                      <a:extLst>
                        <a:ext uri="{FF2B5EF4-FFF2-40B4-BE49-F238E27FC236}">
                          <a16:creationId xmlns:a16="http://schemas.microsoft.com/office/drawing/2014/main" id="{8D576BFB-1E5F-4370-8793-54A8ADE2C81E}"/>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7" name="Line 866">
                      <a:extLst>
                        <a:ext uri="{FF2B5EF4-FFF2-40B4-BE49-F238E27FC236}">
                          <a16:creationId xmlns:a16="http://schemas.microsoft.com/office/drawing/2014/main" id="{41C8E805-D5FF-41FE-9AAD-6E79E989032B}"/>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88" name="Oval 87">
                      <a:extLst>
                        <a:ext uri="{FF2B5EF4-FFF2-40B4-BE49-F238E27FC236}">
                          <a16:creationId xmlns:a16="http://schemas.microsoft.com/office/drawing/2014/main" id="{052B8269-963C-44E1-A4CB-14CD36B6D92C}"/>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D5EE7D33-5EE6-49DC-8A13-ABB347C6C77F}"/>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90" name="Straight Connector 89">
                      <a:extLst>
                        <a:ext uri="{FF2B5EF4-FFF2-40B4-BE49-F238E27FC236}">
                          <a16:creationId xmlns:a16="http://schemas.microsoft.com/office/drawing/2014/main" id="{6428DD03-FAE8-430C-8D99-65CAD4562827}"/>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879C1D7-DE91-4CC9-B5AF-62F6441F9C5E}"/>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FB63CC8-A5C0-4D81-8469-3233B4B27B59}"/>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04C0025-E877-4281-A206-61F8CE18487A}"/>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AD9722C-0C64-43CF-ADBF-0CEADBCD63D2}"/>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E614400-87DD-4877-A5C5-BCB8C4F1AEF0}"/>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D053D39-0D09-4ED4-BCAC-87A441F4B0BA}"/>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C153DC9-2819-450F-A75D-EEF76028269A}"/>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AB9B80D-9A88-450A-9250-C97EFB57A4CA}"/>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2E3B7C8-E7DC-42AF-BFFB-ABA8019553C9}"/>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73" name="Flowchart: Merge 72">
                  <a:extLst>
                    <a:ext uri="{FF2B5EF4-FFF2-40B4-BE49-F238E27FC236}">
                      <a16:creationId xmlns:a16="http://schemas.microsoft.com/office/drawing/2014/main" id="{0EBA22C6-F96C-4237-818F-07E3BFC6026C}"/>
                    </a:ext>
                  </a:extLst>
                </p:cNvPr>
                <p:cNvSpPr/>
                <p:nvPr/>
              </p:nvSpPr>
              <p:spPr>
                <a:xfrm>
                  <a:off x="2114550" y="1765300"/>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74" name="Flowchart: Merge 73">
                  <a:extLst>
                    <a:ext uri="{FF2B5EF4-FFF2-40B4-BE49-F238E27FC236}">
                      <a16:creationId xmlns:a16="http://schemas.microsoft.com/office/drawing/2014/main" id="{F52C800F-BD6A-4C22-A537-352FBB06FE49}"/>
                    </a:ext>
                  </a:extLst>
                </p:cNvPr>
                <p:cNvSpPr/>
                <p:nvPr/>
              </p:nvSpPr>
              <p:spPr>
                <a:xfrm>
                  <a:off x="1314450" y="1771650"/>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75" name="Flowchart: Merge 74">
                  <a:extLst>
                    <a:ext uri="{FF2B5EF4-FFF2-40B4-BE49-F238E27FC236}">
                      <a16:creationId xmlns:a16="http://schemas.microsoft.com/office/drawing/2014/main" id="{7DF2C851-C634-4BE5-ACAB-70E7F41C6758}"/>
                    </a:ext>
                  </a:extLst>
                </p:cNvPr>
                <p:cNvSpPr/>
                <p:nvPr/>
              </p:nvSpPr>
              <p:spPr>
                <a:xfrm>
                  <a:off x="368300" y="1752600"/>
                  <a:ext cx="85090" cy="52070"/>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76" name="Text Box 861">
                  <a:extLst>
                    <a:ext uri="{FF2B5EF4-FFF2-40B4-BE49-F238E27FC236}">
                      <a16:creationId xmlns:a16="http://schemas.microsoft.com/office/drawing/2014/main" id="{D6504FB4-A2E6-404F-B81C-F64129EBF29C}"/>
                    </a:ext>
                  </a:extLst>
                </p:cNvPr>
                <p:cNvSpPr txBox="1">
                  <a:spLocks noChangeArrowheads="1"/>
                </p:cNvSpPr>
                <p:nvPr/>
              </p:nvSpPr>
              <p:spPr bwMode="auto">
                <a:xfrm>
                  <a:off x="394520" y="1774416"/>
                  <a:ext cx="454050" cy="39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7" name="Text Box 861">
                  <a:extLst>
                    <a:ext uri="{FF2B5EF4-FFF2-40B4-BE49-F238E27FC236}">
                      <a16:creationId xmlns:a16="http://schemas.microsoft.com/office/drawing/2014/main" id="{09697F9A-B170-4721-B960-112018E20FDE}"/>
                    </a:ext>
                  </a:extLst>
                </p:cNvPr>
                <p:cNvSpPr txBox="1">
                  <a:spLocks noChangeArrowheads="1"/>
                </p:cNvSpPr>
                <p:nvPr/>
              </p:nvSpPr>
              <p:spPr bwMode="auto">
                <a:xfrm>
                  <a:off x="1371356" y="1728985"/>
                  <a:ext cx="435234" cy="31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 name="Text Box 861">
                  <a:extLst>
                    <a:ext uri="{FF2B5EF4-FFF2-40B4-BE49-F238E27FC236}">
                      <a16:creationId xmlns:a16="http://schemas.microsoft.com/office/drawing/2014/main" id="{167448D7-56DF-4F57-9143-51681F6A20F2}"/>
                    </a:ext>
                  </a:extLst>
                </p:cNvPr>
                <p:cNvSpPr txBox="1">
                  <a:spLocks noChangeArrowheads="1"/>
                </p:cNvSpPr>
                <p:nvPr/>
              </p:nvSpPr>
              <p:spPr bwMode="auto">
                <a:xfrm>
                  <a:off x="2135706" y="1760439"/>
                  <a:ext cx="431611" cy="36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13" name="Group 12">
                <a:extLst>
                  <a:ext uri="{FF2B5EF4-FFF2-40B4-BE49-F238E27FC236}">
                    <a16:creationId xmlns:a16="http://schemas.microsoft.com/office/drawing/2014/main" id="{51D4F273-D552-4094-B75D-1789050A36B4}"/>
                  </a:ext>
                </a:extLst>
              </p:cNvPr>
              <p:cNvGrpSpPr/>
              <p:nvPr/>
            </p:nvGrpSpPr>
            <p:grpSpPr>
              <a:xfrm>
                <a:off x="927100" y="2031459"/>
                <a:ext cx="2732979" cy="2094275"/>
                <a:chOff x="0" y="-89441"/>
                <a:chExt cx="2732979" cy="2094275"/>
              </a:xfrm>
            </p:grpSpPr>
            <p:grpSp>
              <p:nvGrpSpPr>
                <p:cNvPr id="14" name="Group 13">
                  <a:extLst>
                    <a:ext uri="{FF2B5EF4-FFF2-40B4-BE49-F238E27FC236}">
                      <a16:creationId xmlns:a16="http://schemas.microsoft.com/office/drawing/2014/main" id="{B50D3222-718D-4177-B64C-0E4AEB3BC122}"/>
                    </a:ext>
                  </a:extLst>
                </p:cNvPr>
                <p:cNvGrpSpPr/>
                <p:nvPr/>
              </p:nvGrpSpPr>
              <p:grpSpPr>
                <a:xfrm>
                  <a:off x="1752600" y="895350"/>
                  <a:ext cx="598169" cy="919479"/>
                  <a:chOff x="0" y="0"/>
                  <a:chExt cx="598429" cy="919740"/>
                </a:xfrm>
              </p:grpSpPr>
              <p:sp>
                <p:nvSpPr>
                  <p:cNvPr id="46" name="Rectangle 45">
                    <a:extLst>
                      <a:ext uri="{FF2B5EF4-FFF2-40B4-BE49-F238E27FC236}">
                        <a16:creationId xmlns:a16="http://schemas.microsoft.com/office/drawing/2014/main" id="{20F03402-1C81-442C-BB7D-B4C84FEC8512}"/>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7" name="Group 46">
                    <a:extLst>
                      <a:ext uri="{FF2B5EF4-FFF2-40B4-BE49-F238E27FC236}">
                        <a16:creationId xmlns:a16="http://schemas.microsoft.com/office/drawing/2014/main" id="{DE33FED3-4FDE-4518-8BDD-C038293E2FC2}"/>
                      </a:ext>
                    </a:extLst>
                  </p:cNvPr>
                  <p:cNvGrpSpPr/>
                  <p:nvPr/>
                </p:nvGrpSpPr>
                <p:grpSpPr>
                  <a:xfrm>
                    <a:off x="0" y="0"/>
                    <a:ext cx="598429" cy="919740"/>
                    <a:chOff x="0" y="0"/>
                    <a:chExt cx="598429" cy="919740"/>
                  </a:xfrm>
                </p:grpSpPr>
                <p:sp>
                  <p:nvSpPr>
                    <p:cNvPr id="48" name="Text Box 859">
                      <a:extLst>
                        <a:ext uri="{FF2B5EF4-FFF2-40B4-BE49-F238E27FC236}">
                          <a16:creationId xmlns:a16="http://schemas.microsoft.com/office/drawing/2014/main" id="{67CE7D2F-B28E-4D9D-86DF-69DA06E05B9F}"/>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9" name="AutoShape 860">
                      <a:extLst>
                        <a:ext uri="{FF2B5EF4-FFF2-40B4-BE49-F238E27FC236}">
                          <a16:creationId xmlns:a16="http://schemas.microsoft.com/office/drawing/2014/main" id="{5557D6C7-CC38-4326-98DA-89D2EF8D6C63}"/>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0" name="Text Box 861">
                      <a:extLst>
                        <a:ext uri="{FF2B5EF4-FFF2-40B4-BE49-F238E27FC236}">
                          <a16:creationId xmlns:a16="http://schemas.microsoft.com/office/drawing/2014/main" id="{549448A3-227B-4290-95AC-AFFC17936D43}"/>
                        </a:ext>
                      </a:extLst>
                    </p:cNvPr>
                    <p:cNvSpPr txBox="1">
                      <a:spLocks noChangeArrowheads="1"/>
                    </p:cNvSpPr>
                    <p:nvPr/>
                  </p:nvSpPr>
                  <p:spPr bwMode="auto">
                    <a:xfrm>
                      <a:off x="0" y="363453"/>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1" name="AutoShape 862">
                      <a:extLst>
                        <a:ext uri="{FF2B5EF4-FFF2-40B4-BE49-F238E27FC236}">
                          <a16:creationId xmlns:a16="http://schemas.microsoft.com/office/drawing/2014/main" id="{1996F111-06E9-4D93-A412-BEF6B73C888F}"/>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2" name="Line 863">
                      <a:extLst>
                        <a:ext uri="{FF2B5EF4-FFF2-40B4-BE49-F238E27FC236}">
                          <a16:creationId xmlns:a16="http://schemas.microsoft.com/office/drawing/2014/main" id="{18DBC60F-A29A-4560-86FA-62D0552ED11E}"/>
                        </a:ext>
                      </a:extLst>
                    </p:cNvPr>
                    <p:cNvCxnSpPr/>
                    <p:nvPr/>
                  </p:nvCxnSpPr>
                  <p:spPr bwMode="auto">
                    <a:xfrm flipV="1">
                      <a:off x="44839" y="449206"/>
                      <a:ext cx="207116" cy="314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3" name="Text Box 864">
                      <a:extLst>
                        <a:ext uri="{FF2B5EF4-FFF2-40B4-BE49-F238E27FC236}">
                          <a16:creationId xmlns:a16="http://schemas.microsoft.com/office/drawing/2014/main" id="{ADF02FC4-3BEB-4083-9753-825DC9210BB8}"/>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4" name="Line 866">
                      <a:extLst>
                        <a:ext uri="{FF2B5EF4-FFF2-40B4-BE49-F238E27FC236}">
                          <a16:creationId xmlns:a16="http://schemas.microsoft.com/office/drawing/2014/main" id="{49E16E6F-DB1E-4CE5-AF42-5FFF0E46F680}"/>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5" name="Oval 54">
                      <a:extLst>
                        <a:ext uri="{FF2B5EF4-FFF2-40B4-BE49-F238E27FC236}">
                          <a16:creationId xmlns:a16="http://schemas.microsoft.com/office/drawing/2014/main" id="{ABAD3E5C-B417-4154-A6CF-667065A7630A}"/>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CD4F55E7-D6CA-4DD9-8376-243AF1FC3CFE}"/>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57" name="Straight Connector 56">
                      <a:extLst>
                        <a:ext uri="{FF2B5EF4-FFF2-40B4-BE49-F238E27FC236}">
                          <a16:creationId xmlns:a16="http://schemas.microsoft.com/office/drawing/2014/main" id="{42F03C6E-BB0C-4707-858A-6386DC59CC6D}"/>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A850AFD-B97D-408C-8595-787DF42948B5}"/>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54DA51-91E6-4448-8488-B7F29A91C335}"/>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3C18183-9613-4394-953E-52B905E470C0}"/>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E3E17FE-15F2-4A67-BAB2-EA9C1B374738}"/>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721BEBC-775F-4BDC-B530-7957BB102305}"/>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AA7210B-58CC-4AF7-B3C2-008AC0445691}"/>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304B1C9-D100-4B13-A07C-1D0F1BDE7D25}"/>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72ED27-BB98-4486-8177-0EFC808A9794}"/>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B64AD3F-2703-40C5-9393-A7E0A979250B}"/>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5" name="Straight Connector 14">
                  <a:extLst>
                    <a:ext uri="{FF2B5EF4-FFF2-40B4-BE49-F238E27FC236}">
                      <a16:creationId xmlns:a16="http://schemas.microsoft.com/office/drawing/2014/main" id="{8C3A0760-E51D-4CF8-8E0D-ABA76F20885C}"/>
                    </a:ext>
                  </a:extLst>
                </p:cNvPr>
                <p:cNvCxnSpPr/>
                <p:nvPr/>
              </p:nvCxnSpPr>
              <p:spPr>
                <a:xfrm flipV="1">
                  <a:off x="0" y="1028700"/>
                  <a:ext cx="1806045" cy="0"/>
                </a:xfrm>
                <a:prstGeom prst="line">
                  <a:avLst/>
                </a:prstGeom>
                <a:ln w="12700"/>
              </p:spPr>
              <p:style>
                <a:lnRef idx="1">
                  <a:schemeClr val="dk1"/>
                </a:lnRef>
                <a:fillRef idx="0">
                  <a:schemeClr val="dk1"/>
                </a:fillRef>
                <a:effectRef idx="0">
                  <a:schemeClr val="dk1"/>
                </a:effectRef>
                <a:fontRef idx="minor">
                  <a:schemeClr val="tx1"/>
                </a:fontRef>
              </p:style>
            </p:cxnSp>
            <p:sp>
              <p:nvSpPr>
                <p:cNvPr id="16" name="Text Box 861">
                  <a:extLst>
                    <a:ext uri="{FF2B5EF4-FFF2-40B4-BE49-F238E27FC236}">
                      <a16:creationId xmlns:a16="http://schemas.microsoft.com/office/drawing/2014/main" id="{72CF4A4A-0317-440C-B30D-5CF3667EEDB9}"/>
                    </a:ext>
                  </a:extLst>
                </p:cNvPr>
                <p:cNvSpPr txBox="1">
                  <a:spLocks noChangeArrowheads="1"/>
                </p:cNvSpPr>
                <p:nvPr/>
              </p:nvSpPr>
              <p:spPr bwMode="auto">
                <a:xfrm>
                  <a:off x="1940547" y="-89441"/>
                  <a:ext cx="332115" cy="255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17" name="Group 16">
                  <a:extLst>
                    <a:ext uri="{FF2B5EF4-FFF2-40B4-BE49-F238E27FC236}">
                      <a16:creationId xmlns:a16="http://schemas.microsoft.com/office/drawing/2014/main" id="{F2C97845-70B9-440F-967B-9506CBD1369B}"/>
                    </a:ext>
                  </a:extLst>
                </p:cNvPr>
                <p:cNvGrpSpPr/>
                <p:nvPr/>
              </p:nvGrpSpPr>
              <p:grpSpPr>
                <a:xfrm>
                  <a:off x="1689100" y="120650"/>
                  <a:ext cx="666162" cy="920220"/>
                  <a:chOff x="0" y="0"/>
                  <a:chExt cx="666162" cy="920220"/>
                </a:xfrm>
              </p:grpSpPr>
              <p:grpSp>
                <p:nvGrpSpPr>
                  <p:cNvPr id="23" name="Group 22">
                    <a:extLst>
                      <a:ext uri="{FF2B5EF4-FFF2-40B4-BE49-F238E27FC236}">
                        <a16:creationId xmlns:a16="http://schemas.microsoft.com/office/drawing/2014/main" id="{A535A0AC-BE84-454A-A4D4-93D4D34C86A8}"/>
                      </a:ext>
                    </a:extLst>
                  </p:cNvPr>
                  <p:cNvGrpSpPr/>
                  <p:nvPr/>
                </p:nvGrpSpPr>
                <p:grpSpPr>
                  <a:xfrm>
                    <a:off x="0" y="0"/>
                    <a:ext cx="666162" cy="920220"/>
                    <a:chOff x="0" y="0"/>
                    <a:chExt cx="666162" cy="920220"/>
                  </a:xfrm>
                </p:grpSpPr>
                <p:sp>
                  <p:nvSpPr>
                    <p:cNvPr id="25" name="Text Box 859">
                      <a:extLst>
                        <a:ext uri="{FF2B5EF4-FFF2-40B4-BE49-F238E27FC236}">
                          <a16:creationId xmlns:a16="http://schemas.microsoft.com/office/drawing/2014/main" id="{9AF74558-5512-477A-A924-221EFBB34C9C}"/>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 name="AutoShape 860">
                      <a:extLst>
                        <a:ext uri="{FF2B5EF4-FFF2-40B4-BE49-F238E27FC236}">
                          <a16:creationId xmlns:a16="http://schemas.microsoft.com/office/drawing/2014/main" id="{4E8DFF06-C841-4F43-8B8F-86032026F90B}"/>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7" name="Text Box 861">
                      <a:extLst>
                        <a:ext uri="{FF2B5EF4-FFF2-40B4-BE49-F238E27FC236}">
                          <a16:creationId xmlns:a16="http://schemas.microsoft.com/office/drawing/2014/main" id="{ABCC4279-2C72-4990-8C31-B4C683406EA7}"/>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8" name="AutoShape 862">
                      <a:extLst>
                        <a:ext uri="{FF2B5EF4-FFF2-40B4-BE49-F238E27FC236}">
                          <a16:creationId xmlns:a16="http://schemas.microsoft.com/office/drawing/2014/main" id="{97B18B44-A7CF-441C-88AE-CF7A4D38A2A3}"/>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9" name="Line 863">
                      <a:extLst>
                        <a:ext uri="{FF2B5EF4-FFF2-40B4-BE49-F238E27FC236}">
                          <a16:creationId xmlns:a16="http://schemas.microsoft.com/office/drawing/2014/main" id="{0BD2C758-2CA6-4102-854E-41C622484D54}"/>
                        </a:ext>
                      </a:extLst>
                    </p:cNvPr>
                    <p:cNvCxnSpPr/>
                    <p:nvPr/>
                  </p:nvCxnSpPr>
                  <p:spPr bwMode="auto">
                    <a:xfrm flipV="1">
                      <a:off x="117475" y="453914"/>
                      <a:ext cx="151130" cy="7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0" name="Text Box 864">
                      <a:extLst>
                        <a:ext uri="{FF2B5EF4-FFF2-40B4-BE49-F238E27FC236}">
                          <a16:creationId xmlns:a16="http://schemas.microsoft.com/office/drawing/2014/main" id="{20F36159-E35A-442E-BB1F-0A5AEC4B38BC}"/>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B7BDF015-5C12-4E93-B428-0A92EBDF6C5C}"/>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2" name="Line 866">
                      <a:extLst>
                        <a:ext uri="{FF2B5EF4-FFF2-40B4-BE49-F238E27FC236}">
                          <a16:creationId xmlns:a16="http://schemas.microsoft.com/office/drawing/2014/main" id="{1BAB901D-E9C7-43CB-8AA1-B506D5549337}"/>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3" name="Oval 32">
                      <a:extLst>
                        <a:ext uri="{FF2B5EF4-FFF2-40B4-BE49-F238E27FC236}">
                          <a16:creationId xmlns:a16="http://schemas.microsoft.com/office/drawing/2014/main" id="{490866BB-931E-4C51-A658-3A8F8CD2B0B9}"/>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34" name="Oval 33">
                      <a:extLst>
                        <a:ext uri="{FF2B5EF4-FFF2-40B4-BE49-F238E27FC236}">
                          <a16:creationId xmlns:a16="http://schemas.microsoft.com/office/drawing/2014/main" id="{F98F16AB-7316-47D7-8144-73CB9D6571DC}"/>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58621F52-353C-440B-9BB5-EAF8DFF14E23}"/>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9FF971AF-D777-431C-80AC-5F31240EBCCE}"/>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D42AD2-7967-4441-BE8F-418367E7E039}"/>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2043DAC-7A12-4FD3-B4AE-D82897526E0A}"/>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7B59E59-5D5E-45D0-9A8F-5987E34A49BC}"/>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0AF2F7E-A7D8-4AED-BCCF-6B2E67CF76CC}"/>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F1F1478-80AE-4911-860C-1C00151F5B07}"/>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30114F4-0740-4190-8F0F-79421F8C297D}"/>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FBED454-B048-4F97-A3B1-4DD45E3D18DB}"/>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A6735A7-4BE3-4E30-81D4-1C14D2B8897E}"/>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5FBE93-BC05-4D5B-991A-DC79C7D96F63}"/>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18E944D9-4107-4623-A685-442782D8BBC4}"/>
                      </a:ext>
                    </a:extLst>
                  </p:cNvPr>
                  <p:cNvCxnSpPr/>
                  <p:nvPr/>
                </p:nvCxnSpPr>
                <p:spPr>
                  <a:xfrm>
                    <a:off x="298450" y="63500"/>
                    <a:ext cx="26035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Text Box 861">
                  <a:extLst>
                    <a:ext uri="{FF2B5EF4-FFF2-40B4-BE49-F238E27FC236}">
                      <a16:creationId xmlns:a16="http://schemas.microsoft.com/office/drawing/2014/main" id="{5BE4A4D7-54BA-46C2-A23E-4AF5021B4C70}"/>
                    </a:ext>
                  </a:extLst>
                </p:cNvPr>
                <p:cNvSpPr txBox="1">
                  <a:spLocks noChangeArrowheads="1"/>
                </p:cNvSpPr>
                <p:nvPr/>
              </p:nvSpPr>
              <p:spPr bwMode="auto">
                <a:xfrm>
                  <a:off x="1286823" y="1141838"/>
                  <a:ext cx="419574" cy="39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Carry</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19" name="Straight Connector 18">
                  <a:extLst>
                    <a:ext uri="{FF2B5EF4-FFF2-40B4-BE49-F238E27FC236}">
                      <a16:creationId xmlns:a16="http://schemas.microsoft.com/office/drawing/2014/main" id="{01D7A705-8F3D-425D-BE27-2E95F7250ACD}"/>
                    </a:ext>
                  </a:extLst>
                </p:cNvPr>
                <p:cNvCxnSpPr/>
                <p:nvPr/>
              </p:nvCxnSpPr>
              <p:spPr>
                <a:xfrm>
                  <a:off x="2129729" y="978857"/>
                  <a:ext cx="603250" cy="0"/>
                </a:xfrm>
                <a:prstGeom prst="line">
                  <a:avLst/>
                </a:prstGeom>
                <a:ln w="12700"/>
              </p:spPr>
              <p:style>
                <a:lnRef idx="1">
                  <a:schemeClr val="dk1"/>
                </a:lnRef>
                <a:fillRef idx="0">
                  <a:schemeClr val="dk1"/>
                </a:fillRef>
                <a:effectRef idx="0">
                  <a:schemeClr val="dk1"/>
                </a:effectRef>
                <a:fontRef idx="minor">
                  <a:schemeClr val="tx1"/>
                </a:fontRef>
              </p:style>
            </p:cxnSp>
            <p:sp>
              <p:nvSpPr>
                <p:cNvPr id="20" name="Text Box 861">
                  <a:extLst>
                    <a:ext uri="{FF2B5EF4-FFF2-40B4-BE49-F238E27FC236}">
                      <a16:creationId xmlns:a16="http://schemas.microsoft.com/office/drawing/2014/main" id="{D7B09017-DDBD-4BB2-B350-552CF06E7C06}"/>
                    </a:ext>
                  </a:extLst>
                </p:cNvPr>
                <p:cNvSpPr txBox="1">
                  <a:spLocks noChangeArrowheads="1"/>
                </p:cNvSpPr>
                <p:nvPr/>
              </p:nvSpPr>
              <p:spPr bwMode="auto">
                <a:xfrm>
                  <a:off x="2366447" y="1049884"/>
                  <a:ext cx="361950" cy="43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21" name="Flowchart: Merge 20">
                  <a:extLst>
                    <a:ext uri="{FF2B5EF4-FFF2-40B4-BE49-F238E27FC236}">
                      <a16:creationId xmlns:a16="http://schemas.microsoft.com/office/drawing/2014/main" id="{2EC947A8-7CE4-4EE9-A0D6-A9C9A93F5C36}"/>
                    </a:ext>
                  </a:extLst>
                </p:cNvPr>
                <p:cNvSpPr/>
                <p:nvPr/>
              </p:nvSpPr>
              <p:spPr>
                <a:xfrm>
                  <a:off x="2089150" y="1752600"/>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2" name="Text Box 861">
                  <a:extLst>
                    <a:ext uri="{FF2B5EF4-FFF2-40B4-BE49-F238E27FC236}">
                      <a16:creationId xmlns:a16="http://schemas.microsoft.com/office/drawing/2014/main" id="{FBC5F405-B701-4B85-A952-E6CD29998111}"/>
                    </a:ext>
                  </a:extLst>
                </p:cNvPr>
                <p:cNvSpPr txBox="1">
                  <a:spLocks noChangeArrowheads="1"/>
                </p:cNvSpPr>
                <p:nvPr/>
              </p:nvSpPr>
              <p:spPr bwMode="auto">
                <a:xfrm>
                  <a:off x="2126360" y="1739112"/>
                  <a:ext cx="376471" cy="265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cxnSp>
          <p:nvCxnSpPr>
            <p:cNvPr id="10" name="Straight Connector 9">
              <a:extLst>
                <a:ext uri="{FF2B5EF4-FFF2-40B4-BE49-F238E27FC236}">
                  <a16:creationId xmlns:a16="http://schemas.microsoft.com/office/drawing/2014/main" id="{ACF93FB3-AB89-48D4-8861-DB8A8026AD86}"/>
                </a:ext>
              </a:extLst>
            </p:cNvPr>
            <p:cNvCxnSpPr/>
            <p:nvPr/>
          </p:nvCxnSpPr>
          <p:spPr>
            <a:xfrm>
              <a:off x="2730500" y="2692400"/>
              <a:ext cx="0" cy="771636"/>
            </a:xfrm>
            <a:prstGeom prst="line">
              <a:avLst/>
            </a:prstGeom>
            <a:ln w="12700"/>
          </p:spPr>
          <p:style>
            <a:lnRef idx="1">
              <a:schemeClr val="dk1"/>
            </a:lnRef>
            <a:fillRef idx="0">
              <a:schemeClr val="dk1"/>
            </a:fillRef>
            <a:effectRef idx="0">
              <a:schemeClr val="dk1"/>
            </a:effectRef>
            <a:fontRef idx="minor">
              <a:schemeClr val="tx1"/>
            </a:fontRef>
          </p:style>
        </p:cxnSp>
      </p:grpSp>
      <p:sp>
        <p:nvSpPr>
          <p:cNvPr id="362" name="Rectangle 4">
            <a:extLst>
              <a:ext uri="{FF2B5EF4-FFF2-40B4-BE49-F238E27FC236}">
                <a16:creationId xmlns:a16="http://schemas.microsoft.com/office/drawing/2014/main" id="{52B7350E-29E6-47A5-BCAA-294B6DA078CC}"/>
              </a:ext>
            </a:extLst>
          </p:cNvPr>
          <p:cNvSpPr/>
          <p:nvPr/>
        </p:nvSpPr>
        <p:spPr>
          <a:xfrm>
            <a:off x="7789159" y="1743128"/>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AA4</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63" name="Rectangle 4">
            <a:extLst>
              <a:ext uri="{FF2B5EF4-FFF2-40B4-BE49-F238E27FC236}">
                <a16:creationId xmlns:a16="http://schemas.microsoft.com/office/drawing/2014/main" id="{FA24498B-6402-40E3-8FD5-0073495E9516}"/>
              </a:ext>
            </a:extLst>
          </p:cNvPr>
          <p:cNvSpPr txBox="1">
            <a:spLocks/>
          </p:cNvSpPr>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4</a:t>
            </a:r>
            <a:endParaRPr lang="en-US" sz="2800"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4"/>
          <p:cNvSpPr/>
          <p:nvPr/>
        </p:nvSpPr>
        <p:spPr>
          <a:xfrm>
            <a:off x="2935904" y="5168601"/>
            <a:ext cx="2781829"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Fig.8: Approximate Adder 5</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38" name="Table 6"/>
          <p:cNvGraphicFramePr/>
          <p:nvPr>
            <p:extLst>
              <p:ext uri="{D42A27DB-BD31-4B8C-83A1-F6EECF244321}">
                <p14:modId xmlns:p14="http://schemas.microsoft.com/office/powerpoint/2010/main" val="1862047739"/>
              </p:ext>
            </p:extLst>
          </p:nvPr>
        </p:nvGraphicFramePr>
        <p:xfrm>
          <a:off x="7548720" y="2061199"/>
          <a:ext cx="3578400" cy="3606840"/>
        </p:xfrm>
        <a:graphic>
          <a:graphicData uri="http://schemas.openxmlformats.org/drawingml/2006/table">
            <a:tbl>
              <a:tblPr>
                <a:tableStyleId>{BDBED569-4797-4DF1-A0F4-6AAB3CD982D8}</a:tableStyleId>
              </a:tblPr>
              <a:tblGrid>
                <a:gridCol w="654840">
                  <a:extLst>
                    <a:ext uri="{9D8B030D-6E8A-4147-A177-3AD203B41FA5}">
                      <a16:colId xmlns:a16="http://schemas.microsoft.com/office/drawing/2014/main" val="20000"/>
                    </a:ext>
                  </a:extLst>
                </a:gridCol>
                <a:gridCol w="654840">
                  <a:extLst>
                    <a:ext uri="{9D8B030D-6E8A-4147-A177-3AD203B41FA5}">
                      <a16:colId xmlns:a16="http://schemas.microsoft.com/office/drawing/2014/main" val="20001"/>
                    </a:ext>
                  </a:extLst>
                </a:gridCol>
                <a:gridCol w="580875">
                  <a:extLst>
                    <a:ext uri="{9D8B030D-6E8A-4147-A177-3AD203B41FA5}">
                      <a16:colId xmlns:a16="http://schemas.microsoft.com/office/drawing/2014/main" val="20002"/>
                    </a:ext>
                  </a:extLst>
                </a:gridCol>
                <a:gridCol w="728805">
                  <a:extLst>
                    <a:ext uri="{9D8B030D-6E8A-4147-A177-3AD203B41FA5}">
                      <a16:colId xmlns:a16="http://schemas.microsoft.com/office/drawing/2014/main" val="20003"/>
                    </a:ext>
                  </a:extLst>
                </a:gridCol>
                <a:gridCol w="959040">
                  <a:extLst>
                    <a:ext uri="{9D8B030D-6E8A-4147-A177-3AD203B41FA5}">
                      <a16:colId xmlns:a16="http://schemas.microsoft.com/office/drawing/2014/main" val="20004"/>
                    </a:ext>
                  </a:extLst>
                </a:gridCol>
              </a:tblGrid>
              <a:tr h="64044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40" name="Rectangle 7"/>
          <p:cNvSpPr/>
          <p:nvPr/>
        </p:nvSpPr>
        <p:spPr>
          <a:xfrm>
            <a:off x="664830" y="5668039"/>
            <a:ext cx="10862340"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n-IN" spc="-1" dirty="0">
                <a:solidFill>
                  <a:schemeClr val="accent1"/>
                </a:solidFill>
                <a:latin typeface="Times New Roman" panose="02020603050405020304" pitchFamily="18" charset="0"/>
                <a:ea typeface="Times New Roman"/>
                <a:cs typeface="Times New Roman" panose="02020603050405020304" pitchFamily="18" charset="0"/>
              </a:rPr>
              <a:t>[3] </a:t>
            </a:r>
            <a:r>
              <a:rPr lang="en-IN" sz="1800" b="0" strike="noStrike" spc="-1" dirty="0">
                <a:solidFill>
                  <a:schemeClr val="accent1"/>
                </a:solidFill>
                <a:latin typeface="Times New Roman" panose="02020603050405020304" pitchFamily="18" charset="0"/>
                <a:cs typeface="Times New Roman" panose="02020603050405020304" pitchFamily="18" charset="0"/>
              </a:rPr>
              <a:t>:V. Gupta, D. Mohapatra, A. Raghu Nathan, and K. Roy, “Low-power</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digital signal processing using approximate adders,” IEEE Trans.</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err="1">
                <a:solidFill>
                  <a:schemeClr val="accent1"/>
                </a:solidFill>
                <a:latin typeface="Times New Roman" panose="02020603050405020304" pitchFamily="18" charset="0"/>
                <a:cs typeface="Times New Roman" panose="02020603050405020304" pitchFamily="18" charset="0"/>
              </a:rPr>
              <a:t>OnComputer</a:t>
            </a:r>
            <a:r>
              <a:rPr lang="en-IN" sz="1800" b="0" strike="noStrike" spc="-1" dirty="0">
                <a:solidFill>
                  <a:schemeClr val="accent1"/>
                </a:solidFill>
                <a:latin typeface="Times New Roman" panose="02020603050405020304" pitchFamily="18" charset="0"/>
                <a:cs typeface="Times New Roman" panose="02020603050405020304" pitchFamily="18" charset="0"/>
              </a:rPr>
              <a:t>-Aided Design of Integrated Circuits and Systems, vol. 32,no. 1,</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pp. 124–137, Jan. 2013.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924AC7B-50AA-42A7-8A0C-B2A5A3225067}"/>
                  </a:ext>
                </a:extLst>
              </p:cNvPr>
              <p:cNvSpPr/>
              <p:nvPr/>
            </p:nvSpPr>
            <p:spPr>
              <a:xfrm>
                <a:off x="7120548" y="115905"/>
                <a:ext cx="5071452" cy="1487889"/>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16</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r>
                  <a:rPr lang="en-IN" dirty="0">
                    <a:solidFill>
                      <a:schemeClr val="accent1"/>
                    </a:solidFill>
                    <a:latin typeface="Times New Roman" panose="02020603050405020304" pitchFamily="18" charset="0"/>
                    <a:cs typeface="Times New Roman" panose="02020603050405020304" pitchFamily="18" charset="0"/>
                  </a:rPr>
                  <a:t>Sum = ABC+</a:t>
                </a:r>
                <a:r>
                  <a:rPr lang="en-IN" dirty="0">
                    <a:solidFill>
                      <a:schemeClr val="accent1"/>
                    </a:solidFill>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 </m:t>
                    </m:r>
                    <m:acc>
                      <m:accPr>
                        <m:chr m:val="̅"/>
                        <m:ctrlPr>
                          <a:rPr lang="en-IN" i="1" smtClean="0">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a:t>
                </a:r>
              </a:p>
              <a:p>
                <a:r>
                  <a:rPr lang="en-IN" dirty="0">
                    <a:solidFill>
                      <a:schemeClr val="accent1"/>
                    </a:solidFill>
                    <a:latin typeface="Times New Roman" panose="02020603050405020304" pitchFamily="18" charset="0"/>
                    <a:cs typeface="Times New Roman" panose="02020603050405020304" pitchFamily="18" charset="0"/>
                  </a:rPr>
                  <a:t>Carry = ABC +AB</a:t>
                </a:r>
                <a14:m>
                  <m:oMath xmlns:m="http://schemas.openxmlformats.org/officeDocument/2006/math">
                    <m:acc>
                      <m:accPr>
                        <m:chr m:val="̅"/>
                        <m:ctrlPr>
                          <a:rPr lang="en-IN" i="1" smtClean="0">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oMath>
                </a14:m>
                <a:r>
                  <a:rPr lang="en-IN" dirty="0">
                    <a:solidFill>
                      <a:schemeClr val="accent1"/>
                    </a:solidFill>
                    <a:latin typeface="Times New Roman" panose="02020603050405020304" pitchFamily="18" charset="0"/>
                    <a:cs typeface="Times New Roman" panose="02020603050405020304" pitchFamily="18" charset="0"/>
                  </a:rPr>
                  <a:t>+ A</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 </m:t>
                    </m:r>
                  </m:oMath>
                </a14:m>
                <a:r>
                  <a:rPr lang="en-IN" dirty="0">
                    <a:solidFill>
                      <a:schemeClr val="accent1"/>
                    </a:solidFill>
                    <a:latin typeface="Times New Roman" panose="02020603050405020304" pitchFamily="18" charset="0"/>
                    <a:cs typeface="Times New Roman" panose="02020603050405020304" pitchFamily="18" charset="0"/>
                  </a:rPr>
                  <a:t>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p>
            </p:txBody>
          </p:sp>
        </mc:Choice>
        <mc:Fallback xmlns="">
          <p:sp>
            <p:nvSpPr>
              <p:cNvPr id="2" name="Rectangle 1">
                <a:extLst>
                  <a:ext uri="{FF2B5EF4-FFF2-40B4-BE49-F238E27FC236}">
                    <a16:creationId xmlns:a16="http://schemas.microsoft.com/office/drawing/2014/main" id="{0924AC7B-50AA-42A7-8A0C-B2A5A3225067}"/>
                  </a:ext>
                </a:extLst>
              </p:cNvPr>
              <p:cNvSpPr>
                <a:spLocks noRot="1" noChangeAspect="1" noMove="1" noResize="1" noEditPoints="1" noAdjustHandles="1" noChangeArrowheads="1" noChangeShapeType="1" noTextEdit="1"/>
              </p:cNvSpPr>
              <p:nvPr/>
            </p:nvSpPr>
            <p:spPr>
              <a:xfrm>
                <a:off x="7120548" y="115905"/>
                <a:ext cx="5071452" cy="1487889"/>
              </a:xfrm>
              <a:prstGeom prst="rect">
                <a:avLst/>
              </a:prstGeom>
              <a:blipFill>
                <a:blip r:embed="rId2"/>
                <a:stretch>
                  <a:fillRect l="-962" t="-2049" b="-491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010F4477-8C59-457E-AA6D-D6B061AF6F5D}"/>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chemeClr val="accent1"/>
                </a:solidFill>
                <a:latin typeface="Tw Cen MT"/>
              </a:rPr>
              <a:t>12</a:t>
            </a:fld>
            <a:endParaRPr lang="en-US" sz="1050" b="0" strike="noStrike" spc="-1" dirty="0">
              <a:solidFill>
                <a:schemeClr val="accent1"/>
              </a:solidFill>
              <a:latin typeface="Times New Roman"/>
            </a:endParaRPr>
          </a:p>
        </p:txBody>
      </p:sp>
      <p:pic>
        <p:nvPicPr>
          <p:cNvPr id="1245" name="Picture 1244">
            <a:extLst>
              <a:ext uri="{FF2B5EF4-FFF2-40B4-BE49-F238E27FC236}">
                <a16:creationId xmlns:a16="http://schemas.microsoft.com/office/drawing/2014/main" id="{556E43B4-7683-4601-A55C-AE9A5701DE59}"/>
              </a:ext>
            </a:extLst>
          </p:cNvPr>
          <p:cNvPicPr>
            <a:picLocks noChangeAspect="1"/>
          </p:cNvPicPr>
          <p:nvPr/>
        </p:nvPicPr>
        <p:blipFill>
          <a:blip r:embed="rId3"/>
          <a:stretch>
            <a:fillRect/>
          </a:stretch>
        </p:blipFill>
        <p:spPr>
          <a:xfrm>
            <a:off x="1561413" y="657112"/>
            <a:ext cx="5218875" cy="4445709"/>
          </a:xfrm>
          <a:prstGeom prst="rect">
            <a:avLst/>
          </a:prstGeom>
        </p:spPr>
      </p:pic>
      <p:sp>
        <p:nvSpPr>
          <p:cNvPr id="1246" name="Rectangle 4">
            <a:extLst>
              <a:ext uri="{FF2B5EF4-FFF2-40B4-BE49-F238E27FC236}">
                <a16:creationId xmlns:a16="http://schemas.microsoft.com/office/drawing/2014/main" id="{F5F52AF9-25E9-4425-AECE-7B08210F487A}"/>
              </a:ext>
            </a:extLst>
          </p:cNvPr>
          <p:cNvSpPr/>
          <p:nvPr/>
        </p:nvSpPr>
        <p:spPr>
          <a:xfrm>
            <a:off x="7479574" y="1648557"/>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AA5</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0" name="Rectangle 4">
            <a:extLst>
              <a:ext uri="{FF2B5EF4-FFF2-40B4-BE49-F238E27FC236}">
                <a16:creationId xmlns:a16="http://schemas.microsoft.com/office/drawing/2014/main" id="{622321C7-44A4-4FC9-BDBB-8B0F39180D1E}"/>
              </a:ext>
            </a:extLst>
          </p:cNvPr>
          <p:cNvSpPr txBox="1">
            <a:spLocks/>
          </p:cNvSpPr>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5</a:t>
            </a:r>
            <a:endParaRPr lang="en-US" sz="2800"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Rectangle 4"/>
          <p:cNvSpPr/>
          <p:nvPr/>
        </p:nvSpPr>
        <p:spPr>
          <a:xfrm>
            <a:off x="2545534" y="4761855"/>
            <a:ext cx="2781829"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IN" spc="-1" dirty="0">
                <a:solidFill>
                  <a:schemeClr val="accent1"/>
                </a:solidFill>
                <a:latin typeface="Times New Roman" panose="02020603050405020304" pitchFamily="18" charset="0"/>
                <a:cs typeface="Times New Roman" panose="02020603050405020304" pitchFamily="18" charset="0"/>
              </a:rPr>
              <a:t>9</a:t>
            </a:r>
            <a:r>
              <a:rPr lang="en-IN" sz="1800" b="0" strike="noStrike" spc="-1" dirty="0">
                <a:solidFill>
                  <a:schemeClr val="accent1"/>
                </a:solidFill>
                <a:latin typeface="Times New Roman" panose="02020603050405020304" pitchFamily="18" charset="0"/>
                <a:cs typeface="Times New Roman" panose="02020603050405020304" pitchFamily="18" charset="0"/>
              </a:rPr>
              <a:t>: Approximate Adder 6</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43" name="Table 6"/>
          <p:cNvGraphicFramePr/>
          <p:nvPr>
            <p:extLst>
              <p:ext uri="{D42A27DB-BD31-4B8C-83A1-F6EECF244321}">
                <p14:modId xmlns:p14="http://schemas.microsoft.com/office/powerpoint/2010/main" val="3134892273"/>
              </p:ext>
            </p:extLst>
          </p:nvPr>
        </p:nvGraphicFramePr>
        <p:xfrm>
          <a:off x="7601488" y="2022986"/>
          <a:ext cx="3466405" cy="3456787"/>
        </p:xfrm>
        <a:graphic>
          <a:graphicData uri="http://schemas.openxmlformats.org/drawingml/2006/table">
            <a:tbl>
              <a:tblPr>
                <a:tableStyleId>{BDBED569-4797-4DF1-A0F4-6AAB3CD982D8}</a:tableStyleId>
              </a:tblPr>
              <a:tblGrid>
                <a:gridCol w="634345">
                  <a:extLst>
                    <a:ext uri="{9D8B030D-6E8A-4147-A177-3AD203B41FA5}">
                      <a16:colId xmlns:a16="http://schemas.microsoft.com/office/drawing/2014/main" val="20000"/>
                    </a:ext>
                  </a:extLst>
                </a:gridCol>
                <a:gridCol w="634345">
                  <a:extLst>
                    <a:ext uri="{9D8B030D-6E8A-4147-A177-3AD203B41FA5}">
                      <a16:colId xmlns:a16="http://schemas.microsoft.com/office/drawing/2014/main" val="20001"/>
                    </a:ext>
                  </a:extLst>
                </a:gridCol>
                <a:gridCol w="634345">
                  <a:extLst>
                    <a:ext uri="{9D8B030D-6E8A-4147-A177-3AD203B41FA5}">
                      <a16:colId xmlns:a16="http://schemas.microsoft.com/office/drawing/2014/main" val="20002"/>
                    </a:ext>
                  </a:extLst>
                </a:gridCol>
                <a:gridCol w="634345">
                  <a:extLst>
                    <a:ext uri="{9D8B030D-6E8A-4147-A177-3AD203B41FA5}">
                      <a16:colId xmlns:a16="http://schemas.microsoft.com/office/drawing/2014/main" val="20003"/>
                    </a:ext>
                  </a:extLst>
                </a:gridCol>
                <a:gridCol w="929025">
                  <a:extLst>
                    <a:ext uri="{9D8B030D-6E8A-4147-A177-3AD203B41FA5}">
                      <a16:colId xmlns:a16="http://schemas.microsoft.com/office/drawing/2014/main" val="20004"/>
                    </a:ext>
                  </a:extLst>
                </a:gridCol>
              </a:tblGrid>
              <a:tr h="490387">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46" name="TextBox 345"/>
          <p:cNvSpPr txBox="1"/>
          <p:nvPr/>
        </p:nvSpPr>
        <p:spPr>
          <a:xfrm>
            <a:off x="586223" y="5479773"/>
            <a:ext cx="11296996" cy="993430"/>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a:cs typeface="Times New Roman" panose="02020603050405020304" pitchFamily="18" charset="0"/>
              </a:rPr>
              <a:t>[3] </a:t>
            </a:r>
            <a:r>
              <a:rPr lang="en-IN" sz="1800" b="0" strike="noStrike" spc="-1" dirty="0">
                <a:solidFill>
                  <a:schemeClr val="accent1"/>
                </a:solidFill>
                <a:latin typeface="Times New Roman" panose="02020603050405020304" pitchFamily="18" charset="0"/>
                <a:cs typeface="Times New Roman" panose="02020603050405020304" pitchFamily="18" charset="0"/>
              </a:rPr>
              <a:t>:V. Gupta, D. Mohapatra, A. Raghu Nathan, and K. Roy, “Low-power</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digital signal processing using approximate adders,” IEEE Trans.</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err="1">
                <a:solidFill>
                  <a:schemeClr val="accent1"/>
                </a:solidFill>
                <a:latin typeface="Times New Roman" panose="02020603050405020304" pitchFamily="18" charset="0"/>
                <a:cs typeface="Times New Roman" panose="02020603050405020304" pitchFamily="18" charset="0"/>
              </a:rPr>
              <a:t>OnComputer</a:t>
            </a:r>
            <a:r>
              <a:rPr lang="en-IN" sz="1800" b="0" strike="noStrike" spc="-1" dirty="0">
                <a:solidFill>
                  <a:schemeClr val="accent1"/>
                </a:solidFill>
                <a:latin typeface="Times New Roman" panose="02020603050405020304" pitchFamily="18" charset="0"/>
                <a:cs typeface="Times New Roman" panose="02020603050405020304" pitchFamily="18" charset="0"/>
              </a:rPr>
              <a:t>-Aided Design of Integrated Circuits and Systems, vol. 32,no. 1,</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pp. 124–137, Jan. 2013.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p>
            <a:endParaRPr lang="en-US" sz="1800" b="0" strike="noStrike" spc="-1" dirty="0">
              <a:solidFill>
                <a:schemeClr val="accent1"/>
              </a:solidFill>
              <a:latin typeface="Aria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C1D7CC8-8F48-4683-AD05-14533C2D7C7A}"/>
                  </a:ext>
                </a:extLst>
              </p:cNvPr>
              <p:cNvSpPr/>
              <p:nvPr/>
            </p:nvSpPr>
            <p:spPr>
              <a:xfrm>
                <a:off x="7554355" y="118719"/>
                <a:ext cx="3524628" cy="1502334"/>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16</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r>
                  <a:rPr lang="en-IN" dirty="0">
                    <a:solidFill>
                      <a:schemeClr val="accent1"/>
                    </a:solidFill>
                    <a:latin typeface="Times New Roman" panose="02020603050405020304" pitchFamily="18" charset="0"/>
                    <a:cs typeface="Times New Roman" panose="02020603050405020304" pitchFamily="18" charset="0"/>
                  </a:rPr>
                  <a:t>Sum =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𝐶𝑎𝑟𝑟𝑦</m:t>
                        </m:r>
                      </m:e>
                    </m:acc>
                  </m:oMath>
                </a14:m>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Carry= AB+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oMath>
                </a14:m>
                <a:r>
                  <a:rPr lang="en-IN" dirty="0">
                    <a:solidFill>
                      <a:schemeClr val="accent1"/>
                    </a:solidFill>
                    <a:latin typeface="Times New Roman" panose="02020603050405020304" pitchFamily="18" charset="0"/>
                    <a:cs typeface="Times New Roman" panose="02020603050405020304" pitchFamily="18" charset="0"/>
                  </a:rPr>
                  <a:t>+ A</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a:t>
                </a:r>
              </a:p>
            </p:txBody>
          </p:sp>
        </mc:Choice>
        <mc:Fallback xmlns="">
          <p:sp>
            <p:nvSpPr>
              <p:cNvPr id="3" name="Rectangle 2">
                <a:extLst>
                  <a:ext uri="{FF2B5EF4-FFF2-40B4-BE49-F238E27FC236}">
                    <a16:creationId xmlns:a16="http://schemas.microsoft.com/office/drawing/2014/main" id="{BC1D7CC8-8F48-4683-AD05-14533C2D7C7A}"/>
                  </a:ext>
                </a:extLst>
              </p:cNvPr>
              <p:cNvSpPr>
                <a:spLocks noRot="1" noChangeAspect="1" noMove="1" noResize="1" noEditPoints="1" noAdjustHandles="1" noChangeArrowheads="1" noChangeShapeType="1" noTextEdit="1"/>
              </p:cNvSpPr>
              <p:nvPr/>
            </p:nvSpPr>
            <p:spPr>
              <a:xfrm>
                <a:off x="7554355" y="118719"/>
                <a:ext cx="3524628" cy="1502334"/>
              </a:xfrm>
              <a:prstGeom prst="rect">
                <a:avLst/>
              </a:prstGeom>
              <a:blipFill>
                <a:blip r:embed="rId2"/>
                <a:stretch>
                  <a:fillRect l="-1384" t="-2024" b="-364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B920835-6F6E-4366-A6BE-B3EE42C8625E}"/>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13</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909BBBA3-56F8-4649-A427-F17E11AC3443}"/>
              </a:ext>
            </a:extLst>
          </p:cNvPr>
          <p:cNvGrpSpPr/>
          <p:nvPr/>
        </p:nvGrpSpPr>
        <p:grpSpPr>
          <a:xfrm>
            <a:off x="1683336" y="999279"/>
            <a:ext cx="4726773" cy="3733630"/>
            <a:chOff x="35203" y="38014"/>
            <a:chExt cx="2801902" cy="2431111"/>
          </a:xfrm>
        </p:grpSpPr>
        <p:grpSp>
          <p:nvGrpSpPr>
            <p:cNvPr id="10" name="Group 9">
              <a:extLst>
                <a:ext uri="{FF2B5EF4-FFF2-40B4-BE49-F238E27FC236}">
                  <a16:creationId xmlns:a16="http://schemas.microsoft.com/office/drawing/2014/main" id="{AAB77714-37CA-4DBE-B43C-7114D96BAE6D}"/>
                </a:ext>
              </a:extLst>
            </p:cNvPr>
            <p:cNvGrpSpPr/>
            <p:nvPr/>
          </p:nvGrpSpPr>
          <p:grpSpPr>
            <a:xfrm>
              <a:off x="35203" y="38014"/>
              <a:ext cx="2801902" cy="2431111"/>
              <a:chOff x="35203" y="38014"/>
              <a:chExt cx="2801902" cy="2431111"/>
            </a:xfrm>
          </p:grpSpPr>
          <p:grpSp>
            <p:nvGrpSpPr>
              <p:cNvPr id="12" name="Group 11">
                <a:extLst>
                  <a:ext uri="{FF2B5EF4-FFF2-40B4-BE49-F238E27FC236}">
                    <a16:creationId xmlns:a16="http://schemas.microsoft.com/office/drawing/2014/main" id="{CF060FB9-194F-4CB9-B1E3-BFCADDBC01B0}"/>
                  </a:ext>
                </a:extLst>
              </p:cNvPr>
              <p:cNvGrpSpPr/>
              <p:nvPr/>
            </p:nvGrpSpPr>
            <p:grpSpPr>
              <a:xfrm>
                <a:off x="35203" y="38014"/>
                <a:ext cx="2801902" cy="2431111"/>
                <a:chOff x="8891" y="42810"/>
                <a:chExt cx="3351705" cy="2737855"/>
              </a:xfrm>
            </p:grpSpPr>
            <p:grpSp>
              <p:nvGrpSpPr>
                <p:cNvPr id="15" name="Group 14">
                  <a:extLst>
                    <a:ext uri="{FF2B5EF4-FFF2-40B4-BE49-F238E27FC236}">
                      <a16:creationId xmlns:a16="http://schemas.microsoft.com/office/drawing/2014/main" id="{C9FC3771-1D7C-4950-A3B1-4A3D2FABBFD3}"/>
                    </a:ext>
                  </a:extLst>
                </p:cNvPr>
                <p:cNvGrpSpPr/>
                <p:nvPr/>
              </p:nvGrpSpPr>
              <p:grpSpPr>
                <a:xfrm>
                  <a:off x="8891" y="42810"/>
                  <a:ext cx="3351705" cy="2737855"/>
                  <a:chOff x="8891" y="42810"/>
                  <a:chExt cx="3351705" cy="2737855"/>
                </a:xfrm>
              </p:grpSpPr>
              <p:cxnSp>
                <p:nvCxnSpPr>
                  <p:cNvPr id="17" name="Straight Connector 16">
                    <a:extLst>
                      <a:ext uri="{FF2B5EF4-FFF2-40B4-BE49-F238E27FC236}">
                        <a16:creationId xmlns:a16="http://schemas.microsoft.com/office/drawing/2014/main" id="{8D9EBFB5-A8F5-458F-93FE-09A6B5502954}"/>
                      </a:ext>
                    </a:extLst>
                  </p:cNvPr>
                  <p:cNvCxnSpPr/>
                  <p:nvPr/>
                </p:nvCxnSpPr>
                <p:spPr>
                  <a:xfrm flipH="1">
                    <a:off x="281354" y="1377461"/>
                    <a:ext cx="208633"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234DC2EA-D2D8-4613-A23C-C4138DDF304D}"/>
                      </a:ext>
                    </a:extLst>
                  </p:cNvPr>
                  <p:cNvGrpSpPr/>
                  <p:nvPr/>
                </p:nvGrpSpPr>
                <p:grpSpPr>
                  <a:xfrm>
                    <a:off x="8891" y="42810"/>
                    <a:ext cx="3351705" cy="2737855"/>
                    <a:chOff x="8891" y="42810"/>
                    <a:chExt cx="3351705" cy="2737855"/>
                  </a:xfrm>
                </p:grpSpPr>
                <p:cxnSp>
                  <p:nvCxnSpPr>
                    <p:cNvPr id="19" name="Straight Connector 18">
                      <a:extLst>
                        <a:ext uri="{FF2B5EF4-FFF2-40B4-BE49-F238E27FC236}">
                          <a16:creationId xmlns:a16="http://schemas.microsoft.com/office/drawing/2014/main" id="{56F156F9-6970-465D-8F53-709D8ADDFEE9}"/>
                        </a:ext>
                      </a:extLst>
                    </p:cNvPr>
                    <p:cNvCxnSpPr/>
                    <p:nvPr/>
                  </p:nvCxnSpPr>
                  <p:spPr>
                    <a:xfrm>
                      <a:off x="890954" y="175846"/>
                      <a:ext cx="287191"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82C51691-73E6-4C07-9C63-90A968B9BB0C}"/>
                        </a:ext>
                      </a:extLst>
                    </p:cNvPr>
                    <p:cNvGrpSpPr/>
                    <p:nvPr/>
                  </p:nvGrpSpPr>
                  <p:grpSpPr>
                    <a:xfrm>
                      <a:off x="8891" y="42810"/>
                      <a:ext cx="3351705" cy="2737855"/>
                      <a:chOff x="8891" y="42810"/>
                      <a:chExt cx="3351705" cy="2737855"/>
                    </a:xfrm>
                  </p:grpSpPr>
                  <p:cxnSp>
                    <p:nvCxnSpPr>
                      <p:cNvPr id="21" name="Straight Connector 20">
                        <a:extLst>
                          <a:ext uri="{FF2B5EF4-FFF2-40B4-BE49-F238E27FC236}">
                            <a16:creationId xmlns:a16="http://schemas.microsoft.com/office/drawing/2014/main" id="{91E79502-D09B-41BA-819A-FDFE7DBC2650}"/>
                          </a:ext>
                        </a:extLst>
                      </p:cNvPr>
                      <p:cNvCxnSpPr/>
                      <p:nvPr/>
                    </p:nvCxnSpPr>
                    <p:spPr>
                      <a:xfrm flipV="1">
                        <a:off x="1037493" y="181708"/>
                        <a:ext cx="0" cy="116913"/>
                      </a:xfrm>
                      <a:prstGeom prst="line">
                        <a:avLst/>
                      </a:prstGeom>
                      <a:ln w="12700"/>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5CE7F16B-E236-45DF-A1D2-2406B05E1AAB}"/>
                          </a:ext>
                        </a:extLst>
                      </p:cNvPr>
                      <p:cNvGrpSpPr/>
                      <p:nvPr/>
                    </p:nvGrpSpPr>
                    <p:grpSpPr>
                      <a:xfrm>
                        <a:off x="8891" y="42810"/>
                        <a:ext cx="3351705" cy="2737855"/>
                        <a:chOff x="8891" y="42810"/>
                        <a:chExt cx="3351705" cy="2737855"/>
                      </a:xfrm>
                    </p:grpSpPr>
                    <p:cxnSp>
                      <p:nvCxnSpPr>
                        <p:cNvPr id="23" name="Straight Connector 22">
                          <a:extLst>
                            <a:ext uri="{FF2B5EF4-FFF2-40B4-BE49-F238E27FC236}">
                              <a16:creationId xmlns:a16="http://schemas.microsoft.com/office/drawing/2014/main" id="{90BCEED1-2DF7-435C-8E8E-9B5CC00211DE}"/>
                            </a:ext>
                          </a:extLst>
                        </p:cNvPr>
                        <p:cNvCxnSpPr/>
                        <p:nvPr/>
                      </p:nvCxnSpPr>
                      <p:spPr>
                        <a:xfrm>
                          <a:off x="427893" y="863698"/>
                          <a:ext cx="609369"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B7FA89C0-5B6B-4F89-A26D-FF730DEC1B0C}"/>
                            </a:ext>
                          </a:extLst>
                        </p:cNvPr>
                        <p:cNvGrpSpPr/>
                        <p:nvPr/>
                      </p:nvGrpSpPr>
                      <p:grpSpPr>
                        <a:xfrm>
                          <a:off x="8891" y="42810"/>
                          <a:ext cx="3351705" cy="2737855"/>
                          <a:chOff x="8891" y="42810"/>
                          <a:chExt cx="3351705" cy="2737855"/>
                        </a:xfrm>
                      </p:grpSpPr>
                      <p:sp>
                        <p:nvSpPr>
                          <p:cNvPr id="25" name="Text Box 861">
                            <a:extLst>
                              <a:ext uri="{FF2B5EF4-FFF2-40B4-BE49-F238E27FC236}">
                                <a16:creationId xmlns:a16="http://schemas.microsoft.com/office/drawing/2014/main" id="{48DE395D-1353-4AB8-A097-D9F2BA01AF1D}"/>
                              </a:ext>
                            </a:extLst>
                          </p:cNvPr>
                          <p:cNvSpPr txBox="1">
                            <a:spLocks noChangeArrowheads="1"/>
                          </p:cNvSpPr>
                          <p:nvPr/>
                        </p:nvSpPr>
                        <p:spPr bwMode="auto">
                          <a:xfrm>
                            <a:off x="1649822" y="1453410"/>
                            <a:ext cx="390409" cy="20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Carry’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69FC56D3-7652-4AF2-BCEA-0DBE7F121362}"/>
                              </a:ext>
                            </a:extLst>
                          </p:cNvPr>
                          <p:cNvGrpSpPr/>
                          <p:nvPr/>
                        </p:nvGrpSpPr>
                        <p:grpSpPr>
                          <a:xfrm>
                            <a:off x="8891" y="42810"/>
                            <a:ext cx="3351705" cy="2737855"/>
                            <a:chOff x="8891" y="42810"/>
                            <a:chExt cx="3351705" cy="2737855"/>
                          </a:xfrm>
                        </p:grpSpPr>
                        <p:cxnSp>
                          <p:nvCxnSpPr>
                            <p:cNvPr id="27" name="Straight Connector 26">
                              <a:extLst>
                                <a:ext uri="{FF2B5EF4-FFF2-40B4-BE49-F238E27FC236}">
                                  <a16:creationId xmlns:a16="http://schemas.microsoft.com/office/drawing/2014/main" id="{DAD88B15-4F05-43AF-B493-91468C8EFC99}"/>
                                </a:ext>
                              </a:extLst>
                            </p:cNvPr>
                            <p:cNvCxnSpPr/>
                            <p:nvPr/>
                          </p:nvCxnSpPr>
                          <p:spPr>
                            <a:xfrm>
                              <a:off x="1623646" y="1863969"/>
                              <a:ext cx="0" cy="224570"/>
                            </a:xfrm>
                            <a:prstGeom prst="line">
                              <a:avLst/>
                            </a:prstGeom>
                            <a:ln w="12700"/>
                          </p:spPr>
                          <p:style>
                            <a:lnRef idx="1">
                              <a:schemeClr val="dk1"/>
                            </a:lnRef>
                            <a:fillRef idx="0">
                              <a:schemeClr val="dk1"/>
                            </a:fillRef>
                            <a:effectRef idx="0">
                              <a:schemeClr val="dk1"/>
                            </a:effectRef>
                            <a:fontRef idx="minor">
                              <a:schemeClr val="tx1"/>
                            </a:fontRef>
                          </p:style>
                        </p:cxnSp>
                        <p:grpSp>
                          <p:nvGrpSpPr>
                            <p:cNvPr id="28" name="Group 27">
                              <a:extLst>
                                <a:ext uri="{FF2B5EF4-FFF2-40B4-BE49-F238E27FC236}">
                                  <a16:creationId xmlns:a16="http://schemas.microsoft.com/office/drawing/2014/main" id="{E4A09E40-8E96-4F04-8D74-F8DE20641FC7}"/>
                                </a:ext>
                              </a:extLst>
                            </p:cNvPr>
                            <p:cNvGrpSpPr/>
                            <p:nvPr/>
                          </p:nvGrpSpPr>
                          <p:grpSpPr>
                            <a:xfrm>
                              <a:off x="8891" y="42810"/>
                              <a:ext cx="3351705" cy="2737855"/>
                              <a:chOff x="8891" y="42810"/>
                              <a:chExt cx="3351705" cy="2737855"/>
                            </a:xfrm>
                          </p:grpSpPr>
                          <p:cxnSp>
                            <p:nvCxnSpPr>
                              <p:cNvPr id="29" name="Straight Connector 28">
                                <a:extLst>
                                  <a:ext uri="{FF2B5EF4-FFF2-40B4-BE49-F238E27FC236}">
                                    <a16:creationId xmlns:a16="http://schemas.microsoft.com/office/drawing/2014/main" id="{569A51F6-DB34-4D2F-B5B2-0F2DD4444F5A}"/>
                                  </a:ext>
                                </a:extLst>
                              </p:cNvPr>
                              <p:cNvCxnSpPr/>
                              <p:nvPr/>
                            </p:nvCxnSpPr>
                            <p:spPr>
                              <a:xfrm>
                                <a:off x="1641231" y="1400908"/>
                                <a:ext cx="414451"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30" name="Group 29">
                                <a:extLst>
                                  <a:ext uri="{FF2B5EF4-FFF2-40B4-BE49-F238E27FC236}">
                                    <a16:creationId xmlns:a16="http://schemas.microsoft.com/office/drawing/2014/main" id="{16EF20F4-27C1-421F-9DE2-25FF4FC5F176}"/>
                                  </a:ext>
                                </a:extLst>
                              </p:cNvPr>
                              <p:cNvGrpSpPr/>
                              <p:nvPr/>
                            </p:nvGrpSpPr>
                            <p:grpSpPr>
                              <a:xfrm>
                                <a:off x="8891" y="42810"/>
                                <a:ext cx="3351705" cy="2737855"/>
                                <a:chOff x="8891" y="42810"/>
                                <a:chExt cx="3351705" cy="2737855"/>
                              </a:xfrm>
                            </p:grpSpPr>
                            <p:grpSp>
                              <p:nvGrpSpPr>
                                <p:cNvPr id="31" name="Group 30">
                                  <a:extLst>
                                    <a:ext uri="{FF2B5EF4-FFF2-40B4-BE49-F238E27FC236}">
                                      <a16:creationId xmlns:a16="http://schemas.microsoft.com/office/drawing/2014/main" id="{DC9D7ED1-D3B3-44AE-ACFC-528319B1F47F}"/>
                                    </a:ext>
                                  </a:extLst>
                                </p:cNvPr>
                                <p:cNvGrpSpPr/>
                                <p:nvPr/>
                              </p:nvGrpSpPr>
                              <p:grpSpPr>
                                <a:xfrm>
                                  <a:off x="1922585" y="859889"/>
                                  <a:ext cx="829310" cy="1270243"/>
                                  <a:chOff x="0" y="185837"/>
                                  <a:chExt cx="829440" cy="1270419"/>
                                </a:xfrm>
                              </p:grpSpPr>
                              <p:grpSp>
                                <p:nvGrpSpPr>
                                  <p:cNvPr id="313" name="Group 312">
                                    <a:extLst>
                                      <a:ext uri="{FF2B5EF4-FFF2-40B4-BE49-F238E27FC236}">
                                        <a16:creationId xmlns:a16="http://schemas.microsoft.com/office/drawing/2014/main" id="{2B1307BB-E427-4F6B-B3BA-6245F8059EA0}"/>
                                      </a:ext>
                                    </a:extLst>
                                  </p:cNvPr>
                                  <p:cNvGrpSpPr/>
                                  <p:nvPr/>
                                </p:nvGrpSpPr>
                                <p:grpSpPr>
                                  <a:xfrm>
                                    <a:off x="0" y="185837"/>
                                    <a:ext cx="829440" cy="1270419"/>
                                    <a:chOff x="0" y="185837"/>
                                    <a:chExt cx="829440" cy="1270419"/>
                                  </a:xfrm>
                                </p:grpSpPr>
                                <p:grpSp>
                                  <p:nvGrpSpPr>
                                    <p:cNvPr id="315" name="Group 314">
                                      <a:extLst>
                                        <a:ext uri="{FF2B5EF4-FFF2-40B4-BE49-F238E27FC236}">
                                          <a16:creationId xmlns:a16="http://schemas.microsoft.com/office/drawing/2014/main" id="{655D218C-18F8-422A-A9E5-44F35AD14D94}"/>
                                        </a:ext>
                                      </a:extLst>
                                    </p:cNvPr>
                                    <p:cNvGrpSpPr/>
                                    <p:nvPr/>
                                  </p:nvGrpSpPr>
                                  <p:grpSpPr>
                                    <a:xfrm>
                                      <a:off x="0" y="185837"/>
                                      <a:ext cx="829440" cy="1270419"/>
                                      <a:chOff x="0" y="185837"/>
                                      <a:chExt cx="829440" cy="1270419"/>
                                    </a:xfrm>
                                  </p:grpSpPr>
                                  <p:grpSp>
                                    <p:nvGrpSpPr>
                                      <p:cNvPr id="317" name="Group 316">
                                        <a:extLst>
                                          <a:ext uri="{FF2B5EF4-FFF2-40B4-BE49-F238E27FC236}">
                                            <a16:creationId xmlns:a16="http://schemas.microsoft.com/office/drawing/2014/main" id="{40D1C902-4B65-4425-BDE5-EF574E922FBB}"/>
                                          </a:ext>
                                        </a:extLst>
                                      </p:cNvPr>
                                      <p:cNvGrpSpPr/>
                                      <p:nvPr/>
                                    </p:nvGrpSpPr>
                                    <p:grpSpPr>
                                      <a:xfrm>
                                        <a:off x="0" y="185837"/>
                                        <a:ext cx="552481" cy="567425"/>
                                        <a:chOff x="2121877" y="1089269"/>
                                        <a:chExt cx="558800" cy="797851"/>
                                      </a:xfrm>
                                    </p:grpSpPr>
                                    <p:grpSp>
                                      <p:nvGrpSpPr>
                                        <p:cNvPr id="341" name="Group 340">
                                          <a:extLst>
                                            <a:ext uri="{FF2B5EF4-FFF2-40B4-BE49-F238E27FC236}">
                                              <a16:creationId xmlns:a16="http://schemas.microsoft.com/office/drawing/2014/main" id="{3E4A1BC8-2B90-42F0-BF40-03D8AAF1D8A6}"/>
                                            </a:ext>
                                          </a:extLst>
                                        </p:cNvPr>
                                        <p:cNvGrpSpPr/>
                                        <p:nvPr/>
                                      </p:nvGrpSpPr>
                                      <p:grpSpPr>
                                        <a:xfrm>
                                          <a:off x="2121877" y="1096254"/>
                                          <a:ext cx="496982" cy="790866"/>
                                          <a:chOff x="2121877" y="1096254"/>
                                          <a:chExt cx="496982" cy="790866"/>
                                        </a:xfrm>
                                      </p:grpSpPr>
                                      <p:cxnSp>
                                        <p:nvCxnSpPr>
                                          <p:cNvPr id="347" name="AutoShape 860">
                                            <a:extLst>
                                              <a:ext uri="{FF2B5EF4-FFF2-40B4-BE49-F238E27FC236}">
                                                <a16:creationId xmlns:a16="http://schemas.microsoft.com/office/drawing/2014/main" id="{476A3E7A-1AD7-4656-8232-60CEAE4C4B00}"/>
                                              </a:ext>
                                            </a:extLst>
                                          </p:cNvPr>
                                          <p:cNvCxnSpPr>
                                            <a:cxnSpLocks noChangeShapeType="1"/>
                                          </p:cNvCxnSpPr>
                                          <p:nvPr/>
                                        </p:nvCxnSpPr>
                                        <p:spPr bwMode="auto">
                                          <a:xfrm>
                                            <a:off x="2560027" y="170775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48" name="Text Box 861">
                                            <a:extLst>
                                              <a:ext uri="{FF2B5EF4-FFF2-40B4-BE49-F238E27FC236}">
                                                <a16:creationId xmlns:a16="http://schemas.microsoft.com/office/drawing/2014/main" id="{5703CE56-535A-4E46-932E-51DCFC903722}"/>
                                              </a:ext>
                                            </a:extLst>
                                          </p:cNvPr>
                                          <p:cNvSpPr txBox="1">
                                            <a:spLocks noChangeArrowheads="1"/>
                                          </p:cNvSpPr>
                                          <p:nvPr/>
                                        </p:nvSpPr>
                                        <p:spPr bwMode="auto">
                                          <a:xfrm>
                                            <a:off x="2121877" y="1382004"/>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49" name="AutoShape 862">
                                            <a:extLst>
                                              <a:ext uri="{FF2B5EF4-FFF2-40B4-BE49-F238E27FC236}">
                                                <a16:creationId xmlns:a16="http://schemas.microsoft.com/office/drawing/2014/main" id="{CF16EF32-E28B-4F4C-B0B9-C3DF7A17185D}"/>
                                              </a:ext>
                                            </a:extLst>
                                          </p:cNvPr>
                                          <p:cNvCxnSpPr>
                                            <a:cxnSpLocks noChangeShapeType="1"/>
                                          </p:cNvCxnSpPr>
                                          <p:nvPr/>
                                        </p:nvCxnSpPr>
                                        <p:spPr bwMode="auto">
                                          <a:xfrm>
                                            <a:off x="2560027" y="1096254"/>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50" name="Line 863">
                                            <a:extLst>
                                              <a:ext uri="{FF2B5EF4-FFF2-40B4-BE49-F238E27FC236}">
                                                <a16:creationId xmlns:a16="http://schemas.microsoft.com/office/drawing/2014/main" id="{3F2B4952-CC9C-4CD2-99F3-22B4A8A6ED3D}"/>
                                              </a:ext>
                                            </a:extLst>
                                          </p:cNvPr>
                                          <p:cNvCxnSpPr/>
                                          <p:nvPr/>
                                        </p:nvCxnSpPr>
                                        <p:spPr bwMode="auto">
                                          <a:xfrm flipV="1">
                                            <a:off x="2268308" y="1480147"/>
                                            <a:ext cx="115778" cy="28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51" name="Rectangle 350">
                                            <a:extLst>
                                              <a:ext uri="{FF2B5EF4-FFF2-40B4-BE49-F238E27FC236}">
                                                <a16:creationId xmlns:a16="http://schemas.microsoft.com/office/drawing/2014/main" id="{63214684-8E44-40D2-96DB-8002222BB6BB}"/>
                                              </a:ext>
                                            </a:extLst>
                                          </p:cNvPr>
                                          <p:cNvSpPr>
                                            <a:spLocks noChangeArrowheads="1"/>
                                          </p:cNvSpPr>
                                          <p:nvPr/>
                                        </p:nvSpPr>
                                        <p:spPr bwMode="auto">
                                          <a:xfrm>
                                            <a:off x="2497162" y="1269609"/>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52" name="Line 866">
                                            <a:extLst>
                                              <a:ext uri="{FF2B5EF4-FFF2-40B4-BE49-F238E27FC236}">
                                                <a16:creationId xmlns:a16="http://schemas.microsoft.com/office/drawing/2014/main" id="{38EED3E0-9329-404C-854C-021D77451D68}"/>
                                              </a:ext>
                                            </a:extLst>
                                          </p:cNvPr>
                                          <p:cNvCxnSpPr/>
                                          <p:nvPr/>
                                        </p:nvCxnSpPr>
                                        <p:spPr bwMode="auto">
                                          <a:xfrm>
                                            <a:off x="2460967" y="1343904"/>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53" name="Oval 352">
                                            <a:extLst>
                                              <a:ext uri="{FF2B5EF4-FFF2-40B4-BE49-F238E27FC236}">
                                                <a16:creationId xmlns:a16="http://schemas.microsoft.com/office/drawing/2014/main" id="{93E96EF8-8401-4D1A-BA64-7A649A3ABB53}"/>
                                              </a:ext>
                                            </a:extLst>
                                          </p:cNvPr>
                                          <p:cNvSpPr/>
                                          <p:nvPr/>
                                        </p:nvSpPr>
                                        <p:spPr>
                                          <a:xfrm>
                                            <a:off x="2390482" y="1452489"/>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54" name="Oval 353">
                                            <a:extLst>
                                              <a:ext uri="{FF2B5EF4-FFF2-40B4-BE49-F238E27FC236}">
                                                <a16:creationId xmlns:a16="http://schemas.microsoft.com/office/drawing/2014/main" id="{CE68EC8B-E2EC-43C9-8055-2D608134AD1C}"/>
                                              </a:ext>
                                            </a:extLst>
                                          </p:cNvPr>
                                          <p:cNvSpPr/>
                                          <p:nvPr/>
                                        </p:nvSpPr>
                                        <p:spPr>
                                          <a:xfrm>
                                            <a:off x="2497162" y="124865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55" name="Oval 354">
                                            <a:extLst>
                                              <a:ext uri="{FF2B5EF4-FFF2-40B4-BE49-F238E27FC236}">
                                                <a16:creationId xmlns:a16="http://schemas.microsoft.com/office/drawing/2014/main" id="{689942A8-E447-4F47-BD41-262808C42E33}"/>
                                              </a:ext>
                                            </a:extLst>
                                          </p:cNvPr>
                                          <p:cNvSpPr/>
                                          <p:nvPr/>
                                        </p:nvSpPr>
                                        <p:spPr>
                                          <a:xfrm>
                                            <a:off x="2497162" y="168489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356" name="Straight Connector 355">
                                            <a:extLst>
                                              <a:ext uri="{FF2B5EF4-FFF2-40B4-BE49-F238E27FC236}">
                                                <a16:creationId xmlns:a16="http://schemas.microsoft.com/office/drawing/2014/main" id="{5B587EA1-5E3C-4049-8D36-B1BDBBF6AFBA}"/>
                                              </a:ext>
                                            </a:extLst>
                                          </p:cNvPr>
                                          <p:cNvCxnSpPr/>
                                          <p:nvPr/>
                                        </p:nvCxnSpPr>
                                        <p:spPr>
                                          <a:xfrm>
                                            <a:off x="2500972" y="130008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AACDFEB7-FC7D-4A11-B940-29DD010DA766}"/>
                                              </a:ext>
                                            </a:extLst>
                                          </p:cNvPr>
                                          <p:cNvCxnSpPr/>
                                          <p:nvPr/>
                                        </p:nvCxnSpPr>
                                        <p:spPr>
                                          <a:xfrm>
                                            <a:off x="2500972" y="13724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787D9141-F377-4ACD-BE18-51ABD2949D4C}"/>
                                              </a:ext>
                                            </a:extLst>
                                          </p:cNvPr>
                                          <p:cNvCxnSpPr/>
                                          <p:nvPr/>
                                        </p:nvCxnSpPr>
                                        <p:spPr>
                                          <a:xfrm>
                                            <a:off x="2500972" y="14486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23214C1E-6CF7-4D8B-AC0A-B5AFD14CA4A3}"/>
                                              </a:ext>
                                            </a:extLst>
                                          </p:cNvPr>
                                          <p:cNvCxnSpPr/>
                                          <p:nvPr/>
                                        </p:nvCxnSpPr>
                                        <p:spPr>
                                          <a:xfrm>
                                            <a:off x="2500972" y="15305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DBA5E275-0C8A-445F-9A14-18654C81BFDA}"/>
                                              </a:ext>
                                            </a:extLst>
                                          </p:cNvPr>
                                          <p:cNvCxnSpPr/>
                                          <p:nvPr/>
                                        </p:nvCxnSpPr>
                                        <p:spPr>
                                          <a:xfrm>
                                            <a:off x="2497162" y="16067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A8A64042-E3D5-4E95-811A-D555B6E28A9C}"/>
                                              </a:ext>
                                            </a:extLst>
                                          </p:cNvPr>
                                          <p:cNvCxnSpPr/>
                                          <p:nvPr/>
                                        </p:nvCxnSpPr>
                                        <p:spPr>
                                          <a:xfrm flipH="1">
                                            <a:off x="2502877" y="12924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60E3B312-8D76-4683-A808-7346D01272D9}"/>
                                              </a:ext>
                                            </a:extLst>
                                          </p:cNvPr>
                                          <p:cNvCxnSpPr/>
                                          <p:nvPr/>
                                        </p:nvCxnSpPr>
                                        <p:spPr>
                                          <a:xfrm flipH="1">
                                            <a:off x="2502877" y="13686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6E07EF60-EE69-4D38-8543-D27D9C004518}"/>
                                              </a:ext>
                                            </a:extLst>
                                          </p:cNvPr>
                                          <p:cNvCxnSpPr/>
                                          <p:nvPr/>
                                        </p:nvCxnSpPr>
                                        <p:spPr>
                                          <a:xfrm flipH="1">
                                            <a:off x="2500972" y="14467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0FFC67F-DBC5-47EC-8214-88FAF6E17B24}"/>
                                              </a:ext>
                                            </a:extLst>
                                          </p:cNvPr>
                                          <p:cNvCxnSpPr/>
                                          <p:nvPr/>
                                        </p:nvCxnSpPr>
                                        <p:spPr>
                                          <a:xfrm flipH="1">
                                            <a:off x="2502877" y="15229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0133E670-1E74-443D-A9AC-4B672099D8F6}"/>
                                              </a:ext>
                                            </a:extLst>
                                          </p:cNvPr>
                                          <p:cNvCxnSpPr/>
                                          <p:nvPr/>
                                        </p:nvCxnSpPr>
                                        <p:spPr>
                                          <a:xfrm flipH="1">
                                            <a:off x="2502877" y="159917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44" name="Straight Connector 343">
                                          <a:extLst>
                                            <a:ext uri="{FF2B5EF4-FFF2-40B4-BE49-F238E27FC236}">
                                              <a16:creationId xmlns:a16="http://schemas.microsoft.com/office/drawing/2014/main" id="{F77D6789-10FF-4BF9-A826-3A6BBA891014}"/>
                                            </a:ext>
                                          </a:extLst>
                                        </p:cNvPr>
                                        <p:cNvCxnSpPr/>
                                        <p:nvPr/>
                                      </p:nvCxnSpPr>
                                      <p:spPr>
                                        <a:xfrm>
                                          <a:off x="2420327" y="1089269"/>
                                          <a:ext cx="26035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18" name="Group 317">
                                        <a:extLst>
                                          <a:ext uri="{FF2B5EF4-FFF2-40B4-BE49-F238E27FC236}">
                                            <a16:creationId xmlns:a16="http://schemas.microsoft.com/office/drawing/2014/main" id="{6064710A-A208-456A-BFBF-DA02D3656F75}"/>
                                          </a:ext>
                                        </a:extLst>
                                      </p:cNvPr>
                                      <p:cNvGrpSpPr/>
                                      <p:nvPr/>
                                    </p:nvGrpSpPr>
                                    <p:grpSpPr>
                                      <a:xfrm>
                                        <a:off x="64481" y="752618"/>
                                        <a:ext cx="517996" cy="604821"/>
                                        <a:chOff x="2192215" y="1880444"/>
                                        <a:chExt cx="524906" cy="850511"/>
                                      </a:xfrm>
                                    </p:grpSpPr>
                                    <p:sp>
                                      <p:nvSpPr>
                                        <p:cNvPr id="321" name="Rectangle 320">
                                          <a:extLst>
                                            <a:ext uri="{FF2B5EF4-FFF2-40B4-BE49-F238E27FC236}">
                                              <a16:creationId xmlns:a16="http://schemas.microsoft.com/office/drawing/2014/main" id="{66B0E6EF-9495-4CF9-8B15-ED6F49B4AD9F}"/>
                                            </a:ext>
                                          </a:extLst>
                                        </p:cNvPr>
                                        <p:cNvSpPr>
                                          <a:spLocks noChangeArrowheads="1"/>
                                        </p:cNvSpPr>
                                        <p:nvPr/>
                                      </p:nvSpPr>
                                      <p:spPr bwMode="auto">
                                        <a:xfrm>
                                          <a:off x="2500861" y="2053517"/>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22" name="Group 321">
                                          <a:extLst>
                                            <a:ext uri="{FF2B5EF4-FFF2-40B4-BE49-F238E27FC236}">
                                              <a16:creationId xmlns:a16="http://schemas.microsoft.com/office/drawing/2014/main" id="{4B496959-D513-4B14-AF97-BE8ADD5D76A0}"/>
                                            </a:ext>
                                          </a:extLst>
                                        </p:cNvPr>
                                        <p:cNvGrpSpPr/>
                                        <p:nvPr/>
                                      </p:nvGrpSpPr>
                                      <p:grpSpPr>
                                        <a:xfrm>
                                          <a:off x="2192215" y="1880444"/>
                                          <a:ext cx="524906" cy="850511"/>
                                          <a:chOff x="2192215" y="1880444"/>
                                          <a:chExt cx="524906" cy="850511"/>
                                        </a:xfrm>
                                      </p:grpSpPr>
                                      <p:sp>
                                        <p:nvSpPr>
                                          <p:cNvPr id="323" name="Text Box 859">
                                            <a:extLst>
                                              <a:ext uri="{FF2B5EF4-FFF2-40B4-BE49-F238E27FC236}">
                                                <a16:creationId xmlns:a16="http://schemas.microsoft.com/office/drawing/2014/main" id="{9C13D512-BAE4-4539-891C-90389755310E}"/>
                                              </a:ext>
                                            </a:extLst>
                                          </p:cNvPr>
                                          <p:cNvSpPr txBox="1">
                                            <a:spLocks noChangeArrowheads="1"/>
                                          </p:cNvSpPr>
                                          <p:nvPr/>
                                        </p:nvSpPr>
                                        <p:spPr bwMode="auto">
                                          <a:xfrm>
                                            <a:off x="2596051" y="257273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24" name="AutoShape 860">
                                            <a:extLst>
                                              <a:ext uri="{FF2B5EF4-FFF2-40B4-BE49-F238E27FC236}">
                                                <a16:creationId xmlns:a16="http://schemas.microsoft.com/office/drawing/2014/main" id="{90F3E23D-B033-47EB-9967-496EE7A19E44}"/>
                                              </a:ext>
                                            </a:extLst>
                                          </p:cNvPr>
                                          <p:cNvCxnSpPr>
                                            <a:cxnSpLocks noChangeShapeType="1"/>
                                          </p:cNvCxnSpPr>
                                          <p:nvPr/>
                                        </p:nvCxnSpPr>
                                        <p:spPr bwMode="auto">
                                          <a:xfrm>
                                            <a:off x="2564321" y="2491967"/>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25" name="Text Box 861">
                                            <a:extLst>
                                              <a:ext uri="{FF2B5EF4-FFF2-40B4-BE49-F238E27FC236}">
                                                <a16:creationId xmlns:a16="http://schemas.microsoft.com/office/drawing/2014/main" id="{AA60EDAE-6444-45F8-9EEF-877C55CAEF00}"/>
                                              </a:ext>
                                            </a:extLst>
                                          </p:cNvPr>
                                          <p:cNvSpPr txBox="1">
                                            <a:spLocks noChangeArrowheads="1"/>
                                          </p:cNvSpPr>
                                          <p:nvPr/>
                                        </p:nvSpPr>
                                        <p:spPr bwMode="auto">
                                          <a:xfrm>
                                            <a:off x="2192215" y="2174668"/>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26" name="AutoShape 862">
                                            <a:extLst>
                                              <a:ext uri="{FF2B5EF4-FFF2-40B4-BE49-F238E27FC236}">
                                                <a16:creationId xmlns:a16="http://schemas.microsoft.com/office/drawing/2014/main" id="{BE72804A-B10C-44D3-9508-64F558FD3071}"/>
                                              </a:ext>
                                            </a:extLst>
                                          </p:cNvPr>
                                          <p:cNvCxnSpPr>
                                            <a:cxnSpLocks noChangeShapeType="1"/>
                                          </p:cNvCxnSpPr>
                                          <p:nvPr/>
                                        </p:nvCxnSpPr>
                                        <p:spPr bwMode="auto">
                                          <a:xfrm>
                                            <a:off x="2564321" y="1880444"/>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27" name="Line 863">
                                            <a:extLst>
                                              <a:ext uri="{FF2B5EF4-FFF2-40B4-BE49-F238E27FC236}">
                                                <a16:creationId xmlns:a16="http://schemas.microsoft.com/office/drawing/2014/main" id="{9CB149B4-CE12-4304-83BB-87627D44C5CD}"/>
                                              </a:ext>
                                            </a:extLst>
                                          </p:cNvPr>
                                          <p:cNvCxnSpPr/>
                                          <p:nvPr/>
                                        </p:nvCxnSpPr>
                                        <p:spPr bwMode="auto">
                                          <a:xfrm>
                                            <a:off x="2263272" y="2263568"/>
                                            <a:ext cx="18852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28" name="Line 866">
                                            <a:extLst>
                                              <a:ext uri="{FF2B5EF4-FFF2-40B4-BE49-F238E27FC236}">
                                                <a16:creationId xmlns:a16="http://schemas.microsoft.com/office/drawing/2014/main" id="{9872699C-D1EF-4232-AE26-EB6853542860}"/>
                                              </a:ext>
                                            </a:extLst>
                                          </p:cNvPr>
                                          <p:cNvCxnSpPr/>
                                          <p:nvPr/>
                                        </p:nvCxnSpPr>
                                        <p:spPr bwMode="auto">
                                          <a:xfrm>
                                            <a:off x="2466247" y="212851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29" name="Oval 328">
                                            <a:extLst>
                                              <a:ext uri="{FF2B5EF4-FFF2-40B4-BE49-F238E27FC236}">
                                                <a16:creationId xmlns:a16="http://schemas.microsoft.com/office/drawing/2014/main" id="{6675C4AE-C9EF-4945-AC98-A654B434A511}"/>
                                              </a:ext>
                                            </a:extLst>
                                          </p:cNvPr>
                                          <p:cNvSpPr/>
                                          <p:nvPr/>
                                        </p:nvSpPr>
                                        <p:spPr>
                                          <a:xfrm>
                                            <a:off x="2500861" y="203332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30" name="Oval 329">
                                            <a:extLst>
                                              <a:ext uri="{FF2B5EF4-FFF2-40B4-BE49-F238E27FC236}">
                                                <a16:creationId xmlns:a16="http://schemas.microsoft.com/office/drawing/2014/main" id="{D9AE730F-091F-4A10-AF25-57BDF25AAE02}"/>
                                              </a:ext>
                                            </a:extLst>
                                          </p:cNvPr>
                                          <p:cNvSpPr/>
                                          <p:nvPr/>
                                        </p:nvSpPr>
                                        <p:spPr>
                                          <a:xfrm>
                                            <a:off x="2500861" y="246889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331" name="Straight Connector 330">
                                            <a:extLst>
                                              <a:ext uri="{FF2B5EF4-FFF2-40B4-BE49-F238E27FC236}">
                                                <a16:creationId xmlns:a16="http://schemas.microsoft.com/office/drawing/2014/main" id="{8FC539DC-774A-4EB2-9E0A-476BAB699049}"/>
                                              </a:ext>
                                            </a:extLst>
                                          </p:cNvPr>
                                          <p:cNvCxnSpPr/>
                                          <p:nvPr/>
                                        </p:nvCxnSpPr>
                                        <p:spPr>
                                          <a:xfrm>
                                            <a:off x="2503746" y="208524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B7DBDE9-0714-4915-B6AF-13F6F4A5E914}"/>
                                              </a:ext>
                                            </a:extLst>
                                          </p:cNvPr>
                                          <p:cNvCxnSpPr/>
                                          <p:nvPr/>
                                        </p:nvCxnSpPr>
                                        <p:spPr>
                                          <a:xfrm>
                                            <a:off x="2503746" y="215736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6E7C4D5B-921F-410F-934E-16A3CB5207A8}"/>
                                              </a:ext>
                                            </a:extLst>
                                          </p:cNvPr>
                                          <p:cNvCxnSpPr/>
                                          <p:nvPr/>
                                        </p:nvCxnSpPr>
                                        <p:spPr>
                                          <a:xfrm>
                                            <a:off x="2503746" y="223524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2B7C18C3-989F-4777-9193-46F924070F66}"/>
                                              </a:ext>
                                            </a:extLst>
                                          </p:cNvPr>
                                          <p:cNvCxnSpPr/>
                                          <p:nvPr/>
                                        </p:nvCxnSpPr>
                                        <p:spPr>
                                          <a:xfrm>
                                            <a:off x="2503746" y="23160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D8B11537-6F2E-445E-B9BB-80C4D54D222F}"/>
                                              </a:ext>
                                            </a:extLst>
                                          </p:cNvPr>
                                          <p:cNvCxnSpPr/>
                                          <p:nvPr/>
                                        </p:nvCxnSpPr>
                                        <p:spPr>
                                          <a:xfrm>
                                            <a:off x="2500861" y="239100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DE9CAEEC-C663-43B7-80F0-6323F5325C07}"/>
                                              </a:ext>
                                            </a:extLst>
                                          </p:cNvPr>
                                          <p:cNvCxnSpPr/>
                                          <p:nvPr/>
                                        </p:nvCxnSpPr>
                                        <p:spPr>
                                          <a:xfrm flipH="1">
                                            <a:off x="2506630" y="207659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BC83F605-0AE3-484E-9B50-913DFAAE6571}"/>
                                              </a:ext>
                                            </a:extLst>
                                          </p:cNvPr>
                                          <p:cNvCxnSpPr/>
                                          <p:nvPr/>
                                        </p:nvCxnSpPr>
                                        <p:spPr>
                                          <a:xfrm flipH="1">
                                            <a:off x="2506630" y="215447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61793EB0-2C18-4CD9-9D03-65AF9213141A}"/>
                                              </a:ext>
                                            </a:extLst>
                                          </p:cNvPr>
                                          <p:cNvCxnSpPr/>
                                          <p:nvPr/>
                                        </p:nvCxnSpPr>
                                        <p:spPr>
                                          <a:xfrm flipH="1">
                                            <a:off x="2503746" y="223235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CBBBA167-DF6B-4E92-8479-D2F7C3490FF5}"/>
                                              </a:ext>
                                            </a:extLst>
                                          </p:cNvPr>
                                          <p:cNvCxnSpPr/>
                                          <p:nvPr/>
                                        </p:nvCxnSpPr>
                                        <p:spPr>
                                          <a:xfrm flipH="1">
                                            <a:off x="2506630" y="230735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5D48671-9210-4F54-A4D5-8865E1DA7202}"/>
                                              </a:ext>
                                            </a:extLst>
                                          </p:cNvPr>
                                          <p:cNvCxnSpPr/>
                                          <p:nvPr/>
                                        </p:nvCxnSpPr>
                                        <p:spPr>
                                          <a:xfrm flipH="1">
                                            <a:off x="2506630" y="2385239"/>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19" name="Flowchart: Merge 318">
                                        <a:extLst>
                                          <a:ext uri="{FF2B5EF4-FFF2-40B4-BE49-F238E27FC236}">
                                            <a16:creationId xmlns:a16="http://schemas.microsoft.com/office/drawing/2014/main" id="{D632D2C7-C3EE-4643-8D0A-55836564149A}"/>
                                          </a:ext>
                                        </a:extLst>
                                      </p:cNvPr>
                                      <p:cNvSpPr/>
                                      <p:nvPr/>
                                    </p:nvSpPr>
                                    <p:spPr>
                                      <a:xfrm>
                                        <a:off x="394188" y="1318846"/>
                                        <a:ext cx="83820" cy="36830"/>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20" name="Text Box 861">
                                        <a:extLst>
                                          <a:ext uri="{FF2B5EF4-FFF2-40B4-BE49-F238E27FC236}">
                                            <a16:creationId xmlns:a16="http://schemas.microsoft.com/office/drawing/2014/main" id="{53B14652-E397-4730-9AE8-6661ECA0C08B}"/>
                                          </a:ext>
                                        </a:extLst>
                                      </p:cNvPr>
                                      <p:cNvSpPr txBox="1">
                                        <a:spLocks noChangeArrowheads="1"/>
                                      </p:cNvSpPr>
                                      <p:nvPr/>
                                    </p:nvSpPr>
                                    <p:spPr bwMode="auto">
                                      <a:xfrm>
                                        <a:off x="457200" y="1283677"/>
                                        <a:ext cx="372240" cy="17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316" name="Straight Connector 315">
                                      <a:extLst>
                                        <a:ext uri="{FF2B5EF4-FFF2-40B4-BE49-F238E27FC236}">
                                          <a16:creationId xmlns:a16="http://schemas.microsoft.com/office/drawing/2014/main" id="{5BEC1713-6A81-4C88-BEE2-9C56DA00292A}"/>
                                        </a:ext>
                                      </a:extLst>
                                    </p:cNvPr>
                                    <p:cNvCxnSpPr/>
                                    <p:nvPr/>
                                  </p:nvCxnSpPr>
                                  <p:spPr>
                                    <a:xfrm>
                                      <a:off x="140677" y="463062"/>
                                      <a:ext cx="0" cy="563325"/>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14" name="Straight Connector 313">
                                    <a:extLst>
                                      <a:ext uri="{FF2B5EF4-FFF2-40B4-BE49-F238E27FC236}">
                                        <a16:creationId xmlns:a16="http://schemas.microsoft.com/office/drawing/2014/main" id="{2BBCECAF-54D1-49B8-B30A-6A25F3398D41}"/>
                                      </a:ext>
                                    </a:extLst>
                                  </p:cNvPr>
                                  <p:cNvCxnSpPr/>
                                  <p:nvPr/>
                                </p:nvCxnSpPr>
                                <p:spPr>
                                  <a:xfrm>
                                    <a:off x="433753" y="744415"/>
                                    <a:ext cx="228683"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62544406-240E-4CEC-9A68-7A6652406F74}"/>
                                    </a:ext>
                                  </a:extLst>
                                </p:cNvPr>
                                <p:cNvGrpSpPr/>
                                <p:nvPr/>
                              </p:nvGrpSpPr>
                              <p:grpSpPr>
                                <a:xfrm>
                                  <a:off x="8891" y="42810"/>
                                  <a:ext cx="1861078" cy="2737855"/>
                                  <a:chOff x="8891" y="42810"/>
                                  <a:chExt cx="1861078" cy="2737855"/>
                                </a:xfrm>
                              </p:grpSpPr>
                              <p:grpSp>
                                <p:nvGrpSpPr>
                                  <p:cNvPr id="87" name="Group 86">
                                    <a:extLst>
                                      <a:ext uri="{FF2B5EF4-FFF2-40B4-BE49-F238E27FC236}">
                                        <a16:creationId xmlns:a16="http://schemas.microsoft.com/office/drawing/2014/main" id="{6A87D009-B024-4178-8ECB-972A14DD1B1A}"/>
                                      </a:ext>
                                    </a:extLst>
                                  </p:cNvPr>
                                  <p:cNvGrpSpPr/>
                                  <p:nvPr/>
                                </p:nvGrpSpPr>
                                <p:grpSpPr>
                                  <a:xfrm>
                                    <a:off x="8891" y="42810"/>
                                    <a:ext cx="1861078" cy="2737855"/>
                                    <a:chOff x="8891" y="42810"/>
                                    <a:chExt cx="1861078" cy="2737855"/>
                                  </a:xfrm>
                                </p:grpSpPr>
                                <p:grpSp>
                                  <p:nvGrpSpPr>
                                    <p:cNvPr id="89" name="Group 88">
                                      <a:extLst>
                                        <a:ext uri="{FF2B5EF4-FFF2-40B4-BE49-F238E27FC236}">
                                          <a16:creationId xmlns:a16="http://schemas.microsoft.com/office/drawing/2014/main" id="{7FB28EB2-1F6C-4F69-B9D3-42AF1CAAF192}"/>
                                        </a:ext>
                                      </a:extLst>
                                    </p:cNvPr>
                                    <p:cNvGrpSpPr/>
                                    <p:nvPr/>
                                  </p:nvGrpSpPr>
                                  <p:grpSpPr>
                                    <a:xfrm>
                                      <a:off x="8891" y="42810"/>
                                      <a:ext cx="1861078" cy="2737855"/>
                                      <a:chOff x="8992" y="-26497"/>
                                      <a:chExt cx="1882231" cy="3846577"/>
                                    </a:xfrm>
                                  </p:grpSpPr>
                                  <p:grpSp>
                                    <p:nvGrpSpPr>
                                      <p:cNvPr id="91" name="Group 90">
                                        <a:extLst>
                                          <a:ext uri="{FF2B5EF4-FFF2-40B4-BE49-F238E27FC236}">
                                            <a16:creationId xmlns:a16="http://schemas.microsoft.com/office/drawing/2014/main" id="{D518A254-FADA-4A40-B1D9-ABFFCEC456EC}"/>
                                          </a:ext>
                                        </a:extLst>
                                      </p:cNvPr>
                                      <p:cNvGrpSpPr/>
                                      <p:nvPr/>
                                    </p:nvGrpSpPr>
                                    <p:grpSpPr>
                                      <a:xfrm>
                                        <a:off x="8992" y="-26497"/>
                                        <a:ext cx="1882231" cy="1919410"/>
                                        <a:chOff x="8992" y="-26497"/>
                                        <a:chExt cx="1882231" cy="1919410"/>
                                      </a:xfrm>
                                    </p:grpSpPr>
                                    <p:sp>
                                      <p:nvSpPr>
                                        <p:cNvPr id="227" name="Text Box 861">
                                          <a:extLst>
                                            <a:ext uri="{FF2B5EF4-FFF2-40B4-BE49-F238E27FC236}">
                                              <a16:creationId xmlns:a16="http://schemas.microsoft.com/office/drawing/2014/main" id="{D1D0028B-8375-43D1-8DD0-A58402EE044F}"/>
                                            </a:ext>
                                          </a:extLst>
                                        </p:cNvPr>
                                        <p:cNvSpPr txBox="1">
                                          <a:spLocks noChangeArrowheads="1"/>
                                        </p:cNvSpPr>
                                        <p:nvPr/>
                                      </p:nvSpPr>
                                      <p:spPr bwMode="auto">
                                        <a:xfrm>
                                          <a:off x="854204" y="-26497"/>
                                          <a:ext cx="322949" cy="22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28" name="Group 227">
                                          <a:extLst>
                                            <a:ext uri="{FF2B5EF4-FFF2-40B4-BE49-F238E27FC236}">
                                              <a16:creationId xmlns:a16="http://schemas.microsoft.com/office/drawing/2014/main" id="{AF12EAB1-0A0D-4B69-BE42-3BEEC7890AA7}"/>
                                            </a:ext>
                                          </a:extLst>
                                        </p:cNvPr>
                                        <p:cNvGrpSpPr/>
                                        <p:nvPr/>
                                      </p:nvGrpSpPr>
                                      <p:grpSpPr>
                                        <a:xfrm>
                                          <a:off x="745631" y="340109"/>
                                          <a:ext cx="461400" cy="849639"/>
                                          <a:chOff x="745636" y="340116"/>
                                          <a:chExt cx="461430" cy="849735"/>
                                        </a:xfrm>
                                      </p:grpSpPr>
                                      <p:sp>
                                        <p:nvSpPr>
                                          <p:cNvPr id="294" name="Text Box 859">
                                            <a:extLst>
                                              <a:ext uri="{FF2B5EF4-FFF2-40B4-BE49-F238E27FC236}">
                                                <a16:creationId xmlns:a16="http://schemas.microsoft.com/office/drawing/2014/main" id="{0EECB67F-40BC-4806-B97D-A296C33737AF}"/>
                                              </a:ext>
                                            </a:extLst>
                                          </p:cNvPr>
                                          <p:cNvSpPr txBox="1">
                                            <a:spLocks noChangeArrowheads="1"/>
                                          </p:cNvSpPr>
                                          <p:nvPr/>
                                        </p:nvSpPr>
                                        <p:spPr bwMode="auto">
                                          <a:xfrm>
                                            <a:off x="1085996" y="1031631"/>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95" name="AutoShape 860">
                                            <a:extLst>
                                              <a:ext uri="{FF2B5EF4-FFF2-40B4-BE49-F238E27FC236}">
                                                <a16:creationId xmlns:a16="http://schemas.microsoft.com/office/drawing/2014/main" id="{A7FBD1A6-8F14-46AA-8D1C-955C398BA672}"/>
                                              </a:ext>
                                            </a:extLst>
                                          </p:cNvPr>
                                          <p:cNvCxnSpPr>
                                            <a:cxnSpLocks noChangeShapeType="1"/>
                                          </p:cNvCxnSpPr>
                                          <p:nvPr/>
                                        </p:nvCxnSpPr>
                                        <p:spPr bwMode="auto">
                                          <a:xfrm>
                                            <a:off x="1053611" y="951621"/>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96" name="AutoShape 862">
                                            <a:extLst>
                                              <a:ext uri="{FF2B5EF4-FFF2-40B4-BE49-F238E27FC236}">
                                                <a16:creationId xmlns:a16="http://schemas.microsoft.com/office/drawing/2014/main" id="{0414E947-517C-4EC3-9782-06D0F7A1A05C}"/>
                                              </a:ext>
                                            </a:extLst>
                                          </p:cNvPr>
                                          <p:cNvCxnSpPr>
                                            <a:cxnSpLocks noChangeShapeType="1"/>
                                          </p:cNvCxnSpPr>
                                          <p:nvPr/>
                                        </p:nvCxnSpPr>
                                        <p:spPr bwMode="auto">
                                          <a:xfrm>
                                            <a:off x="1053611" y="340116"/>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97" name="Line 863">
                                            <a:extLst>
                                              <a:ext uri="{FF2B5EF4-FFF2-40B4-BE49-F238E27FC236}">
                                                <a16:creationId xmlns:a16="http://schemas.microsoft.com/office/drawing/2014/main" id="{BE9C3D39-444E-4E62-95D0-76B8F9615057}"/>
                                              </a:ext>
                                            </a:extLst>
                                          </p:cNvPr>
                                          <p:cNvCxnSpPr/>
                                          <p:nvPr/>
                                        </p:nvCxnSpPr>
                                        <p:spPr bwMode="auto">
                                          <a:xfrm rot="16200000">
                                            <a:off x="811676" y="658251"/>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98" name="Rectangle 297">
                                            <a:extLst>
                                              <a:ext uri="{FF2B5EF4-FFF2-40B4-BE49-F238E27FC236}">
                                                <a16:creationId xmlns:a16="http://schemas.microsoft.com/office/drawing/2014/main" id="{F4F8F17D-6068-4762-A7DF-D40DC9B9D213}"/>
                                              </a:ext>
                                            </a:extLst>
                                          </p:cNvPr>
                                          <p:cNvSpPr>
                                            <a:spLocks noChangeArrowheads="1"/>
                                          </p:cNvSpPr>
                                          <p:nvPr/>
                                        </p:nvSpPr>
                                        <p:spPr bwMode="auto">
                                          <a:xfrm>
                                            <a:off x="990746" y="513471"/>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99" name="Line 866">
                                            <a:extLst>
                                              <a:ext uri="{FF2B5EF4-FFF2-40B4-BE49-F238E27FC236}">
                                                <a16:creationId xmlns:a16="http://schemas.microsoft.com/office/drawing/2014/main" id="{9EBEA9CB-1D0C-4450-9666-86CE2045BEA3}"/>
                                              </a:ext>
                                            </a:extLst>
                                          </p:cNvPr>
                                          <p:cNvCxnSpPr/>
                                          <p:nvPr/>
                                        </p:nvCxnSpPr>
                                        <p:spPr bwMode="auto">
                                          <a:xfrm>
                                            <a:off x="954551" y="587766"/>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00" name="Oval 299">
                                            <a:extLst>
                                              <a:ext uri="{FF2B5EF4-FFF2-40B4-BE49-F238E27FC236}">
                                                <a16:creationId xmlns:a16="http://schemas.microsoft.com/office/drawing/2014/main" id="{A1549178-5289-4161-9B35-FF9800A24261}"/>
                                              </a:ext>
                                            </a:extLst>
                                          </p:cNvPr>
                                          <p:cNvSpPr/>
                                          <p:nvPr/>
                                        </p:nvSpPr>
                                        <p:spPr>
                                          <a:xfrm>
                                            <a:off x="884066" y="696351"/>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01" name="Oval 300">
                                            <a:extLst>
                                              <a:ext uri="{FF2B5EF4-FFF2-40B4-BE49-F238E27FC236}">
                                                <a16:creationId xmlns:a16="http://schemas.microsoft.com/office/drawing/2014/main" id="{FD53DC08-E5C6-4255-B620-3989F1CE14AD}"/>
                                              </a:ext>
                                            </a:extLst>
                                          </p:cNvPr>
                                          <p:cNvSpPr/>
                                          <p:nvPr/>
                                        </p:nvSpPr>
                                        <p:spPr>
                                          <a:xfrm>
                                            <a:off x="990746" y="49251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302" name="Oval 301">
                                            <a:extLst>
                                              <a:ext uri="{FF2B5EF4-FFF2-40B4-BE49-F238E27FC236}">
                                                <a16:creationId xmlns:a16="http://schemas.microsoft.com/office/drawing/2014/main" id="{54CD533C-B4AF-40BF-A6ED-C2D732963E30}"/>
                                              </a:ext>
                                            </a:extLst>
                                          </p:cNvPr>
                                          <p:cNvSpPr/>
                                          <p:nvPr/>
                                        </p:nvSpPr>
                                        <p:spPr>
                                          <a:xfrm>
                                            <a:off x="990746" y="92876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303" name="Straight Connector 302">
                                            <a:extLst>
                                              <a:ext uri="{FF2B5EF4-FFF2-40B4-BE49-F238E27FC236}">
                                                <a16:creationId xmlns:a16="http://schemas.microsoft.com/office/drawing/2014/main" id="{2A066D52-C5F2-4AF7-BFA9-A9B4D35098F6}"/>
                                              </a:ext>
                                            </a:extLst>
                                          </p:cNvPr>
                                          <p:cNvCxnSpPr/>
                                          <p:nvPr/>
                                        </p:nvCxnSpPr>
                                        <p:spPr>
                                          <a:xfrm>
                                            <a:off x="994556" y="54395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8777904-F58C-4A64-8020-B72602C31E1C}"/>
                                              </a:ext>
                                            </a:extLst>
                                          </p:cNvPr>
                                          <p:cNvCxnSpPr/>
                                          <p:nvPr/>
                                        </p:nvCxnSpPr>
                                        <p:spPr>
                                          <a:xfrm>
                                            <a:off x="994556" y="6163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6F0BBFE0-853D-4FFD-A213-507AFEC18C30}"/>
                                              </a:ext>
                                            </a:extLst>
                                          </p:cNvPr>
                                          <p:cNvCxnSpPr/>
                                          <p:nvPr/>
                                        </p:nvCxnSpPr>
                                        <p:spPr>
                                          <a:xfrm>
                                            <a:off x="994556" y="6925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C210099-CE3A-4082-BF99-E5CDC0E317D1}"/>
                                              </a:ext>
                                            </a:extLst>
                                          </p:cNvPr>
                                          <p:cNvCxnSpPr/>
                                          <p:nvPr/>
                                        </p:nvCxnSpPr>
                                        <p:spPr>
                                          <a:xfrm>
                                            <a:off x="994556" y="7744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5BF2EC47-FCF1-46B6-B00E-1AE1BAB94866}"/>
                                              </a:ext>
                                            </a:extLst>
                                          </p:cNvPr>
                                          <p:cNvCxnSpPr/>
                                          <p:nvPr/>
                                        </p:nvCxnSpPr>
                                        <p:spPr>
                                          <a:xfrm>
                                            <a:off x="990746" y="8506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C8A0BD46-D886-490F-9AFC-4537C73E3BF2}"/>
                                              </a:ext>
                                            </a:extLst>
                                          </p:cNvPr>
                                          <p:cNvCxnSpPr/>
                                          <p:nvPr/>
                                        </p:nvCxnSpPr>
                                        <p:spPr>
                                          <a:xfrm flipH="1">
                                            <a:off x="996461" y="5363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118EFB8-7F54-44B3-BB68-5265E12D0EFE}"/>
                                              </a:ext>
                                            </a:extLst>
                                          </p:cNvPr>
                                          <p:cNvCxnSpPr/>
                                          <p:nvPr/>
                                        </p:nvCxnSpPr>
                                        <p:spPr>
                                          <a:xfrm flipH="1">
                                            <a:off x="996461" y="6125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90889840-E886-41A5-8B7A-EECBE966E328}"/>
                                              </a:ext>
                                            </a:extLst>
                                          </p:cNvPr>
                                          <p:cNvCxnSpPr/>
                                          <p:nvPr/>
                                        </p:nvCxnSpPr>
                                        <p:spPr>
                                          <a:xfrm flipH="1">
                                            <a:off x="994556" y="6906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FE87620F-7AC8-4B54-8097-8846E5FA068F}"/>
                                              </a:ext>
                                            </a:extLst>
                                          </p:cNvPr>
                                          <p:cNvCxnSpPr/>
                                          <p:nvPr/>
                                        </p:nvCxnSpPr>
                                        <p:spPr>
                                          <a:xfrm flipH="1">
                                            <a:off x="996461" y="7668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2069177F-382C-410F-895E-A323C595F0D8}"/>
                                              </a:ext>
                                            </a:extLst>
                                          </p:cNvPr>
                                          <p:cNvCxnSpPr/>
                                          <p:nvPr/>
                                        </p:nvCxnSpPr>
                                        <p:spPr>
                                          <a:xfrm flipH="1">
                                            <a:off x="996461" y="843036"/>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9" name="Group 228">
                                          <a:extLst>
                                            <a:ext uri="{FF2B5EF4-FFF2-40B4-BE49-F238E27FC236}">
                                              <a16:creationId xmlns:a16="http://schemas.microsoft.com/office/drawing/2014/main" id="{7290C7E4-A398-4570-A298-19E3E577847B}"/>
                                            </a:ext>
                                          </a:extLst>
                                        </p:cNvPr>
                                        <p:cNvGrpSpPr/>
                                        <p:nvPr/>
                                      </p:nvGrpSpPr>
                                      <p:grpSpPr>
                                        <a:xfrm>
                                          <a:off x="1232298" y="263769"/>
                                          <a:ext cx="658925" cy="920220"/>
                                          <a:chOff x="1232298" y="263769"/>
                                          <a:chExt cx="658925" cy="920220"/>
                                        </a:xfrm>
                                      </p:grpSpPr>
                                      <p:sp>
                                        <p:nvSpPr>
                                          <p:cNvPr id="273" name="Text Box 859">
                                            <a:extLst>
                                              <a:ext uri="{FF2B5EF4-FFF2-40B4-BE49-F238E27FC236}">
                                                <a16:creationId xmlns:a16="http://schemas.microsoft.com/office/drawing/2014/main" id="{A9D5D807-97A8-412B-9674-6784D915CB02}"/>
                                              </a:ext>
                                            </a:extLst>
                                          </p:cNvPr>
                                          <p:cNvSpPr txBox="1">
                                            <a:spLocks noChangeArrowheads="1"/>
                                          </p:cNvSpPr>
                                          <p:nvPr/>
                                        </p:nvSpPr>
                                        <p:spPr bwMode="auto">
                                          <a:xfrm>
                                            <a:off x="1695596" y="1025769"/>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74" name="AutoShape 860">
                                            <a:extLst>
                                              <a:ext uri="{FF2B5EF4-FFF2-40B4-BE49-F238E27FC236}">
                                                <a16:creationId xmlns:a16="http://schemas.microsoft.com/office/drawing/2014/main" id="{BB148F26-7E58-4B5E-81A2-85653D812F6A}"/>
                                              </a:ext>
                                            </a:extLst>
                                          </p:cNvPr>
                                          <p:cNvCxnSpPr>
                                            <a:cxnSpLocks noChangeShapeType="1"/>
                                          </p:cNvCxnSpPr>
                                          <p:nvPr/>
                                        </p:nvCxnSpPr>
                                        <p:spPr bwMode="auto">
                                          <a:xfrm>
                                            <a:off x="1663211" y="94575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75" name="Text Box 861">
                                            <a:extLst>
                                              <a:ext uri="{FF2B5EF4-FFF2-40B4-BE49-F238E27FC236}">
                                                <a16:creationId xmlns:a16="http://schemas.microsoft.com/office/drawing/2014/main" id="{0A6585C0-500A-4CC7-8C89-C9CDE27F2751}"/>
                                              </a:ext>
                                            </a:extLst>
                                          </p:cNvPr>
                                          <p:cNvSpPr txBox="1">
                                            <a:spLocks noChangeArrowheads="1"/>
                                          </p:cNvSpPr>
                                          <p:nvPr/>
                                        </p:nvSpPr>
                                        <p:spPr bwMode="auto">
                                          <a:xfrm>
                                            <a:off x="1232298" y="483788"/>
                                            <a:ext cx="194411" cy="348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76" name="AutoShape 862">
                                            <a:extLst>
                                              <a:ext uri="{FF2B5EF4-FFF2-40B4-BE49-F238E27FC236}">
                                                <a16:creationId xmlns:a16="http://schemas.microsoft.com/office/drawing/2014/main" id="{D196D053-05CA-4413-9BE4-EEA81356348E}"/>
                                              </a:ext>
                                            </a:extLst>
                                          </p:cNvPr>
                                          <p:cNvCxnSpPr>
                                            <a:cxnSpLocks noChangeShapeType="1"/>
                                          </p:cNvCxnSpPr>
                                          <p:nvPr/>
                                        </p:nvCxnSpPr>
                                        <p:spPr bwMode="auto">
                                          <a:xfrm>
                                            <a:off x="1663211" y="334254"/>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77" name="Line 863">
                                            <a:extLst>
                                              <a:ext uri="{FF2B5EF4-FFF2-40B4-BE49-F238E27FC236}">
                                                <a16:creationId xmlns:a16="http://schemas.microsoft.com/office/drawing/2014/main" id="{F7D7D817-3F8A-4F8C-9661-2808DEE527D0}"/>
                                              </a:ext>
                                            </a:extLst>
                                          </p:cNvPr>
                                          <p:cNvCxnSpPr/>
                                          <p:nvPr/>
                                        </p:nvCxnSpPr>
                                        <p:spPr bwMode="auto">
                                          <a:xfrm rot="16200000">
                                            <a:off x="1421276" y="652389"/>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78" name="Text Box 864">
                                            <a:extLst>
                                              <a:ext uri="{FF2B5EF4-FFF2-40B4-BE49-F238E27FC236}">
                                                <a16:creationId xmlns:a16="http://schemas.microsoft.com/office/drawing/2014/main" id="{EA8E01BF-FE20-450B-BB5E-B4D9E66DD54B}"/>
                                              </a:ext>
                                            </a:extLst>
                                          </p:cNvPr>
                                          <p:cNvSpPr txBox="1">
                                            <a:spLocks noChangeArrowheads="1"/>
                                          </p:cNvSpPr>
                                          <p:nvPr/>
                                        </p:nvSpPr>
                                        <p:spPr bwMode="auto">
                                          <a:xfrm>
                                            <a:off x="1687976" y="263769"/>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79" name="Rectangle 278">
                                            <a:extLst>
                                              <a:ext uri="{FF2B5EF4-FFF2-40B4-BE49-F238E27FC236}">
                                                <a16:creationId xmlns:a16="http://schemas.microsoft.com/office/drawing/2014/main" id="{7FE703D8-BD1C-4A70-975D-6ACBE27845C5}"/>
                                              </a:ext>
                                            </a:extLst>
                                          </p:cNvPr>
                                          <p:cNvSpPr>
                                            <a:spLocks noChangeArrowheads="1"/>
                                          </p:cNvSpPr>
                                          <p:nvPr/>
                                        </p:nvSpPr>
                                        <p:spPr bwMode="auto">
                                          <a:xfrm>
                                            <a:off x="1600346" y="507609"/>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80" name="Line 866">
                                            <a:extLst>
                                              <a:ext uri="{FF2B5EF4-FFF2-40B4-BE49-F238E27FC236}">
                                                <a16:creationId xmlns:a16="http://schemas.microsoft.com/office/drawing/2014/main" id="{17D30DB9-D1D5-4E4A-B7A0-658F6AE291F4}"/>
                                              </a:ext>
                                            </a:extLst>
                                          </p:cNvPr>
                                          <p:cNvCxnSpPr/>
                                          <p:nvPr/>
                                        </p:nvCxnSpPr>
                                        <p:spPr bwMode="auto">
                                          <a:xfrm>
                                            <a:off x="1564151" y="581904"/>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81" name="Oval 280">
                                            <a:extLst>
                                              <a:ext uri="{FF2B5EF4-FFF2-40B4-BE49-F238E27FC236}">
                                                <a16:creationId xmlns:a16="http://schemas.microsoft.com/office/drawing/2014/main" id="{4E6C2E9A-1BBB-4DF0-8ECD-19301F3BFEB4}"/>
                                              </a:ext>
                                            </a:extLst>
                                          </p:cNvPr>
                                          <p:cNvSpPr/>
                                          <p:nvPr/>
                                        </p:nvSpPr>
                                        <p:spPr>
                                          <a:xfrm>
                                            <a:off x="1493666" y="690489"/>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82" name="Oval 281">
                                            <a:extLst>
                                              <a:ext uri="{FF2B5EF4-FFF2-40B4-BE49-F238E27FC236}">
                                                <a16:creationId xmlns:a16="http://schemas.microsoft.com/office/drawing/2014/main" id="{6729FF93-F918-404E-A43E-2A21E0C068F2}"/>
                                              </a:ext>
                                            </a:extLst>
                                          </p:cNvPr>
                                          <p:cNvSpPr/>
                                          <p:nvPr/>
                                        </p:nvSpPr>
                                        <p:spPr>
                                          <a:xfrm>
                                            <a:off x="1600346" y="48665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83" name="Oval 282">
                                            <a:extLst>
                                              <a:ext uri="{FF2B5EF4-FFF2-40B4-BE49-F238E27FC236}">
                                                <a16:creationId xmlns:a16="http://schemas.microsoft.com/office/drawing/2014/main" id="{4F286D5B-9398-4B96-9A0D-11887C407616}"/>
                                              </a:ext>
                                            </a:extLst>
                                          </p:cNvPr>
                                          <p:cNvSpPr/>
                                          <p:nvPr/>
                                        </p:nvSpPr>
                                        <p:spPr>
                                          <a:xfrm>
                                            <a:off x="1600346" y="92289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284" name="Straight Connector 283">
                                            <a:extLst>
                                              <a:ext uri="{FF2B5EF4-FFF2-40B4-BE49-F238E27FC236}">
                                                <a16:creationId xmlns:a16="http://schemas.microsoft.com/office/drawing/2014/main" id="{9B7A4C7D-E630-466A-822B-F79560062227}"/>
                                              </a:ext>
                                            </a:extLst>
                                          </p:cNvPr>
                                          <p:cNvCxnSpPr/>
                                          <p:nvPr/>
                                        </p:nvCxnSpPr>
                                        <p:spPr>
                                          <a:xfrm>
                                            <a:off x="1604156" y="53808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BFCCF02-15A1-46AA-A89C-160B4EFA9DFF}"/>
                                              </a:ext>
                                            </a:extLst>
                                          </p:cNvPr>
                                          <p:cNvCxnSpPr/>
                                          <p:nvPr/>
                                        </p:nvCxnSpPr>
                                        <p:spPr>
                                          <a:xfrm>
                                            <a:off x="1604156" y="6104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CAF932C5-0504-4224-A268-7E86D65AC2DD}"/>
                                              </a:ext>
                                            </a:extLst>
                                          </p:cNvPr>
                                          <p:cNvCxnSpPr/>
                                          <p:nvPr/>
                                        </p:nvCxnSpPr>
                                        <p:spPr>
                                          <a:xfrm>
                                            <a:off x="1604156" y="6866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C3FD0ED5-02B3-4263-9593-3A8422B2B7E7}"/>
                                              </a:ext>
                                            </a:extLst>
                                          </p:cNvPr>
                                          <p:cNvCxnSpPr/>
                                          <p:nvPr/>
                                        </p:nvCxnSpPr>
                                        <p:spPr>
                                          <a:xfrm>
                                            <a:off x="1604156" y="7685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D6AFC3ED-90D0-4807-8778-378673C787F2}"/>
                                              </a:ext>
                                            </a:extLst>
                                          </p:cNvPr>
                                          <p:cNvCxnSpPr/>
                                          <p:nvPr/>
                                        </p:nvCxnSpPr>
                                        <p:spPr>
                                          <a:xfrm>
                                            <a:off x="1600346" y="8447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0C9295D4-E739-4916-B13B-90E2177FBA2B}"/>
                                              </a:ext>
                                            </a:extLst>
                                          </p:cNvPr>
                                          <p:cNvCxnSpPr/>
                                          <p:nvPr/>
                                        </p:nvCxnSpPr>
                                        <p:spPr>
                                          <a:xfrm flipH="1">
                                            <a:off x="1606061" y="5304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8495B66-E939-464B-873A-DC0524DA3E84}"/>
                                              </a:ext>
                                            </a:extLst>
                                          </p:cNvPr>
                                          <p:cNvCxnSpPr/>
                                          <p:nvPr/>
                                        </p:nvCxnSpPr>
                                        <p:spPr>
                                          <a:xfrm flipH="1">
                                            <a:off x="1606061" y="6066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07ED8BF7-E166-44B1-9E81-AC0178AE8C8B}"/>
                                              </a:ext>
                                            </a:extLst>
                                          </p:cNvPr>
                                          <p:cNvCxnSpPr/>
                                          <p:nvPr/>
                                        </p:nvCxnSpPr>
                                        <p:spPr>
                                          <a:xfrm flipH="1">
                                            <a:off x="1604156" y="6847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163ABC50-E088-4622-B003-82ACDA735F09}"/>
                                              </a:ext>
                                            </a:extLst>
                                          </p:cNvPr>
                                          <p:cNvCxnSpPr/>
                                          <p:nvPr/>
                                        </p:nvCxnSpPr>
                                        <p:spPr>
                                          <a:xfrm flipH="1">
                                            <a:off x="1606061" y="7609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3592235-053B-423B-9324-F7E2112BF9A8}"/>
                                              </a:ext>
                                            </a:extLst>
                                          </p:cNvPr>
                                          <p:cNvCxnSpPr/>
                                          <p:nvPr/>
                                        </p:nvCxnSpPr>
                                        <p:spPr>
                                          <a:xfrm flipH="1">
                                            <a:off x="1606061" y="83717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A4BACB0E-9D5A-499C-9B78-6602E4DA7CB3}"/>
                                            </a:ext>
                                          </a:extLst>
                                        </p:cNvPr>
                                        <p:cNvGrpSpPr/>
                                        <p:nvPr/>
                                      </p:nvGrpSpPr>
                                      <p:grpSpPr>
                                        <a:xfrm>
                                          <a:off x="8992" y="269633"/>
                                          <a:ext cx="655855" cy="919483"/>
                                          <a:chOff x="9009" y="269631"/>
                                          <a:chExt cx="657153" cy="920220"/>
                                        </a:xfrm>
                                      </p:grpSpPr>
                                      <p:sp>
                                        <p:nvSpPr>
                                          <p:cNvPr id="252" name="Text Box 859">
                                            <a:extLst>
                                              <a:ext uri="{FF2B5EF4-FFF2-40B4-BE49-F238E27FC236}">
                                                <a16:creationId xmlns:a16="http://schemas.microsoft.com/office/drawing/2014/main" id="{F660B8AA-C87F-4EFA-876D-11BC11382AD4}"/>
                                              </a:ext>
                                            </a:extLst>
                                          </p:cNvPr>
                                          <p:cNvSpPr txBox="1">
                                            <a:spLocks noChangeArrowheads="1"/>
                                          </p:cNvSpPr>
                                          <p:nvPr/>
                                        </p:nvSpPr>
                                        <p:spPr bwMode="auto">
                                          <a:xfrm>
                                            <a:off x="470535" y="1031631"/>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53" name="AutoShape 860">
                                            <a:extLst>
                                              <a:ext uri="{FF2B5EF4-FFF2-40B4-BE49-F238E27FC236}">
                                                <a16:creationId xmlns:a16="http://schemas.microsoft.com/office/drawing/2014/main" id="{2CEEF9BB-32EE-438E-9CD0-4A9A6FB99AF2}"/>
                                              </a:ext>
                                            </a:extLst>
                                          </p:cNvPr>
                                          <p:cNvCxnSpPr>
                                            <a:cxnSpLocks noChangeShapeType="1"/>
                                          </p:cNvCxnSpPr>
                                          <p:nvPr/>
                                        </p:nvCxnSpPr>
                                        <p:spPr bwMode="auto">
                                          <a:xfrm>
                                            <a:off x="438150" y="951621"/>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54" name="Text Box 861">
                                            <a:extLst>
                                              <a:ext uri="{FF2B5EF4-FFF2-40B4-BE49-F238E27FC236}">
                                                <a16:creationId xmlns:a16="http://schemas.microsoft.com/office/drawing/2014/main" id="{8416945A-D2C4-476F-8F6F-AFD0463958F9}"/>
                                              </a:ext>
                                            </a:extLst>
                                          </p:cNvPr>
                                          <p:cNvSpPr txBox="1">
                                            <a:spLocks noChangeArrowheads="1"/>
                                          </p:cNvSpPr>
                                          <p:nvPr/>
                                        </p:nvSpPr>
                                        <p:spPr bwMode="auto">
                                          <a:xfrm>
                                            <a:off x="9009" y="530676"/>
                                            <a:ext cx="173352" cy="33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55" name="AutoShape 862">
                                            <a:extLst>
                                              <a:ext uri="{FF2B5EF4-FFF2-40B4-BE49-F238E27FC236}">
                                                <a16:creationId xmlns:a16="http://schemas.microsoft.com/office/drawing/2014/main" id="{88B26A82-B155-46B2-954E-424BF84ED435}"/>
                                              </a:ext>
                                            </a:extLst>
                                          </p:cNvPr>
                                          <p:cNvCxnSpPr>
                                            <a:cxnSpLocks noChangeShapeType="1"/>
                                          </p:cNvCxnSpPr>
                                          <p:nvPr/>
                                        </p:nvCxnSpPr>
                                        <p:spPr bwMode="auto">
                                          <a:xfrm>
                                            <a:off x="438150" y="340116"/>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56" name="Line 863">
                                            <a:extLst>
                                              <a:ext uri="{FF2B5EF4-FFF2-40B4-BE49-F238E27FC236}">
                                                <a16:creationId xmlns:a16="http://schemas.microsoft.com/office/drawing/2014/main" id="{46F116C0-33F6-4D87-872B-86D6FDDDB57F}"/>
                                              </a:ext>
                                            </a:extLst>
                                          </p:cNvPr>
                                          <p:cNvCxnSpPr/>
                                          <p:nvPr/>
                                        </p:nvCxnSpPr>
                                        <p:spPr bwMode="auto">
                                          <a:xfrm rot="16200000">
                                            <a:off x="196215" y="658251"/>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57" name="Text Box 864">
                                            <a:extLst>
                                              <a:ext uri="{FF2B5EF4-FFF2-40B4-BE49-F238E27FC236}">
                                                <a16:creationId xmlns:a16="http://schemas.microsoft.com/office/drawing/2014/main" id="{FE497B64-E703-4AA8-B3EB-A3F5C9E68D66}"/>
                                              </a:ext>
                                            </a:extLst>
                                          </p:cNvPr>
                                          <p:cNvSpPr txBox="1">
                                            <a:spLocks noChangeArrowheads="1"/>
                                          </p:cNvSpPr>
                                          <p:nvPr/>
                                        </p:nvSpPr>
                                        <p:spPr bwMode="auto">
                                          <a:xfrm>
                                            <a:off x="462915" y="269631"/>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58" name="Rectangle 257">
                                            <a:extLst>
                                              <a:ext uri="{FF2B5EF4-FFF2-40B4-BE49-F238E27FC236}">
                                                <a16:creationId xmlns:a16="http://schemas.microsoft.com/office/drawing/2014/main" id="{B7C97C7F-585E-4E24-AB01-E48D73673C6D}"/>
                                              </a:ext>
                                            </a:extLst>
                                          </p:cNvPr>
                                          <p:cNvSpPr>
                                            <a:spLocks noChangeArrowheads="1"/>
                                          </p:cNvSpPr>
                                          <p:nvPr/>
                                        </p:nvSpPr>
                                        <p:spPr bwMode="auto">
                                          <a:xfrm>
                                            <a:off x="375285" y="513471"/>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59" name="Line 866">
                                            <a:extLst>
                                              <a:ext uri="{FF2B5EF4-FFF2-40B4-BE49-F238E27FC236}">
                                                <a16:creationId xmlns:a16="http://schemas.microsoft.com/office/drawing/2014/main" id="{B5D22057-4780-44EA-8CEE-E9C65E40F904}"/>
                                              </a:ext>
                                            </a:extLst>
                                          </p:cNvPr>
                                          <p:cNvCxnSpPr/>
                                          <p:nvPr/>
                                        </p:nvCxnSpPr>
                                        <p:spPr bwMode="auto">
                                          <a:xfrm>
                                            <a:off x="339090" y="587766"/>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60" name="Oval 259">
                                            <a:extLst>
                                              <a:ext uri="{FF2B5EF4-FFF2-40B4-BE49-F238E27FC236}">
                                                <a16:creationId xmlns:a16="http://schemas.microsoft.com/office/drawing/2014/main" id="{BDDB215E-217A-4BB5-BCA2-EFE49ED6AAF3}"/>
                                              </a:ext>
                                            </a:extLst>
                                          </p:cNvPr>
                                          <p:cNvSpPr/>
                                          <p:nvPr/>
                                        </p:nvSpPr>
                                        <p:spPr>
                                          <a:xfrm>
                                            <a:off x="268605" y="696351"/>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61" name="Oval 260">
                                            <a:extLst>
                                              <a:ext uri="{FF2B5EF4-FFF2-40B4-BE49-F238E27FC236}">
                                                <a16:creationId xmlns:a16="http://schemas.microsoft.com/office/drawing/2014/main" id="{F8EF538C-0D12-4DE2-A23E-0E165500E5BA}"/>
                                              </a:ext>
                                            </a:extLst>
                                          </p:cNvPr>
                                          <p:cNvSpPr/>
                                          <p:nvPr/>
                                        </p:nvSpPr>
                                        <p:spPr>
                                          <a:xfrm>
                                            <a:off x="375285" y="49251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62" name="Oval 261">
                                            <a:extLst>
                                              <a:ext uri="{FF2B5EF4-FFF2-40B4-BE49-F238E27FC236}">
                                                <a16:creationId xmlns:a16="http://schemas.microsoft.com/office/drawing/2014/main" id="{FBA02565-000E-403D-B23C-60CEDDD8D1DB}"/>
                                              </a:ext>
                                            </a:extLst>
                                          </p:cNvPr>
                                          <p:cNvSpPr/>
                                          <p:nvPr/>
                                        </p:nvSpPr>
                                        <p:spPr>
                                          <a:xfrm>
                                            <a:off x="375285" y="92876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263" name="Straight Connector 262">
                                            <a:extLst>
                                              <a:ext uri="{FF2B5EF4-FFF2-40B4-BE49-F238E27FC236}">
                                                <a16:creationId xmlns:a16="http://schemas.microsoft.com/office/drawing/2014/main" id="{F3DC8A73-E464-49CC-9800-382470309AFD}"/>
                                              </a:ext>
                                            </a:extLst>
                                          </p:cNvPr>
                                          <p:cNvCxnSpPr/>
                                          <p:nvPr/>
                                        </p:nvCxnSpPr>
                                        <p:spPr>
                                          <a:xfrm>
                                            <a:off x="379095" y="54395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9D055F6-8980-423E-B43F-2E0E2FF36DFD}"/>
                                              </a:ext>
                                            </a:extLst>
                                          </p:cNvPr>
                                          <p:cNvCxnSpPr/>
                                          <p:nvPr/>
                                        </p:nvCxnSpPr>
                                        <p:spPr>
                                          <a:xfrm>
                                            <a:off x="379095" y="6163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16497F3-34C9-44BD-B580-823B43794457}"/>
                                              </a:ext>
                                            </a:extLst>
                                          </p:cNvPr>
                                          <p:cNvCxnSpPr/>
                                          <p:nvPr/>
                                        </p:nvCxnSpPr>
                                        <p:spPr>
                                          <a:xfrm>
                                            <a:off x="379095" y="6925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E02FB279-F9D6-4CC8-BE9C-245A5E9801ED}"/>
                                              </a:ext>
                                            </a:extLst>
                                          </p:cNvPr>
                                          <p:cNvCxnSpPr/>
                                          <p:nvPr/>
                                        </p:nvCxnSpPr>
                                        <p:spPr>
                                          <a:xfrm>
                                            <a:off x="379095" y="7744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FD111E5F-B12F-4BB1-AF56-CB2FEB6C95B1}"/>
                                              </a:ext>
                                            </a:extLst>
                                          </p:cNvPr>
                                          <p:cNvCxnSpPr/>
                                          <p:nvPr/>
                                        </p:nvCxnSpPr>
                                        <p:spPr>
                                          <a:xfrm>
                                            <a:off x="375285" y="8506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B2C69C49-CAB7-4F9E-80F6-843F7E1768C5}"/>
                                              </a:ext>
                                            </a:extLst>
                                          </p:cNvPr>
                                          <p:cNvCxnSpPr/>
                                          <p:nvPr/>
                                        </p:nvCxnSpPr>
                                        <p:spPr>
                                          <a:xfrm flipH="1">
                                            <a:off x="381000" y="5363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1EB05CD-5914-4ED3-B09E-2C28354F1C1C}"/>
                                              </a:ext>
                                            </a:extLst>
                                          </p:cNvPr>
                                          <p:cNvCxnSpPr/>
                                          <p:nvPr/>
                                        </p:nvCxnSpPr>
                                        <p:spPr>
                                          <a:xfrm flipH="1">
                                            <a:off x="381000" y="6125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43F37EE-4816-4050-8B77-15017EF7AA99}"/>
                                              </a:ext>
                                            </a:extLst>
                                          </p:cNvPr>
                                          <p:cNvCxnSpPr/>
                                          <p:nvPr/>
                                        </p:nvCxnSpPr>
                                        <p:spPr>
                                          <a:xfrm flipH="1">
                                            <a:off x="379095" y="6906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432858E4-298F-468F-85B8-4E4DC9EAA53A}"/>
                                              </a:ext>
                                            </a:extLst>
                                          </p:cNvPr>
                                          <p:cNvCxnSpPr/>
                                          <p:nvPr/>
                                        </p:nvCxnSpPr>
                                        <p:spPr>
                                          <a:xfrm flipH="1">
                                            <a:off x="381000" y="7668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AD400BB-FF54-49BD-B360-20C9166E3F8B}"/>
                                              </a:ext>
                                            </a:extLst>
                                          </p:cNvPr>
                                          <p:cNvCxnSpPr/>
                                          <p:nvPr/>
                                        </p:nvCxnSpPr>
                                        <p:spPr>
                                          <a:xfrm flipH="1">
                                            <a:off x="381000" y="843036"/>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C7A39849-4455-47CA-A830-8A45AB7F7718}"/>
                                            </a:ext>
                                          </a:extLst>
                                        </p:cNvPr>
                                        <p:cNvGrpSpPr/>
                                        <p:nvPr/>
                                      </p:nvGrpSpPr>
                                      <p:grpSpPr>
                                        <a:xfrm>
                                          <a:off x="1226087" y="1031628"/>
                                          <a:ext cx="665136" cy="861285"/>
                                          <a:chOff x="1226087" y="1031631"/>
                                          <a:chExt cx="665136" cy="861351"/>
                                        </a:xfrm>
                                      </p:grpSpPr>
                                      <p:cxnSp>
                                        <p:nvCxnSpPr>
                                          <p:cNvPr id="232" name="AutoShape 860">
                                            <a:extLst>
                                              <a:ext uri="{FF2B5EF4-FFF2-40B4-BE49-F238E27FC236}">
                                                <a16:creationId xmlns:a16="http://schemas.microsoft.com/office/drawing/2014/main" id="{EE158EF0-D0BE-4419-8587-8AA7614A5980}"/>
                                              </a:ext>
                                            </a:extLst>
                                          </p:cNvPr>
                                          <p:cNvCxnSpPr>
                                            <a:cxnSpLocks noChangeShapeType="1"/>
                                          </p:cNvCxnSpPr>
                                          <p:nvPr/>
                                        </p:nvCxnSpPr>
                                        <p:spPr bwMode="auto">
                                          <a:xfrm>
                                            <a:off x="1663211" y="1713621"/>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33" name="Text Box 861">
                                            <a:extLst>
                                              <a:ext uri="{FF2B5EF4-FFF2-40B4-BE49-F238E27FC236}">
                                                <a16:creationId xmlns:a16="http://schemas.microsoft.com/office/drawing/2014/main" id="{20D40969-D4D5-4FE2-8814-6FC9C7CCF8DF}"/>
                                              </a:ext>
                                            </a:extLst>
                                          </p:cNvPr>
                                          <p:cNvSpPr txBox="1">
                                            <a:spLocks noChangeArrowheads="1"/>
                                          </p:cNvSpPr>
                                          <p:nvPr/>
                                        </p:nvSpPr>
                                        <p:spPr bwMode="auto">
                                          <a:xfrm>
                                            <a:off x="1226087" y="1284144"/>
                                            <a:ext cx="176724" cy="35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34" name="AutoShape 862">
                                            <a:extLst>
                                              <a:ext uri="{FF2B5EF4-FFF2-40B4-BE49-F238E27FC236}">
                                                <a16:creationId xmlns:a16="http://schemas.microsoft.com/office/drawing/2014/main" id="{264B684E-D58E-466C-9E80-9163C688AEE8}"/>
                                              </a:ext>
                                            </a:extLst>
                                          </p:cNvPr>
                                          <p:cNvCxnSpPr>
                                            <a:cxnSpLocks noChangeShapeType="1"/>
                                          </p:cNvCxnSpPr>
                                          <p:nvPr/>
                                        </p:nvCxnSpPr>
                                        <p:spPr bwMode="auto">
                                          <a:xfrm>
                                            <a:off x="1663211" y="1102116"/>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35" name="Line 863">
                                            <a:extLst>
                                              <a:ext uri="{FF2B5EF4-FFF2-40B4-BE49-F238E27FC236}">
                                                <a16:creationId xmlns:a16="http://schemas.microsoft.com/office/drawing/2014/main" id="{5D1ED363-5CDC-4108-92FA-058758E190BD}"/>
                                              </a:ext>
                                            </a:extLst>
                                          </p:cNvPr>
                                          <p:cNvCxnSpPr/>
                                          <p:nvPr/>
                                        </p:nvCxnSpPr>
                                        <p:spPr bwMode="auto">
                                          <a:xfrm rot="16200000">
                                            <a:off x="1421276" y="1420251"/>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36" name="Text Box 864">
                                            <a:extLst>
                                              <a:ext uri="{FF2B5EF4-FFF2-40B4-BE49-F238E27FC236}">
                                                <a16:creationId xmlns:a16="http://schemas.microsoft.com/office/drawing/2014/main" id="{E2F59B42-BFD5-4558-A1EB-70C23AF6775D}"/>
                                              </a:ext>
                                            </a:extLst>
                                          </p:cNvPr>
                                          <p:cNvSpPr txBox="1">
                                            <a:spLocks noChangeArrowheads="1"/>
                                          </p:cNvSpPr>
                                          <p:nvPr/>
                                        </p:nvSpPr>
                                        <p:spPr bwMode="auto">
                                          <a:xfrm>
                                            <a:off x="1687976" y="1031631"/>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37" name="Rectangle 236">
                                            <a:extLst>
                                              <a:ext uri="{FF2B5EF4-FFF2-40B4-BE49-F238E27FC236}">
                                                <a16:creationId xmlns:a16="http://schemas.microsoft.com/office/drawing/2014/main" id="{F85C6D67-03BE-4399-95D9-D8BF268D7AE8}"/>
                                              </a:ext>
                                            </a:extLst>
                                          </p:cNvPr>
                                          <p:cNvSpPr>
                                            <a:spLocks noChangeArrowheads="1"/>
                                          </p:cNvSpPr>
                                          <p:nvPr/>
                                        </p:nvSpPr>
                                        <p:spPr bwMode="auto">
                                          <a:xfrm>
                                            <a:off x="1600346" y="1275471"/>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38" name="Line 866">
                                            <a:extLst>
                                              <a:ext uri="{FF2B5EF4-FFF2-40B4-BE49-F238E27FC236}">
                                                <a16:creationId xmlns:a16="http://schemas.microsoft.com/office/drawing/2014/main" id="{6CE03B94-731F-4C67-A52F-1628BDAABD6B}"/>
                                              </a:ext>
                                            </a:extLst>
                                          </p:cNvPr>
                                          <p:cNvCxnSpPr/>
                                          <p:nvPr/>
                                        </p:nvCxnSpPr>
                                        <p:spPr bwMode="auto">
                                          <a:xfrm>
                                            <a:off x="1564151" y="1349766"/>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39" name="Oval 238">
                                            <a:extLst>
                                              <a:ext uri="{FF2B5EF4-FFF2-40B4-BE49-F238E27FC236}">
                                                <a16:creationId xmlns:a16="http://schemas.microsoft.com/office/drawing/2014/main" id="{D5BCD7BD-96D5-4F7F-82E6-7E821B2EEDE8}"/>
                                              </a:ext>
                                            </a:extLst>
                                          </p:cNvPr>
                                          <p:cNvSpPr/>
                                          <p:nvPr/>
                                        </p:nvSpPr>
                                        <p:spPr>
                                          <a:xfrm>
                                            <a:off x="1493666" y="1458351"/>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40" name="Oval 239">
                                            <a:extLst>
                                              <a:ext uri="{FF2B5EF4-FFF2-40B4-BE49-F238E27FC236}">
                                                <a16:creationId xmlns:a16="http://schemas.microsoft.com/office/drawing/2014/main" id="{F8CA658F-EE6D-4C5E-A4DE-54C0AAFB16A6}"/>
                                              </a:ext>
                                            </a:extLst>
                                          </p:cNvPr>
                                          <p:cNvSpPr/>
                                          <p:nvPr/>
                                        </p:nvSpPr>
                                        <p:spPr>
                                          <a:xfrm>
                                            <a:off x="1600346" y="125451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41" name="Oval 240">
                                            <a:extLst>
                                              <a:ext uri="{FF2B5EF4-FFF2-40B4-BE49-F238E27FC236}">
                                                <a16:creationId xmlns:a16="http://schemas.microsoft.com/office/drawing/2014/main" id="{26D1E16C-54E7-4DAE-9944-16F5292F2C29}"/>
                                              </a:ext>
                                            </a:extLst>
                                          </p:cNvPr>
                                          <p:cNvSpPr/>
                                          <p:nvPr/>
                                        </p:nvSpPr>
                                        <p:spPr>
                                          <a:xfrm>
                                            <a:off x="1600346" y="169076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242" name="Straight Connector 241">
                                            <a:extLst>
                                              <a:ext uri="{FF2B5EF4-FFF2-40B4-BE49-F238E27FC236}">
                                                <a16:creationId xmlns:a16="http://schemas.microsoft.com/office/drawing/2014/main" id="{72BFE603-29C7-43DF-854B-FF5AB331DE42}"/>
                                              </a:ext>
                                            </a:extLst>
                                          </p:cNvPr>
                                          <p:cNvCxnSpPr/>
                                          <p:nvPr/>
                                        </p:nvCxnSpPr>
                                        <p:spPr>
                                          <a:xfrm>
                                            <a:off x="1604156" y="130595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D9CDE1C-2E7B-41F5-80AB-3824CA0E6CFB}"/>
                                              </a:ext>
                                            </a:extLst>
                                          </p:cNvPr>
                                          <p:cNvCxnSpPr/>
                                          <p:nvPr/>
                                        </p:nvCxnSpPr>
                                        <p:spPr>
                                          <a:xfrm>
                                            <a:off x="1604156" y="13783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D008132B-DB1C-442A-8E38-9E34F906504A}"/>
                                              </a:ext>
                                            </a:extLst>
                                          </p:cNvPr>
                                          <p:cNvCxnSpPr/>
                                          <p:nvPr/>
                                        </p:nvCxnSpPr>
                                        <p:spPr>
                                          <a:xfrm>
                                            <a:off x="1604156" y="145454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6C80ABF-C68A-4F9F-A9BB-F4919D46000B}"/>
                                              </a:ext>
                                            </a:extLst>
                                          </p:cNvPr>
                                          <p:cNvCxnSpPr/>
                                          <p:nvPr/>
                                        </p:nvCxnSpPr>
                                        <p:spPr>
                                          <a:xfrm>
                                            <a:off x="1604156" y="15364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BBC3EA7-3151-4954-BD4C-67C68040CE67}"/>
                                              </a:ext>
                                            </a:extLst>
                                          </p:cNvPr>
                                          <p:cNvCxnSpPr/>
                                          <p:nvPr/>
                                        </p:nvCxnSpPr>
                                        <p:spPr>
                                          <a:xfrm>
                                            <a:off x="1600346" y="161265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B488E2A-E211-4E18-BECC-20F9A3418740}"/>
                                              </a:ext>
                                            </a:extLst>
                                          </p:cNvPr>
                                          <p:cNvCxnSpPr/>
                                          <p:nvPr/>
                                        </p:nvCxnSpPr>
                                        <p:spPr>
                                          <a:xfrm flipH="1">
                                            <a:off x="1606061" y="12983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7CAE5CCB-0664-4750-A9F9-00243BA15E43}"/>
                                              </a:ext>
                                            </a:extLst>
                                          </p:cNvPr>
                                          <p:cNvCxnSpPr/>
                                          <p:nvPr/>
                                        </p:nvCxnSpPr>
                                        <p:spPr>
                                          <a:xfrm flipH="1">
                                            <a:off x="1606061" y="137453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CAF774FC-DB43-4A14-B501-84EEEC179600}"/>
                                              </a:ext>
                                            </a:extLst>
                                          </p:cNvPr>
                                          <p:cNvCxnSpPr/>
                                          <p:nvPr/>
                                        </p:nvCxnSpPr>
                                        <p:spPr>
                                          <a:xfrm flipH="1">
                                            <a:off x="1604156" y="14526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05F5BDE6-9378-4182-A630-04504543BD6C}"/>
                                              </a:ext>
                                            </a:extLst>
                                          </p:cNvPr>
                                          <p:cNvCxnSpPr/>
                                          <p:nvPr/>
                                        </p:nvCxnSpPr>
                                        <p:spPr>
                                          <a:xfrm flipH="1">
                                            <a:off x="1606061" y="152883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52F0DCE-C760-4F23-8EF6-72F3E515FA77}"/>
                                              </a:ext>
                                            </a:extLst>
                                          </p:cNvPr>
                                          <p:cNvCxnSpPr/>
                                          <p:nvPr/>
                                        </p:nvCxnSpPr>
                                        <p:spPr>
                                          <a:xfrm flipH="1">
                                            <a:off x="1606061" y="1605036"/>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92" name="Group 91">
                                        <a:extLst>
                                          <a:ext uri="{FF2B5EF4-FFF2-40B4-BE49-F238E27FC236}">
                                            <a16:creationId xmlns:a16="http://schemas.microsoft.com/office/drawing/2014/main" id="{1B101921-CF65-44F1-BA4E-9520C1079A51}"/>
                                          </a:ext>
                                        </a:extLst>
                                      </p:cNvPr>
                                      <p:cNvGrpSpPr/>
                                      <p:nvPr/>
                                    </p:nvGrpSpPr>
                                    <p:grpSpPr>
                                      <a:xfrm>
                                        <a:off x="44483" y="1055077"/>
                                        <a:ext cx="1831499" cy="2765003"/>
                                        <a:chOff x="44483" y="1055077"/>
                                        <a:chExt cx="1831499" cy="2765003"/>
                                      </a:xfrm>
                                    </p:grpSpPr>
                                    <p:grpSp>
                                      <p:nvGrpSpPr>
                                        <p:cNvPr id="93" name="Group 92">
                                          <a:extLst>
                                            <a:ext uri="{FF2B5EF4-FFF2-40B4-BE49-F238E27FC236}">
                                              <a16:creationId xmlns:a16="http://schemas.microsoft.com/office/drawing/2014/main" id="{DF6780D4-259D-44B1-ADBF-77CCC83601F1}"/>
                                            </a:ext>
                                          </a:extLst>
                                        </p:cNvPr>
                                        <p:cNvGrpSpPr/>
                                        <p:nvPr/>
                                      </p:nvGrpSpPr>
                                      <p:grpSpPr>
                                        <a:xfrm>
                                          <a:off x="1254817" y="1881553"/>
                                          <a:ext cx="541812" cy="860863"/>
                                          <a:chOff x="1254812" y="1881571"/>
                                          <a:chExt cx="542048" cy="861107"/>
                                        </a:xfrm>
                                      </p:grpSpPr>
                                      <p:sp>
                                        <p:nvSpPr>
                                          <p:cNvPr id="208" name="Rectangle 207">
                                            <a:extLst>
                                              <a:ext uri="{FF2B5EF4-FFF2-40B4-BE49-F238E27FC236}">
                                                <a16:creationId xmlns:a16="http://schemas.microsoft.com/office/drawing/2014/main" id="{7667EF99-ADA4-457C-ACEA-25C6C267F7D2}"/>
                                              </a:ext>
                                            </a:extLst>
                                          </p:cNvPr>
                                          <p:cNvSpPr>
                                            <a:spLocks noChangeArrowheads="1"/>
                                          </p:cNvSpPr>
                                          <p:nvPr/>
                                        </p:nvSpPr>
                                        <p:spPr bwMode="auto">
                                          <a:xfrm>
                                            <a:off x="1580600" y="20652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09" name="Group 208">
                                            <a:extLst>
                                              <a:ext uri="{FF2B5EF4-FFF2-40B4-BE49-F238E27FC236}">
                                                <a16:creationId xmlns:a16="http://schemas.microsoft.com/office/drawing/2014/main" id="{DA0AED15-FC0D-42CB-B3B4-410B6144A27A}"/>
                                              </a:ext>
                                            </a:extLst>
                                          </p:cNvPr>
                                          <p:cNvGrpSpPr/>
                                          <p:nvPr/>
                                        </p:nvGrpSpPr>
                                        <p:grpSpPr>
                                          <a:xfrm>
                                            <a:off x="1254812" y="1881571"/>
                                            <a:ext cx="542048" cy="861107"/>
                                            <a:chOff x="1254812" y="1881571"/>
                                            <a:chExt cx="542048" cy="861107"/>
                                          </a:xfrm>
                                        </p:grpSpPr>
                                        <p:sp>
                                          <p:nvSpPr>
                                            <p:cNvPr id="210" name="Text Box 859">
                                              <a:extLst>
                                                <a:ext uri="{FF2B5EF4-FFF2-40B4-BE49-F238E27FC236}">
                                                  <a16:creationId xmlns:a16="http://schemas.microsoft.com/office/drawing/2014/main" id="{AE99CF32-D90F-4BC1-8C97-6D72C38E5944}"/>
                                                </a:ext>
                                              </a:extLst>
                                            </p:cNvPr>
                                            <p:cNvSpPr txBox="1">
                                              <a:spLocks noChangeArrowheads="1"/>
                                            </p:cNvSpPr>
                                            <p:nvPr/>
                                          </p:nvSpPr>
                                          <p:spPr bwMode="auto">
                                            <a:xfrm>
                                              <a:off x="1675790" y="2584458"/>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1" name="Text Box 861">
                                              <a:extLst>
                                                <a:ext uri="{FF2B5EF4-FFF2-40B4-BE49-F238E27FC236}">
                                                  <a16:creationId xmlns:a16="http://schemas.microsoft.com/office/drawing/2014/main" id="{DE2C92DD-D1D1-4117-BC41-18D12A802151}"/>
                                                </a:ext>
                                              </a:extLst>
                                            </p:cNvPr>
                                            <p:cNvSpPr txBox="1">
                                              <a:spLocks noChangeArrowheads="1"/>
                                            </p:cNvSpPr>
                                            <p:nvPr/>
                                          </p:nvSpPr>
                                          <p:spPr bwMode="auto">
                                            <a:xfrm>
                                              <a:off x="1254812" y="2065081"/>
                                              <a:ext cx="227019" cy="35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2" name="AutoShape 862">
                                              <a:extLst>
                                                <a:ext uri="{FF2B5EF4-FFF2-40B4-BE49-F238E27FC236}">
                                                  <a16:creationId xmlns:a16="http://schemas.microsoft.com/office/drawing/2014/main" id="{08F8EC2B-8206-4F92-8B18-3DBBDCFCA310}"/>
                                                </a:ext>
                                              </a:extLst>
                                            </p:cNvPr>
                                            <p:cNvCxnSpPr>
                                              <a:cxnSpLocks noChangeShapeType="1"/>
                                            </p:cNvCxnSpPr>
                                            <p:nvPr/>
                                          </p:nvCxnSpPr>
                                          <p:spPr bwMode="auto">
                                            <a:xfrm>
                                              <a:off x="1644060" y="1881571"/>
                                              <a:ext cx="0" cy="189957"/>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13" name="Line 863">
                                              <a:extLst>
                                                <a:ext uri="{FF2B5EF4-FFF2-40B4-BE49-F238E27FC236}">
                                                  <a16:creationId xmlns:a16="http://schemas.microsoft.com/office/drawing/2014/main" id="{632A3F2D-7388-4654-AC62-999046DE06C5}"/>
                                                </a:ext>
                                              </a:extLst>
                                            </p:cNvPr>
                                            <p:cNvCxnSpPr/>
                                            <p:nvPr/>
                                          </p:nvCxnSpPr>
                                          <p:spPr bwMode="auto">
                                            <a:xfrm rot="16200000">
                                              <a:off x="1465219" y="2212351"/>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14" name="Line 866">
                                              <a:extLst>
                                                <a:ext uri="{FF2B5EF4-FFF2-40B4-BE49-F238E27FC236}">
                                                  <a16:creationId xmlns:a16="http://schemas.microsoft.com/office/drawing/2014/main" id="{5FBF92E4-4378-4C1F-A8F4-6AD88AAB7B90}"/>
                                                </a:ext>
                                              </a:extLst>
                                            </p:cNvPr>
                                            <p:cNvCxnSpPr/>
                                            <p:nvPr/>
                                          </p:nvCxnSpPr>
                                          <p:spPr bwMode="auto">
                                            <a:xfrm>
                                              <a:off x="1545986" y="2140238"/>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15" name="Oval 214">
                                              <a:extLst>
                                                <a:ext uri="{FF2B5EF4-FFF2-40B4-BE49-F238E27FC236}">
                                                  <a16:creationId xmlns:a16="http://schemas.microsoft.com/office/drawing/2014/main" id="{B4B978BB-5538-4976-9E17-6494CC31F69E}"/>
                                                </a:ext>
                                              </a:extLst>
                                            </p:cNvPr>
                                            <p:cNvSpPr/>
                                            <p:nvPr/>
                                          </p:nvSpPr>
                                          <p:spPr>
                                            <a:xfrm>
                                              <a:off x="1580600" y="2045048"/>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216" name="Oval 215">
                                              <a:extLst>
                                                <a:ext uri="{FF2B5EF4-FFF2-40B4-BE49-F238E27FC236}">
                                                  <a16:creationId xmlns:a16="http://schemas.microsoft.com/office/drawing/2014/main" id="{3FDD6C1F-5143-426C-83B1-1B22B8A52444}"/>
                                                </a:ext>
                                              </a:extLst>
                                            </p:cNvPr>
                                            <p:cNvSpPr/>
                                            <p:nvPr/>
                                          </p:nvSpPr>
                                          <p:spPr>
                                            <a:xfrm>
                                              <a:off x="1580600" y="248061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217" name="Straight Connector 216">
                                              <a:extLst>
                                                <a:ext uri="{FF2B5EF4-FFF2-40B4-BE49-F238E27FC236}">
                                                  <a16:creationId xmlns:a16="http://schemas.microsoft.com/office/drawing/2014/main" id="{4C768074-0EBE-44BE-B824-30F3F7C63422}"/>
                                                </a:ext>
                                              </a:extLst>
                                            </p:cNvPr>
                                            <p:cNvCxnSpPr/>
                                            <p:nvPr/>
                                          </p:nvCxnSpPr>
                                          <p:spPr>
                                            <a:xfrm>
                                              <a:off x="1583485" y="209697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5B0668E-A8B0-4F48-8EFA-F46AF39C74CB}"/>
                                                </a:ext>
                                              </a:extLst>
                                            </p:cNvPr>
                                            <p:cNvCxnSpPr/>
                                            <p:nvPr/>
                                          </p:nvCxnSpPr>
                                          <p:spPr>
                                            <a:xfrm>
                                              <a:off x="1583485" y="216908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6A53ABE1-5064-44A7-8423-16EAA5A2FB31}"/>
                                                </a:ext>
                                              </a:extLst>
                                            </p:cNvPr>
                                            <p:cNvCxnSpPr/>
                                            <p:nvPr/>
                                          </p:nvCxnSpPr>
                                          <p:spPr>
                                            <a:xfrm>
                                              <a:off x="1583485" y="224696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E4CCE4C-0C67-4577-8222-E703D00587D1}"/>
                                                </a:ext>
                                              </a:extLst>
                                            </p:cNvPr>
                                            <p:cNvCxnSpPr/>
                                            <p:nvPr/>
                                          </p:nvCxnSpPr>
                                          <p:spPr>
                                            <a:xfrm>
                                              <a:off x="1583485" y="232773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D836E1B-EA54-4DFE-B095-27A2EBB64866}"/>
                                                </a:ext>
                                              </a:extLst>
                                            </p:cNvPr>
                                            <p:cNvCxnSpPr/>
                                            <p:nvPr/>
                                          </p:nvCxnSpPr>
                                          <p:spPr>
                                            <a:xfrm>
                                              <a:off x="1580600" y="240273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3662EAC-A69A-4B56-BF3C-3E8E4EB1480C}"/>
                                                </a:ext>
                                              </a:extLst>
                                            </p:cNvPr>
                                            <p:cNvCxnSpPr/>
                                            <p:nvPr/>
                                          </p:nvCxnSpPr>
                                          <p:spPr>
                                            <a:xfrm flipH="1">
                                              <a:off x="1586369" y="208831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2C78D22-E256-40C1-BB82-53553EEB9DB7}"/>
                                                </a:ext>
                                              </a:extLst>
                                            </p:cNvPr>
                                            <p:cNvCxnSpPr/>
                                            <p:nvPr/>
                                          </p:nvCxnSpPr>
                                          <p:spPr>
                                            <a:xfrm flipH="1">
                                              <a:off x="1586369" y="216619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D42753EE-1EF8-451E-805E-2931ADAA6FD2}"/>
                                                </a:ext>
                                              </a:extLst>
                                            </p:cNvPr>
                                            <p:cNvCxnSpPr/>
                                            <p:nvPr/>
                                          </p:nvCxnSpPr>
                                          <p:spPr>
                                            <a:xfrm flipH="1">
                                              <a:off x="1583485" y="224408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D69BBF4-EF0B-4A6A-A4CE-2FDC67676E78}"/>
                                                </a:ext>
                                              </a:extLst>
                                            </p:cNvPr>
                                            <p:cNvCxnSpPr/>
                                            <p:nvPr/>
                                          </p:nvCxnSpPr>
                                          <p:spPr>
                                            <a:xfrm flipH="1">
                                              <a:off x="1586369" y="231908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163C139A-8D3E-4AA7-A311-C13C04A7057A}"/>
                                                </a:ext>
                                              </a:extLst>
                                            </p:cNvPr>
                                            <p:cNvCxnSpPr/>
                                            <p:nvPr/>
                                          </p:nvCxnSpPr>
                                          <p:spPr>
                                            <a:xfrm flipH="1">
                                              <a:off x="1586369" y="2396962"/>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088B2819-5E8D-444A-AAEF-FCA98579958D}"/>
                                            </a:ext>
                                          </a:extLst>
                                        </p:cNvPr>
                                        <p:cNvGrpSpPr/>
                                        <p:nvPr/>
                                      </p:nvGrpSpPr>
                                      <p:grpSpPr>
                                        <a:xfrm>
                                          <a:off x="71733" y="2620105"/>
                                          <a:ext cx="1804249" cy="1199975"/>
                                          <a:chOff x="71733" y="2620105"/>
                                          <a:chExt cx="1804249" cy="1199975"/>
                                        </a:xfrm>
                                      </p:grpSpPr>
                                      <p:cxnSp>
                                        <p:nvCxnSpPr>
                                          <p:cNvPr id="140" name="Straight Connector 139">
                                            <a:extLst>
                                              <a:ext uri="{FF2B5EF4-FFF2-40B4-BE49-F238E27FC236}">
                                                <a16:creationId xmlns:a16="http://schemas.microsoft.com/office/drawing/2014/main" id="{D88025CA-4A99-4097-BFBD-B69F30F99FAF}"/>
                                              </a:ext>
                                            </a:extLst>
                                          </p:cNvPr>
                                          <p:cNvCxnSpPr/>
                                          <p:nvPr/>
                                        </p:nvCxnSpPr>
                                        <p:spPr>
                                          <a:xfrm>
                                            <a:off x="433754" y="2702169"/>
                                            <a:ext cx="52260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F4F84BEE-0AAF-41F8-A4A3-C1E0AB20D9FC}"/>
                                              </a:ext>
                                            </a:extLst>
                                          </p:cNvPr>
                                          <p:cNvCxnSpPr/>
                                          <p:nvPr/>
                                        </p:nvCxnSpPr>
                                        <p:spPr>
                                          <a:xfrm>
                                            <a:off x="1084384" y="3475892"/>
                                            <a:ext cx="0" cy="156210"/>
                                          </a:xfrm>
                                          <a:prstGeom prst="line">
                                            <a:avLst/>
                                          </a:prstGeom>
                                          <a:ln w="12700"/>
                                        </p:spPr>
                                        <p:style>
                                          <a:lnRef idx="1">
                                            <a:schemeClr val="dk1"/>
                                          </a:lnRef>
                                          <a:fillRef idx="0">
                                            <a:schemeClr val="dk1"/>
                                          </a:fillRef>
                                          <a:effectRef idx="0">
                                            <a:schemeClr val="dk1"/>
                                          </a:effectRef>
                                          <a:fontRef idx="minor">
                                            <a:schemeClr val="tx1"/>
                                          </a:fontRef>
                                        </p:style>
                                      </p:cxnSp>
                                      <p:grpSp>
                                        <p:nvGrpSpPr>
                                          <p:cNvPr id="142" name="Group 141">
                                            <a:extLst>
                                              <a:ext uri="{FF2B5EF4-FFF2-40B4-BE49-F238E27FC236}">
                                                <a16:creationId xmlns:a16="http://schemas.microsoft.com/office/drawing/2014/main" id="{44594622-3BB7-4A2B-8823-EB10A5F3AC74}"/>
                                              </a:ext>
                                            </a:extLst>
                                          </p:cNvPr>
                                          <p:cNvGrpSpPr/>
                                          <p:nvPr/>
                                        </p:nvGrpSpPr>
                                        <p:grpSpPr>
                                          <a:xfrm>
                                            <a:off x="1250761" y="2620105"/>
                                            <a:ext cx="625221" cy="919479"/>
                                            <a:chOff x="1250751" y="2620108"/>
                                            <a:chExt cx="625493" cy="919740"/>
                                          </a:xfrm>
                                        </p:grpSpPr>
                                        <p:sp>
                                          <p:nvSpPr>
                                            <p:cNvPr id="188" name="Rectangle 187">
                                              <a:extLst>
                                                <a:ext uri="{FF2B5EF4-FFF2-40B4-BE49-F238E27FC236}">
                                                  <a16:creationId xmlns:a16="http://schemas.microsoft.com/office/drawing/2014/main" id="{1B9F95F9-4F93-45F5-88F5-4ED2882572BA}"/>
                                                </a:ext>
                                              </a:extLst>
                                            </p:cNvPr>
                                            <p:cNvSpPr>
                                              <a:spLocks noChangeArrowheads="1"/>
                                            </p:cNvSpPr>
                                            <p:nvPr/>
                                          </p:nvSpPr>
                                          <p:spPr bwMode="auto">
                                            <a:xfrm>
                                              <a:off x="1586461" y="286241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89" name="Group 188">
                                              <a:extLst>
                                                <a:ext uri="{FF2B5EF4-FFF2-40B4-BE49-F238E27FC236}">
                                                  <a16:creationId xmlns:a16="http://schemas.microsoft.com/office/drawing/2014/main" id="{BCA86846-C081-4D42-A76E-856CDC8C6B85}"/>
                                                </a:ext>
                                              </a:extLst>
                                            </p:cNvPr>
                                            <p:cNvGrpSpPr/>
                                            <p:nvPr/>
                                          </p:nvGrpSpPr>
                                          <p:grpSpPr>
                                            <a:xfrm>
                                              <a:off x="1250751" y="2620108"/>
                                              <a:ext cx="625493" cy="919740"/>
                                              <a:chOff x="1250751" y="2620108"/>
                                              <a:chExt cx="625493" cy="919740"/>
                                            </a:xfrm>
                                          </p:grpSpPr>
                                          <p:sp>
                                            <p:nvSpPr>
                                              <p:cNvPr id="190" name="Text Box 859">
                                                <a:extLst>
                                                  <a:ext uri="{FF2B5EF4-FFF2-40B4-BE49-F238E27FC236}">
                                                    <a16:creationId xmlns:a16="http://schemas.microsoft.com/office/drawing/2014/main" id="{FA8BBE62-90A4-4846-ACDD-D73394161165}"/>
                                                  </a:ext>
                                                </a:extLst>
                                              </p:cNvPr>
                                              <p:cNvSpPr txBox="1">
                                                <a:spLocks noChangeArrowheads="1"/>
                                              </p:cNvSpPr>
                                              <p:nvPr/>
                                            </p:nvSpPr>
                                            <p:spPr bwMode="auto">
                                              <a:xfrm>
                                                <a:off x="1681651" y="3381628"/>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1" name="AutoShape 860">
                                                <a:extLst>
                                                  <a:ext uri="{FF2B5EF4-FFF2-40B4-BE49-F238E27FC236}">
                                                    <a16:creationId xmlns:a16="http://schemas.microsoft.com/office/drawing/2014/main" id="{8B51E952-45DD-4310-B757-3D7894E22FC5}"/>
                                                  </a:ext>
                                                </a:extLst>
                                              </p:cNvPr>
                                              <p:cNvCxnSpPr>
                                                <a:cxnSpLocks noChangeShapeType="1"/>
                                              </p:cNvCxnSpPr>
                                              <p:nvPr/>
                                            </p:nvCxnSpPr>
                                            <p:spPr bwMode="auto">
                                              <a:xfrm>
                                                <a:off x="1649921" y="330086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92" name="Text Box 861">
                                                <a:extLst>
                                                  <a:ext uri="{FF2B5EF4-FFF2-40B4-BE49-F238E27FC236}">
                                                    <a16:creationId xmlns:a16="http://schemas.microsoft.com/office/drawing/2014/main" id="{C42C3661-790E-4996-8E99-73B5C5FBB781}"/>
                                                  </a:ext>
                                                </a:extLst>
                                              </p:cNvPr>
                                              <p:cNvSpPr txBox="1">
                                                <a:spLocks noChangeArrowheads="1"/>
                                              </p:cNvSpPr>
                                              <p:nvPr/>
                                            </p:nvSpPr>
                                            <p:spPr bwMode="auto">
                                              <a:xfrm>
                                                <a:off x="1250751" y="2862346"/>
                                                <a:ext cx="189449" cy="294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3" name="Line 863">
                                                <a:extLst>
                                                  <a:ext uri="{FF2B5EF4-FFF2-40B4-BE49-F238E27FC236}">
                                                    <a16:creationId xmlns:a16="http://schemas.microsoft.com/office/drawing/2014/main" id="{1693E4E6-1377-4D82-B22A-9F0B4A7D4367}"/>
                                                  </a:ext>
                                                </a:extLst>
                                              </p:cNvPr>
                                              <p:cNvCxnSpPr/>
                                              <p:nvPr/>
                                            </p:nvCxnSpPr>
                                            <p:spPr bwMode="auto">
                                              <a:xfrm rot="16200000">
                                                <a:off x="1471080" y="3009521"/>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94" name="Text Box 864">
                                                <a:extLst>
                                                  <a:ext uri="{FF2B5EF4-FFF2-40B4-BE49-F238E27FC236}">
                                                    <a16:creationId xmlns:a16="http://schemas.microsoft.com/office/drawing/2014/main" id="{28F2CDEB-2402-4CBA-87F1-F2BCD99F2E84}"/>
                                                  </a:ext>
                                                </a:extLst>
                                              </p:cNvPr>
                                              <p:cNvSpPr txBox="1">
                                                <a:spLocks noChangeArrowheads="1"/>
                                              </p:cNvSpPr>
                                              <p:nvPr/>
                                            </p:nvSpPr>
                                            <p:spPr bwMode="auto">
                                              <a:xfrm>
                                                <a:off x="1672997" y="2620108"/>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5" name="Line 866">
                                                <a:extLst>
                                                  <a:ext uri="{FF2B5EF4-FFF2-40B4-BE49-F238E27FC236}">
                                                    <a16:creationId xmlns:a16="http://schemas.microsoft.com/office/drawing/2014/main" id="{CEA207BF-ABF3-41C5-8817-5C3805CA76E4}"/>
                                                  </a:ext>
                                                </a:extLst>
                                              </p:cNvPr>
                                              <p:cNvCxnSpPr/>
                                              <p:nvPr/>
                                            </p:nvCxnSpPr>
                                            <p:spPr bwMode="auto">
                                              <a:xfrm>
                                                <a:off x="1551847" y="2937408"/>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96" name="Oval 195">
                                                <a:extLst>
                                                  <a:ext uri="{FF2B5EF4-FFF2-40B4-BE49-F238E27FC236}">
                                                    <a16:creationId xmlns:a16="http://schemas.microsoft.com/office/drawing/2014/main" id="{D0ADF30F-6228-419F-9876-8DF0729FCC21}"/>
                                                  </a:ext>
                                                </a:extLst>
                                              </p:cNvPr>
                                              <p:cNvSpPr/>
                                              <p:nvPr/>
                                            </p:nvSpPr>
                                            <p:spPr>
                                              <a:xfrm>
                                                <a:off x="1586461" y="2842218"/>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97" name="Oval 196">
                                                <a:extLst>
                                                  <a:ext uri="{FF2B5EF4-FFF2-40B4-BE49-F238E27FC236}">
                                                    <a16:creationId xmlns:a16="http://schemas.microsoft.com/office/drawing/2014/main" id="{83EB0BCE-43AD-43EA-ABD3-C73A26A322FC}"/>
                                                  </a:ext>
                                                </a:extLst>
                                              </p:cNvPr>
                                              <p:cNvSpPr/>
                                              <p:nvPr/>
                                            </p:nvSpPr>
                                            <p:spPr>
                                              <a:xfrm>
                                                <a:off x="1586461" y="327778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198" name="Straight Connector 197">
                                                <a:extLst>
                                                  <a:ext uri="{FF2B5EF4-FFF2-40B4-BE49-F238E27FC236}">
                                                    <a16:creationId xmlns:a16="http://schemas.microsoft.com/office/drawing/2014/main" id="{8FA83454-9F8D-4575-8946-B8993AEB3813}"/>
                                                  </a:ext>
                                                </a:extLst>
                                              </p:cNvPr>
                                              <p:cNvCxnSpPr/>
                                              <p:nvPr/>
                                            </p:nvCxnSpPr>
                                            <p:spPr>
                                              <a:xfrm>
                                                <a:off x="1589346" y="289414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9BA356C-C28C-4DF4-8563-3186850309C1}"/>
                                                  </a:ext>
                                                </a:extLst>
                                              </p:cNvPr>
                                              <p:cNvCxnSpPr/>
                                              <p:nvPr/>
                                            </p:nvCxnSpPr>
                                            <p:spPr>
                                              <a:xfrm>
                                                <a:off x="1589346" y="296625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CD13230-6E4C-4C34-9596-67EC40B5414F}"/>
                                                  </a:ext>
                                                </a:extLst>
                                              </p:cNvPr>
                                              <p:cNvCxnSpPr/>
                                              <p:nvPr/>
                                            </p:nvCxnSpPr>
                                            <p:spPr>
                                              <a:xfrm>
                                                <a:off x="1589346" y="304413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776DF5C-C953-43EF-A2E0-335C160A9487}"/>
                                                  </a:ext>
                                                </a:extLst>
                                              </p:cNvPr>
                                              <p:cNvCxnSpPr/>
                                              <p:nvPr/>
                                            </p:nvCxnSpPr>
                                            <p:spPr>
                                              <a:xfrm>
                                                <a:off x="1589346" y="312490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2AD3E21-CC0B-4841-A52A-B11E46A328AA}"/>
                                                  </a:ext>
                                                </a:extLst>
                                              </p:cNvPr>
                                              <p:cNvCxnSpPr/>
                                              <p:nvPr/>
                                            </p:nvCxnSpPr>
                                            <p:spPr>
                                              <a:xfrm>
                                                <a:off x="1586461" y="319990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283592F-C530-4524-87CA-E2CF72FAF48A}"/>
                                                  </a:ext>
                                                </a:extLst>
                                              </p:cNvPr>
                                              <p:cNvCxnSpPr/>
                                              <p:nvPr/>
                                            </p:nvCxnSpPr>
                                            <p:spPr>
                                              <a:xfrm flipH="1">
                                                <a:off x="1592230" y="288548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73D18433-73DC-4D38-A09A-6F41647329DD}"/>
                                                  </a:ext>
                                                </a:extLst>
                                              </p:cNvPr>
                                              <p:cNvCxnSpPr/>
                                              <p:nvPr/>
                                            </p:nvCxnSpPr>
                                            <p:spPr>
                                              <a:xfrm flipH="1">
                                                <a:off x="1592230" y="29633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2791674-FD3D-4960-82C3-DE13294DAD70}"/>
                                                  </a:ext>
                                                </a:extLst>
                                              </p:cNvPr>
                                              <p:cNvCxnSpPr/>
                                              <p:nvPr/>
                                            </p:nvCxnSpPr>
                                            <p:spPr>
                                              <a:xfrm flipH="1">
                                                <a:off x="1589346" y="304125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1FA5583-55F0-4510-AE63-CBD6702B0A0D}"/>
                                                  </a:ext>
                                                </a:extLst>
                                              </p:cNvPr>
                                              <p:cNvCxnSpPr/>
                                              <p:nvPr/>
                                            </p:nvCxnSpPr>
                                            <p:spPr>
                                              <a:xfrm flipH="1">
                                                <a:off x="1592230" y="311625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25955CB-8681-404F-8E84-047555CCC511}"/>
                                                  </a:ext>
                                                </a:extLst>
                                              </p:cNvPr>
                                              <p:cNvCxnSpPr/>
                                              <p:nvPr/>
                                            </p:nvCxnSpPr>
                                            <p:spPr>
                                              <a:xfrm flipH="1">
                                                <a:off x="1592230" y="3194132"/>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43" name="Group 142">
                                            <a:extLst>
                                              <a:ext uri="{FF2B5EF4-FFF2-40B4-BE49-F238E27FC236}">
                                                <a16:creationId xmlns:a16="http://schemas.microsoft.com/office/drawing/2014/main" id="{BB639685-4C96-4DFC-B10F-C96669002E44}"/>
                                              </a:ext>
                                            </a:extLst>
                                          </p:cNvPr>
                                          <p:cNvGrpSpPr/>
                                          <p:nvPr/>
                                        </p:nvGrpSpPr>
                                        <p:grpSpPr>
                                          <a:xfrm>
                                            <a:off x="71733" y="2625967"/>
                                            <a:ext cx="590913" cy="918844"/>
                                            <a:chOff x="71736" y="2625969"/>
                                            <a:chExt cx="591170" cy="919740"/>
                                          </a:xfrm>
                                        </p:grpSpPr>
                                        <p:sp>
                                          <p:nvSpPr>
                                            <p:cNvPr id="167" name="Rectangle 166">
                                              <a:extLst>
                                                <a:ext uri="{FF2B5EF4-FFF2-40B4-BE49-F238E27FC236}">
                                                  <a16:creationId xmlns:a16="http://schemas.microsoft.com/office/drawing/2014/main" id="{5AF16779-D3F3-4BFC-A3C9-5BBB7BA070A0}"/>
                                                </a:ext>
                                              </a:extLst>
                                            </p:cNvPr>
                                            <p:cNvSpPr>
                                              <a:spLocks noChangeArrowheads="1"/>
                                            </p:cNvSpPr>
                                            <p:nvPr/>
                                          </p:nvSpPr>
                                          <p:spPr bwMode="auto">
                                            <a:xfrm>
                                              <a:off x="373123" y="2868271"/>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68" name="Group 167">
                                              <a:extLst>
                                                <a:ext uri="{FF2B5EF4-FFF2-40B4-BE49-F238E27FC236}">
                                                  <a16:creationId xmlns:a16="http://schemas.microsoft.com/office/drawing/2014/main" id="{0DA658D2-6BFA-4D6B-8582-9489CAB7D2F4}"/>
                                                </a:ext>
                                              </a:extLst>
                                            </p:cNvPr>
                                            <p:cNvGrpSpPr/>
                                            <p:nvPr/>
                                          </p:nvGrpSpPr>
                                          <p:grpSpPr>
                                            <a:xfrm>
                                              <a:off x="71736" y="2625969"/>
                                              <a:ext cx="591170" cy="919740"/>
                                              <a:chOff x="71736" y="2625969"/>
                                              <a:chExt cx="591170" cy="919740"/>
                                            </a:xfrm>
                                          </p:grpSpPr>
                                          <p:sp>
                                            <p:nvSpPr>
                                              <p:cNvPr id="169" name="Text Box 859">
                                                <a:extLst>
                                                  <a:ext uri="{FF2B5EF4-FFF2-40B4-BE49-F238E27FC236}">
                                                    <a16:creationId xmlns:a16="http://schemas.microsoft.com/office/drawing/2014/main" id="{320C510F-892C-4980-A449-B6CADC52A904}"/>
                                                  </a:ext>
                                                </a:extLst>
                                              </p:cNvPr>
                                              <p:cNvSpPr txBox="1">
                                                <a:spLocks noChangeArrowheads="1"/>
                                              </p:cNvSpPr>
                                              <p:nvPr/>
                                            </p:nvSpPr>
                                            <p:spPr bwMode="auto">
                                              <a:xfrm>
                                                <a:off x="468313" y="3387489"/>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0" name="AutoShape 860">
                                                <a:extLst>
                                                  <a:ext uri="{FF2B5EF4-FFF2-40B4-BE49-F238E27FC236}">
                                                    <a16:creationId xmlns:a16="http://schemas.microsoft.com/office/drawing/2014/main" id="{00334B3D-4570-4D97-A564-9CAA16FC62E4}"/>
                                                  </a:ext>
                                                </a:extLst>
                                              </p:cNvPr>
                                              <p:cNvCxnSpPr>
                                                <a:cxnSpLocks noChangeShapeType="1"/>
                                              </p:cNvCxnSpPr>
                                              <p:nvPr/>
                                            </p:nvCxnSpPr>
                                            <p:spPr bwMode="auto">
                                              <a:xfrm>
                                                <a:off x="436583" y="3306721"/>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71" name="Text Box 861">
                                                <a:extLst>
                                                  <a:ext uri="{FF2B5EF4-FFF2-40B4-BE49-F238E27FC236}">
                                                    <a16:creationId xmlns:a16="http://schemas.microsoft.com/office/drawing/2014/main" id="{1A79B635-F04F-4504-98E8-86FD06CC4E6B}"/>
                                                  </a:ext>
                                                </a:extLst>
                                              </p:cNvPr>
                                              <p:cNvSpPr txBox="1">
                                                <a:spLocks noChangeArrowheads="1"/>
                                              </p:cNvSpPr>
                                              <p:nvPr/>
                                            </p:nvSpPr>
                                            <p:spPr bwMode="auto">
                                              <a:xfrm>
                                                <a:off x="71736" y="2870938"/>
                                                <a:ext cx="201325" cy="36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a:t>
                                                </a:r>
                                              </a:p>
                                            </p:txBody>
                                          </p:sp>
                                          <p:cxnSp>
                                            <p:nvCxnSpPr>
                                              <p:cNvPr id="172" name="AutoShape 862">
                                                <a:extLst>
                                                  <a:ext uri="{FF2B5EF4-FFF2-40B4-BE49-F238E27FC236}">
                                                    <a16:creationId xmlns:a16="http://schemas.microsoft.com/office/drawing/2014/main" id="{A8CC4103-EB59-4B95-B61D-63064F19F307}"/>
                                                  </a:ext>
                                                </a:extLst>
                                              </p:cNvPr>
                                              <p:cNvCxnSpPr>
                                                <a:cxnSpLocks noChangeShapeType="1"/>
                                              </p:cNvCxnSpPr>
                                              <p:nvPr/>
                                            </p:nvCxnSpPr>
                                            <p:spPr bwMode="auto">
                                              <a:xfrm>
                                                <a:off x="436583" y="2695198"/>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73" name="Line 863">
                                                <a:extLst>
                                                  <a:ext uri="{FF2B5EF4-FFF2-40B4-BE49-F238E27FC236}">
                                                    <a16:creationId xmlns:a16="http://schemas.microsoft.com/office/drawing/2014/main" id="{C5A5B833-2C42-4FD4-9336-7242EDCAC70C}"/>
                                                  </a:ext>
                                                </a:extLst>
                                              </p:cNvPr>
                                              <p:cNvCxnSpPr/>
                                              <p:nvPr/>
                                            </p:nvCxnSpPr>
                                            <p:spPr bwMode="auto">
                                              <a:xfrm rot="16200000">
                                                <a:off x="257742" y="3015382"/>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74" name="Text Box 864">
                                                <a:extLst>
                                                  <a:ext uri="{FF2B5EF4-FFF2-40B4-BE49-F238E27FC236}">
                                                    <a16:creationId xmlns:a16="http://schemas.microsoft.com/office/drawing/2014/main" id="{199D9D60-50C1-4162-B94B-7F16391BBFCF}"/>
                                                  </a:ext>
                                                </a:extLst>
                                              </p:cNvPr>
                                              <p:cNvSpPr txBox="1">
                                                <a:spLocks noChangeArrowheads="1"/>
                                              </p:cNvSpPr>
                                              <p:nvPr/>
                                            </p:nvSpPr>
                                            <p:spPr bwMode="auto">
                                              <a:xfrm>
                                                <a:off x="459659" y="2625969"/>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5" name="Line 866">
                                                <a:extLst>
                                                  <a:ext uri="{FF2B5EF4-FFF2-40B4-BE49-F238E27FC236}">
                                                    <a16:creationId xmlns:a16="http://schemas.microsoft.com/office/drawing/2014/main" id="{1DAF7C5E-621E-4A85-B11D-EB502E320668}"/>
                                                  </a:ext>
                                                </a:extLst>
                                              </p:cNvPr>
                                              <p:cNvCxnSpPr/>
                                              <p:nvPr/>
                                            </p:nvCxnSpPr>
                                            <p:spPr bwMode="auto">
                                              <a:xfrm>
                                                <a:off x="338509" y="2943269"/>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76" name="Oval 175">
                                                <a:extLst>
                                                  <a:ext uri="{FF2B5EF4-FFF2-40B4-BE49-F238E27FC236}">
                                                    <a16:creationId xmlns:a16="http://schemas.microsoft.com/office/drawing/2014/main" id="{07CA0C40-4EC0-4063-B7FB-8036FCF72E19}"/>
                                                  </a:ext>
                                                </a:extLst>
                                              </p:cNvPr>
                                              <p:cNvSpPr/>
                                              <p:nvPr/>
                                            </p:nvSpPr>
                                            <p:spPr>
                                              <a:xfrm>
                                                <a:off x="373123" y="284807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77" name="Oval 176">
                                                <a:extLst>
                                                  <a:ext uri="{FF2B5EF4-FFF2-40B4-BE49-F238E27FC236}">
                                                    <a16:creationId xmlns:a16="http://schemas.microsoft.com/office/drawing/2014/main" id="{F945A683-A0F7-4F33-87B6-38FAB30BCBD5}"/>
                                                  </a:ext>
                                                </a:extLst>
                                              </p:cNvPr>
                                              <p:cNvSpPr/>
                                              <p:nvPr/>
                                            </p:nvSpPr>
                                            <p:spPr>
                                              <a:xfrm>
                                                <a:off x="373123" y="328364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178" name="Straight Connector 177">
                                                <a:extLst>
                                                  <a:ext uri="{FF2B5EF4-FFF2-40B4-BE49-F238E27FC236}">
                                                    <a16:creationId xmlns:a16="http://schemas.microsoft.com/office/drawing/2014/main" id="{E023BCB5-742D-44E6-91D1-A54D99C7566F}"/>
                                                  </a:ext>
                                                </a:extLst>
                                              </p:cNvPr>
                                              <p:cNvCxnSpPr/>
                                              <p:nvPr/>
                                            </p:nvCxnSpPr>
                                            <p:spPr>
                                              <a:xfrm>
                                                <a:off x="376008" y="290000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BE5F7A8-5CAC-4332-AD86-EF8BD2256C4B}"/>
                                                  </a:ext>
                                                </a:extLst>
                                              </p:cNvPr>
                                              <p:cNvCxnSpPr/>
                                              <p:nvPr/>
                                            </p:nvCxnSpPr>
                                            <p:spPr>
                                              <a:xfrm>
                                                <a:off x="376008" y="297211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7454133E-B9BD-45C7-AD61-52F6A437DCD5}"/>
                                                  </a:ext>
                                                </a:extLst>
                                              </p:cNvPr>
                                              <p:cNvCxnSpPr/>
                                              <p:nvPr/>
                                            </p:nvCxnSpPr>
                                            <p:spPr>
                                              <a:xfrm>
                                                <a:off x="376008" y="304999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77EFF1A-0352-4E49-822A-9EC3CACA8D17}"/>
                                                  </a:ext>
                                                </a:extLst>
                                              </p:cNvPr>
                                              <p:cNvCxnSpPr/>
                                              <p:nvPr/>
                                            </p:nvCxnSpPr>
                                            <p:spPr>
                                              <a:xfrm>
                                                <a:off x="376008" y="313076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159315B8-2A35-454E-90C7-6844D8E36E9A}"/>
                                                  </a:ext>
                                                </a:extLst>
                                              </p:cNvPr>
                                              <p:cNvCxnSpPr/>
                                              <p:nvPr/>
                                            </p:nvCxnSpPr>
                                            <p:spPr>
                                              <a:xfrm>
                                                <a:off x="373123" y="320576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99528FFE-615A-46F7-AD97-A68B7DEF0635}"/>
                                                  </a:ext>
                                                </a:extLst>
                                              </p:cNvPr>
                                              <p:cNvCxnSpPr/>
                                              <p:nvPr/>
                                            </p:nvCxnSpPr>
                                            <p:spPr>
                                              <a:xfrm flipH="1">
                                                <a:off x="378892" y="289134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13560E9-BF2C-4A79-BA12-6BF8B882C837}"/>
                                                  </a:ext>
                                                </a:extLst>
                                              </p:cNvPr>
                                              <p:cNvCxnSpPr/>
                                              <p:nvPr/>
                                            </p:nvCxnSpPr>
                                            <p:spPr>
                                              <a:xfrm flipH="1">
                                                <a:off x="378892" y="296923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5B4FD47C-E266-489F-BCC8-C261E8F0338D}"/>
                                                  </a:ext>
                                                </a:extLst>
                                              </p:cNvPr>
                                              <p:cNvCxnSpPr/>
                                              <p:nvPr/>
                                            </p:nvCxnSpPr>
                                            <p:spPr>
                                              <a:xfrm flipH="1">
                                                <a:off x="376008" y="304711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F3F94A10-62CA-4255-9332-0EFAF6852DB2}"/>
                                                  </a:ext>
                                                </a:extLst>
                                              </p:cNvPr>
                                              <p:cNvCxnSpPr/>
                                              <p:nvPr/>
                                            </p:nvCxnSpPr>
                                            <p:spPr>
                                              <a:xfrm flipH="1">
                                                <a:off x="378892" y="312211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B2650B6-082C-46D6-8AFB-109206168AC3}"/>
                                                  </a:ext>
                                                </a:extLst>
                                              </p:cNvPr>
                                              <p:cNvCxnSpPr/>
                                              <p:nvPr/>
                                            </p:nvCxnSpPr>
                                            <p:spPr>
                                              <a:xfrm flipH="1">
                                                <a:off x="378892" y="3199993"/>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44" name="Group 143">
                                            <a:extLst>
                                              <a:ext uri="{FF2B5EF4-FFF2-40B4-BE49-F238E27FC236}">
                                                <a16:creationId xmlns:a16="http://schemas.microsoft.com/office/drawing/2014/main" id="{2B7DAD23-79BC-49A0-BC6C-2E3A726F3914}"/>
                                              </a:ext>
                                            </a:extLst>
                                          </p:cNvPr>
                                          <p:cNvGrpSpPr/>
                                          <p:nvPr/>
                                        </p:nvGrpSpPr>
                                        <p:grpSpPr>
                                          <a:xfrm>
                                            <a:off x="599034" y="2631826"/>
                                            <a:ext cx="579426" cy="859789"/>
                                            <a:chOff x="599043" y="2631831"/>
                                            <a:chExt cx="579678" cy="860113"/>
                                          </a:xfrm>
                                        </p:grpSpPr>
                                        <p:sp>
                                          <p:nvSpPr>
                                            <p:cNvPr id="147" name="Rectangle 146">
                                              <a:extLst>
                                                <a:ext uri="{FF2B5EF4-FFF2-40B4-BE49-F238E27FC236}">
                                                  <a16:creationId xmlns:a16="http://schemas.microsoft.com/office/drawing/2014/main" id="{A2151350-5B7E-4533-9593-4613DF186F4F}"/>
                                                </a:ext>
                                              </a:extLst>
                                            </p:cNvPr>
                                            <p:cNvSpPr>
                                              <a:spLocks noChangeArrowheads="1"/>
                                            </p:cNvSpPr>
                                            <p:nvPr/>
                                          </p:nvSpPr>
                                          <p:spPr bwMode="auto">
                                            <a:xfrm>
                                              <a:off x="888938" y="2874133"/>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48" name="Group 147">
                                              <a:extLst>
                                                <a:ext uri="{FF2B5EF4-FFF2-40B4-BE49-F238E27FC236}">
                                                  <a16:creationId xmlns:a16="http://schemas.microsoft.com/office/drawing/2014/main" id="{27C42DC3-E6D3-41D0-A146-0C1B90932500}"/>
                                                </a:ext>
                                              </a:extLst>
                                            </p:cNvPr>
                                            <p:cNvGrpSpPr/>
                                            <p:nvPr/>
                                          </p:nvGrpSpPr>
                                          <p:grpSpPr>
                                            <a:xfrm>
                                              <a:off x="599043" y="2631831"/>
                                              <a:ext cx="579678" cy="860113"/>
                                              <a:chOff x="599043" y="2631831"/>
                                              <a:chExt cx="579678" cy="860113"/>
                                            </a:xfrm>
                                          </p:grpSpPr>
                                          <p:cxnSp>
                                            <p:nvCxnSpPr>
                                              <p:cNvPr id="149" name="AutoShape 860">
                                                <a:extLst>
                                                  <a:ext uri="{FF2B5EF4-FFF2-40B4-BE49-F238E27FC236}">
                                                    <a16:creationId xmlns:a16="http://schemas.microsoft.com/office/drawing/2014/main" id="{4E6E8509-2772-4E54-98A6-A8D8A1A625D7}"/>
                                                  </a:ext>
                                                </a:extLst>
                                              </p:cNvPr>
                                              <p:cNvCxnSpPr>
                                                <a:cxnSpLocks noChangeShapeType="1"/>
                                              </p:cNvCxnSpPr>
                                              <p:nvPr/>
                                            </p:nvCxnSpPr>
                                            <p:spPr bwMode="auto">
                                              <a:xfrm>
                                                <a:off x="952398" y="3312583"/>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50" name="Text Box 861">
                                                <a:extLst>
                                                  <a:ext uri="{FF2B5EF4-FFF2-40B4-BE49-F238E27FC236}">
                                                    <a16:creationId xmlns:a16="http://schemas.microsoft.com/office/drawing/2014/main" id="{FE248A32-E437-426E-9C89-A199F2FFE310}"/>
                                                  </a:ext>
                                                </a:extLst>
                                              </p:cNvPr>
                                              <p:cNvSpPr txBox="1">
                                                <a:spLocks noChangeArrowheads="1"/>
                                              </p:cNvSpPr>
                                              <p:nvPr/>
                                            </p:nvSpPr>
                                            <p:spPr bwMode="auto">
                                              <a:xfrm>
                                                <a:off x="599043" y="2864197"/>
                                                <a:ext cx="194225" cy="35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1" name="AutoShape 862">
                                                <a:extLst>
                                                  <a:ext uri="{FF2B5EF4-FFF2-40B4-BE49-F238E27FC236}">
                                                    <a16:creationId xmlns:a16="http://schemas.microsoft.com/office/drawing/2014/main" id="{B54D79CF-B74E-4625-BBC9-7C77BB6B8609}"/>
                                                  </a:ext>
                                                </a:extLst>
                                              </p:cNvPr>
                                              <p:cNvCxnSpPr>
                                                <a:cxnSpLocks noChangeShapeType="1"/>
                                              </p:cNvCxnSpPr>
                                              <p:nvPr/>
                                            </p:nvCxnSpPr>
                                            <p:spPr bwMode="auto">
                                              <a:xfrm>
                                                <a:off x="952398" y="270106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52" name="Line 863">
                                                <a:extLst>
                                                  <a:ext uri="{FF2B5EF4-FFF2-40B4-BE49-F238E27FC236}">
                                                    <a16:creationId xmlns:a16="http://schemas.microsoft.com/office/drawing/2014/main" id="{45363635-A99C-4608-84FA-7FA553BC8353}"/>
                                                  </a:ext>
                                                </a:extLst>
                                              </p:cNvPr>
                                              <p:cNvCxnSpPr/>
                                              <p:nvPr/>
                                            </p:nvCxnSpPr>
                                            <p:spPr bwMode="auto">
                                              <a:xfrm rot="16200000">
                                                <a:off x="773557" y="3021244"/>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53" name="Text Box 864">
                                                <a:extLst>
                                                  <a:ext uri="{FF2B5EF4-FFF2-40B4-BE49-F238E27FC236}">
                                                    <a16:creationId xmlns:a16="http://schemas.microsoft.com/office/drawing/2014/main" id="{340C5F1C-9B9A-4FA6-9025-E7278FA88415}"/>
                                                  </a:ext>
                                                </a:extLst>
                                              </p:cNvPr>
                                              <p:cNvSpPr txBox="1">
                                                <a:spLocks noChangeArrowheads="1"/>
                                              </p:cNvSpPr>
                                              <p:nvPr/>
                                            </p:nvSpPr>
                                            <p:spPr bwMode="auto">
                                              <a:xfrm>
                                                <a:off x="975474" y="2631831"/>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4" name="Line 866">
                                                <a:extLst>
                                                  <a:ext uri="{FF2B5EF4-FFF2-40B4-BE49-F238E27FC236}">
                                                    <a16:creationId xmlns:a16="http://schemas.microsoft.com/office/drawing/2014/main" id="{365F048E-5365-4182-BC47-DB1EDD7860B7}"/>
                                                  </a:ext>
                                                </a:extLst>
                                              </p:cNvPr>
                                              <p:cNvCxnSpPr/>
                                              <p:nvPr/>
                                            </p:nvCxnSpPr>
                                            <p:spPr bwMode="auto">
                                              <a:xfrm>
                                                <a:off x="854324" y="2949131"/>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55" name="Oval 154">
                                                <a:extLst>
                                                  <a:ext uri="{FF2B5EF4-FFF2-40B4-BE49-F238E27FC236}">
                                                    <a16:creationId xmlns:a16="http://schemas.microsoft.com/office/drawing/2014/main" id="{A212C872-B410-4DFF-9EBA-B3D2FFEF747E}"/>
                                                  </a:ext>
                                                </a:extLst>
                                              </p:cNvPr>
                                              <p:cNvSpPr/>
                                              <p:nvPr/>
                                            </p:nvSpPr>
                                            <p:spPr>
                                              <a:xfrm>
                                                <a:off x="888938" y="285394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56" name="Oval 155">
                                                <a:extLst>
                                                  <a:ext uri="{FF2B5EF4-FFF2-40B4-BE49-F238E27FC236}">
                                                    <a16:creationId xmlns:a16="http://schemas.microsoft.com/office/drawing/2014/main" id="{8E25884E-0EEA-4CE9-8712-387BB32FCF60}"/>
                                                  </a:ext>
                                                </a:extLst>
                                              </p:cNvPr>
                                              <p:cNvSpPr/>
                                              <p:nvPr/>
                                            </p:nvSpPr>
                                            <p:spPr>
                                              <a:xfrm>
                                                <a:off x="888938" y="3289507"/>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157" name="Straight Connector 156">
                                                <a:extLst>
                                                  <a:ext uri="{FF2B5EF4-FFF2-40B4-BE49-F238E27FC236}">
                                                    <a16:creationId xmlns:a16="http://schemas.microsoft.com/office/drawing/2014/main" id="{8F6F3E16-F9A2-40E0-B780-9BEFEADD2DD0}"/>
                                                  </a:ext>
                                                </a:extLst>
                                              </p:cNvPr>
                                              <p:cNvCxnSpPr/>
                                              <p:nvPr/>
                                            </p:nvCxnSpPr>
                                            <p:spPr>
                                              <a:xfrm>
                                                <a:off x="891823" y="290586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2C64FBA-1A79-4FA6-B4E1-E9682B021F47}"/>
                                                  </a:ext>
                                                </a:extLst>
                                              </p:cNvPr>
                                              <p:cNvCxnSpPr/>
                                              <p:nvPr/>
                                            </p:nvCxnSpPr>
                                            <p:spPr>
                                              <a:xfrm>
                                                <a:off x="891823" y="297797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40B6FEB-7EA1-424D-92ED-E15ACF31C546}"/>
                                                  </a:ext>
                                                </a:extLst>
                                              </p:cNvPr>
                                              <p:cNvCxnSpPr/>
                                              <p:nvPr/>
                                            </p:nvCxnSpPr>
                                            <p:spPr>
                                              <a:xfrm>
                                                <a:off x="891823" y="305585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A1942B75-E765-4CA1-8C0C-8921979422C8}"/>
                                                  </a:ext>
                                                </a:extLst>
                                              </p:cNvPr>
                                              <p:cNvCxnSpPr/>
                                              <p:nvPr/>
                                            </p:nvCxnSpPr>
                                            <p:spPr>
                                              <a:xfrm>
                                                <a:off x="891823" y="313662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BAA7E4F-96B9-48C1-82EA-36B6561EC1AC}"/>
                                                  </a:ext>
                                                </a:extLst>
                                              </p:cNvPr>
                                              <p:cNvCxnSpPr/>
                                              <p:nvPr/>
                                            </p:nvCxnSpPr>
                                            <p:spPr>
                                              <a:xfrm>
                                                <a:off x="888938" y="321162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93ADE93-C832-48F6-9C38-A5132D718DD0}"/>
                                                  </a:ext>
                                                </a:extLst>
                                              </p:cNvPr>
                                              <p:cNvCxnSpPr/>
                                              <p:nvPr/>
                                            </p:nvCxnSpPr>
                                            <p:spPr>
                                              <a:xfrm flipH="1">
                                                <a:off x="894707" y="289720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282AF0B-FC8B-47B2-9D3F-3FB386D50831}"/>
                                                  </a:ext>
                                                </a:extLst>
                                              </p:cNvPr>
                                              <p:cNvCxnSpPr/>
                                              <p:nvPr/>
                                            </p:nvCxnSpPr>
                                            <p:spPr>
                                              <a:xfrm flipH="1">
                                                <a:off x="894707" y="297509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80BCB1FF-0F33-44D4-8E22-68B29B122F47}"/>
                                                  </a:ext>
                                                </a:extLst>
                                              </p:cNvPr>
                                              <p:cNvCxnSpPr/>
                                              <p:nvPr/>
                                            </p:nvCxnSpPr>
                                            <p:spPr>
                                              <a:xfrm flipH="1">
                                                <a:off x="891823" y="30529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D6C4A25-EE06-4E04-B006-72B603407A40}"/>
                                                  </a:ext>
                                                </a:extLst>
                                              </p:cNvPr>
                                              <p:cNvCxnSpPr/>
                                              <p:nvPr/>
                                            </p:nvCxnSpPr>
                                            <p:spPr>
                                              <a:xfrm flipH="1">
                                                <a:off x="894707" y="312797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E36D030-AFDB-437B-A0E5-662254ADF267}"/>
                                                  </a:ext>
                                                </a:extLst>
                                              </p:cNvPr>
                                              <p:cNvCxnSpPr/>
                                              <p:nvPr/>
                                            </p:nvCxnSpPr>
                                            <p:spPr>
                                              <a:xfrm flipH="1">
                                                <a:off x="894707" y="320585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45" name="Flowchart: Merge 144">
                                            <a:extLst>
                                              <a:ext uri="{FF2B5EF4-FFF2-40B4-BE49-F238E27FC236}">
                                                <a16:creationId xmlns:a16="http://schemas.microsoft.com/office/drawing/2014/main" id="{7C3B2327-37FC-4B09-B697-4956588D0C77}"/>
                                              </a:ext>
                                            </a:extLst>
                                          </p:cNvPr>
                                          <p:cNvSpPr/>
                                          <p:nvPr/>
                                        </p:nvSpPr>
                                        <p:spPr>
                                          <a:xfrm>
                                            <a:off x="1044819" y="3634154"/>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46" name="Text Box 861">
                                            <a:extLst>
                                              <a:ext uri="{FF2B5EF4-FFF2-40B4-BE49-F238E27FC236}">
                                                <a16:creationId xmlns:a16="http://schemas.microsoft.com/office/drawing/2014/main" id="{86EFCAAE-A594-47C5-816A-F305BE805656}"/>
                                              </a:ext>
                                            </a:extLst>
                                          </p:cNvPr>
                                          <p:cNvSpPr txBox="1">
                                            <a:spLocks noChangeArrowheads="1"/>
                                          </p:cNvSpPr>
                                          <p:nvPr/>
                                        </p:nvSpPr>
                                        <p:spPr bwMode="auto">
                                          <a:xfrm>
                                            <a:off x="1107830" y="3616569"/>
                                            <a:ext cx="376471" cy="20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95" name="Group 94">
                                          <a:extLst>
                                            <a:ext uri="{FF2B5EF4-FFF2-40B4-BE49-F238E27FC236}">
                                              <a16:creationId xmlns:a16="http://schemas.microsoft.com/office/drawing/2014/main" id="{C6F31CB0-097A-4D03-9DF5-5C0DD31318FB}"/>
                                            </a:ext>
                                          </a:extLst>
                                        </p:cNvPr>
                                        <p:cNvGrpSpPr/>
                                        <p:nvPr/>
                                      </p:nvGrpSpPr>
                                      <p:grpSpPr>
                                        <a:xfrm>
                                          <a:off x="44483" y="1055077"/>
                                          <a:ext cx="962681" cy="1704288"/>
                                          <a:chOff x="44483" y="1055077"/>
                                          <a:chExt cx="962681" cy="1704288"/>
                                        </a:xfrm>
                                      </p:grpSpPr>
                                      <p:grpSp>
                                        <p:nvGrpSpPr>
                                          <p:cNvPr id="97" name="Group 96">
                                            <a:extLst>
                                              <a:ext uri="{FF2B5EF4-FFF2-40B4-BE49-F238E27FC236}">
                                                <a16:creationId xmlns:a16="http://schemas.microsoft.com/office/drawing/2014/main" id="{1C99D0F7-F710-4922-9062-6E0063091BF0}"/>
                                              </a:ext>
                                            </a:extLst>
                                          </p:cNvPr>
                                          <p:cNvGrpSpPr/>
                                          <p:nvPr/>
                                        </p:nvGrpSpPr>
                                        <p:grpSpPr>
                                          <a:xfrm>
                                            <a:off x="44483" y="1055077"/>
                                            <a:ext cx="962681" cy="1027387"/>
                                            <a:chOff x="44445" y="1055077"/>
                                            <a:chExt cx="963102" cy="1028263"/>
                                          </a:xfrm>
                                        </p:grpSpPr>
                                        <p:sp>
                                          <p:nvSpPr>
                                            <p:cNvPr id="120" name="Text Box 859">
                                              <a:extLst>
                                                <a:ext uri="{FF2B5EF4-FFF2-40B4-BE49-F238E27FC236}">
                                                  <a16:creationId xmlns:a16="http://schemas.microsoft.com/office/drawing/2014/main" id="{80CDE7C8-2373-461B-8931-3F456B35F9B0}"/>
                                                </a:ext>
                                              </a:extLst>
                                            </p:cNvPr>
                                            <p:cNvSpPr txBox="1">
                                              <a:spLocks noChangeArrowheads="1"/>
                                            </p:cNvSpPr>
                                            <p:nvPr/>
                                          </p:nvSpPr>
                                          <p:spPr bwMode="auto">
                                            <a:xfrm>
                                              <a:off x="811920" y="1817077"/>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1" name="AutoShape 860">
                                              <a:extLst>
                                                <a:ext uri="{FF2B5EF4-FFF2-40B4-BE49-F238E27FC236}">
                                                  <a16:creationId xmlns:a16="http://schemas.microsoft.com/office/drawing/2014/main" id="{9EB58BFF-EFBC-429C-8E8E-D691D22C3095}"/>
                                                </a:ext>
                                              </a:extLst>
                                            </p:cNvPr>
                                            <p:cNvCxnSpPr>
                                              <a:cxnSpLocks noChangeShapeType="1"/>
                                            </p:cNvCxnSpPr>
                                            <p:nvPr/>
                                          </p:nvCxnSpPr>
                                          <p:spPr bwMode="auto">
                                            <a:xfrm>
                                              <a:off x="779535" y="1737067"/>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22" name="Text Box 861">
                                              <a:extLst>
                                                <a:ext uri="{FF2B5EF4-FFF2-40B4-BE49-F238E27FC236}">
                                                  <a16:creationId xmlns:a16="http://schemas.microsoft.com/office/drawing/2014/main" id="{D62B4CAB-3D5E-495D-AFBF-BE34444DD50F}"/>
                                                </a:ext>
                                              </a:extLst>
                                            </p:cNvPr>
                                            <p:cNvSpPr txBox="1">
                                              <a:spLocks noChangeArrowheads="1"/>
                                            </p:cNvSpPr>
                                            <p:nvPr/>
                                          </p:nvSpPr>
                                          <p:spPr bwMode="auto">
                                            <a:xfrm>
                                              <a:off x="44445" y="1756743"/>
                                              <a:ext cx="181060" cy="32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3" name="AutoShape 862">
                                              <a:extLst>
                                                <a:ext uri="{FF2B5EF4-FFF2-40B4-BE49-F238E27FC236}">
                                                  <a16:creationId xmlns:a16="http://schemas.microsoft.com/office/drawing/2014/main" id="{47BAE5A5-AA4C-4684-9389-8D5E14570499}"/>
                                                </a:ext>
                                              </a:extLst>
                                            </p:cNvPr>
                                            <p:cNvCxnSpPr>
                                              <a:cxnSpLocks noChangeShapeType="1"/>
                                            </p:cNvCxnSpPr>
                                            <p:nvPr/>
                                          </p:nvCxnSpPr>
                                          <p:spPr bwMode="auto">
                                            <a:xfrm>
                                              <a:off x="779535" y="112556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24" name="Text Box 864">
                                              <a:extLst>
                                                <a:ext uri="{FF2B5EF4-FFF2-40B4-BE49-F238E27FC236}">
                                                  <a16:creationId xmlns:a16="http://schemas.microsoft.com/office/drawing/2014/main" id="{97FFE8E4-5973-4DCB-8E37-82AEEB4D121F}"/>
                                                </a:ext>
                                              </a:extLst>
                                            </p:cNvPr>
                                            <p:cNvSpPr txBox="1">
                                              <a:spLocks noChangeArrowheads="1"/>
                                            </p:cNvSpPr>
                                            <p:nvPr/>
                                          </p:nvSpPr>
                                          <p:spPr bwMode="auto">
                                            <a:xfrm>
                                              <a:off x="804300" y="1055077"/>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5" name="Rectangle 124">
                                              <a:extLst>
                                                <a:ext uri="{FF2B5EF4-FFF2-40B4-BE49-F238E27FC236}">
                                                  <a16:creationId xmlns:a16="http://schemas.microsoft.com/office/drawing/2014/main" id="{A336754A-739E-4DAF-A723-85A6068CD368}"/>
                                                </a:ext>
                                              </a:extLst>
                                            </p:cNvPr>
                                            <p:cNvSpPr>
                                              <a:spLocks noChangeArrowheads="1"/>
                                            </p:cNvSpPr>
                                            <p:nvPr/>
                                          </p:nvSpPr>
                                          <p:spPr bwMode="auto">
                                            <a:xfrm>
                                              <a:off x="716670" y="1298917"/>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26" name="Line 866">
                                              <a:extLst>
                                                <a:ext uri="{FF2B5EF4-FFF2-40B4-BE49-F238E27FC236}">
                                                  <a16:creationId xmlns:a16="http://schemas.microsoft.com/office/drawing/2014/main" id="{764BF45A-6A90-41E7-87B4-0A70538115AB}"/>
                                                </a:ext>
                                              </a:extLst>
                                            </p:cNvPr>
                                            <p:cNvCxnSpPr/>
                                            <p:nvPr/>
                                          </p:nvCxnSpPr>
                                          <p:spPr bwMode="auto">
                                            <a:xfrm>
                                              <a:off x="680475" y="1373212"/>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27" name="Oval 126">
                                              <a:extLst>
                                                <a:ext uri="{FF2B5EF4-FFF2-40B4-BE49-F238E27FC236}">
                                                  <a16:creationId xmlns:a16="http://schemas.microsoft.com/office/drawing/2014/main" id="{A72193E8-2FDB-4A4E-A079-E9D742EFB947}"/>
                                                </a:ext>
                                              </a:extLst>
                                            </p:cNvPr>
                                            <p:cNvSpPr/>
                                            <p:nvPr/>
                                          </p:nvSpPr>
                                          <p:spPr>
                                            <a:xfrm>
                                              <a:off x="609990" y="1481797"/>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28" name="Oval 127">
                                              <a:extLst>
                                                <a:ext uri="{FF2B5EF4-FFF2-40B4-BE49-F238E27FC236}">
                                                  <a16:creationId xmlns:a16="http://schemas.microsoft.com/office/drawing/2014/main" id="{5614333C-08CB-4572-A5C9-9223A4A02DC3}"/>
                                                </a:ext>
                                              </a:extLst>
                                            </p:cNvPr>
                                            <p:cNvSpPr/>
                                            <p:nvPr/>
                                          </p:nvSpPr>
                                          <p:spPr>
                                            <a:xfrm>
                                              <a:off x="716670" y="1277962"/>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29" name="Oval 128">
                                              <a:extLst>
                                                <a:ext uri="{FF2B5EF4-FFF2-40B4-BE49-F238E27FC236}">
                                                  <a16:creationId xmlns:a16="http://schemas.microsoft.com/office/drawing/2014/main" id="{0B06FDF8-B9B8-4131-BD1A-7C2BC738D6CB}"/>
                                                </a:ext>
                                              </a:extLst>
                                            </p:cNvPr>
                                            <p:cNvSpPr/>
                                            <p:nvPr/>
                                          </p:nvSpPr>
                                          <p:spPr>
                                            <a:xfrm>
                                              <a:off x="716670" y="1714207"/>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130" name="Straight Connector 129">
                                              <a:extLst>
                                                <a:ext uri="{FF2B5EF4-FFF2-40B4-BE49-F238E27FC236}">
                                                  <a16:creationId xmlns:a16="http://schemas.microsoft.com/office/drawing/2014/main" id="{7B5A33D5-41D8-4372-8F66-86F0B94FBD94}"/>
                                                </a:ext>
                                              </a:extLst>
                                            </p:cNvPr>
                                            <p:cNvCxnSpPr/>
                                            <p:nvPr/>
                                          </p:nvCxnSpPr>
                                          <p:spPr>
                                            <a:xfrm>
                                              <a:off x="720480" y="132939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86BBEB0-5A86-442A-B260-356776A1C73B}"/>
                                                </a:ext>
                                              </a:extLst>
                                            </p:cNvPr>
                                            <p:cNvCxnSpPr/>
                                            <p:nvPr/>
                                          </p:nvCxnSpPr>
                                          <p:spPr>
                                            <a:xfrm>
                                              <a:off x="720480" y="140178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9CC34CD-913A-4253-A779-2CC9F7771CBD}"/>
                                                </a:ext>
                                              </a:extLst>
                                            </p:cNvPr>
                                            <p:cNvCxnSpPr/>
                                            <p:nvPr/>
                                          </p:nvCxnSpPr>
                                          <p:spPr>
                                            <a:xfrm>
                                              <a:off x="720480" y="147798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A8BF44E-08C0-4B04-8E05-6E450A0B9150}"/>
                                                </a:ext>
                                              </a:extLst>
                                            </p:cNvPr>
                                            <p:cNvCxnSpPr/>
                                            <p:nvPr/>
                                          </p:nvCxnSpPr>
                                          <p:spPr>
                                            <a:xfrm>
                                              <a:off x="720480" y="155990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7809FAC-CA78-4FBD-93F6-7CFE683F1467}"/>
                                                </a:ext>
                                              </a:extLst>
                                            </p:cNvPr>
                                            <p:cNvCxnSpPr/>
                                            <p:nvPr/>
                                          </p:nvCxnSpPr>
                                          <p:spPr>
                                            <a:xfrm>
                                              <a:off x="716670" y="163610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9E21F79-A93D-4664-BE14-24CDA6762522}"/>
                                                </a:ext>
                                              </a:extLst>
                                            </p:cNvPr>
                                            <p:cNvCxnSpPr/>
                                            <p:nvPr/>
                                          </p:nvCxnSpPr>
                                          <p:spPr>
                                            <a:xfrm flipH="1">
                                              <a:off x="722385" y="132177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8D5B426-216A-42AC-B101-DF54C2FC03EB}"/>
                                                </a:ext>
                                              </a:extLst>
                                            </p:cNvPr>
                                            <p:cNvCxnSpPr/>
                                            <p:nvPr/>
                                          </p:nvCxnSpPr>
                                          <p:spPr>
                                            <a:xfrm flipH="1">
                                              <a:off x="722385" y="139797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9C09C9B-FC29-455A-A58B-E5FBB6348607}"/>
                                                </a:ext>
                                              </a:extLst>
                                            </p:cNvPr>
                                            <p:cNvCxnSpPr/>
                                            <p:nvPr/>
                                          </p:nvCxnSpPr>
                                          <p:spPr>
                                            <a:xfrm flipH="1">
                                              <a:off x="720480" y="147608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2C70F5C-9E26-4681-9E51-229C30149A79}"/>
                                                </a:ext>
                                              </a:extLst>
                                            </p:cNvPr>
                                            <p:cNvCxnSpPr/>
                                            <p:nvPr/>
                                          </p:nvCxnSpPr>
                                          <p:spPr>
                                            <a:xfrm flipH="1">
                                              <a:off x="722385" y="155228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5E32544-A733-475B-B49E-58D484035CBE}"/>
                                                </a:ext>
                                              </a:extLst>
                                            </p:cNvPr>
                                            <p:cNvCxnSpPr/>
                                            <p:nvPr/>
                                          </p:nvCxnSpPr>
                                          <p:spPr>
                                            <a:xfrm flipH="1">
                                              <a:off x="722385" y="1628482"/>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6FF12C6A-D755-43A7-9141-E44240448034}"/>
                                              </a:ext>
                                            </a:extLst>
                                          </p:cNvPr>
                                          <p:cNvGrpSpPr/>
                                          <p:nvPr/>
                                        </p:nvGrpSpPr>
                                        <p:grpSpPr>
                                          <a:xfrm>
                                            <a:off x="681406" y="1840521"/>
                                            <a:ext cx="323851" cy="918844"/>
                                            <a:chOff x="681404" y="1840523"/>
                                            <a:chExt cx="324397" cy="919740"/>
                                          </a:xfrm>
                                        </p:grpSpPr>
                                        <p:sp>
                                          <p:nvSpPr>
                                            <p:cNvPr id="101" name="Rectangle 100">
                                              <a:extLst>
                                                <a:ext uri="{FF2B5EF4-FFF2-40B4-BE49-F238E27FC236}">
                                                  <a16:creationId xmlns:a16="http://schemas.microsoft.com/office/drawing/2014/main" id="{06EED5B3-1A41-48F5-8713-74348EFCAC1A}"/>
                                                </a:ext>
                                              </a:extLst>
                                            </p:cNvPr>
                                            <p:cNvSpPr>
                                              <a:spLocks noChangeArrowheads="1"/>
                                            </p:cNvSpPr>
                                            <p:nvPr/>
                                          </p:nvSpPr>
                                          <p:spPr bwMode="auto">
                                            <a:xfrm>
                                              <a:off x="716018" y="2082825"/>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02" name="Group 101">
                                              <a:extLst>
                                                <a:ext uri="{FF2B5EF4-FFF2-40B4-BE49-F238E27FC236}">
                                                  <a16:creationId xmlns:a16="http://schemas.microsoft.com/office/drawing/2014/main" id="{57E41016-3F9F-4CE2-9595-3C7F077C9E19}"/>
                                                </a:ext>
                                              </a:extLst>
                                            </p:cNvPr>
                                            <p:cNvGrpSpPr/>
                                            <p:nvPr/>
                                          </p:nvGrpSpPr>
                                          <p:grpSpPr>
                                            <a:xfrm>
                                              <a:off x="681404" y="1840523"/>
                                              <a:ext cx="324397" cy="919740"/>
                                              <a:chOff x="681404" y="1840523"/>
                                              <a:chExt cx="324397" cy="919740"/>
                                            </a:xfrm>
                                          </p:grpSpPr>
                                          <p:sp>
                                            <p:nvSpPr>
                                              <p:cNvPr id="103" name="Text Box 859">
                                                <a:extLst>
                                                  <a:ext uri="{FF2B5EF4-FFF2-40B4-BE49-F238E27FC236}">
                                                    <a16:creationId xmlns:a16="http://schemas.microsoft.com/office/drawing/2014/main" id="{29C5BC15-733F-4A24-BBC0-252D7A21C42D}"/>
                                                  </a:ext>
                                                </a:extLst>
                                              </p:cNvPr>
                                              <p:cNvSpPr txBox="1">
                                                <a:spLocks noChangeArrowheads="1"/>
                                              </p:cNvSpPr>
                                              <p:nvPr/>
                                            </p:nvSpPr>
                                            <p:spPr bwMode="auto">
                                              <a:xfrm>
                                                <a:off x="811208" y="2602043"/>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4" name="AutoShape 860">
                                                <a:extLst>
                                                  <a:ext uri="{FF2B5EF4-FFF2-40B4-BE49-F238E27FC236}">
                                                    <a16:creationId xmlns:a16="http://schemas.microsoft.com/office/drawing/2014/main" id="{69E8E367-14B2-4A62-AFB4-381A57BCE159}"/>
                                                  </a:ext>
                                                </a:extLst>
                                              </p:cNvPr>
                                              <p:cNvCxnSpPr>
                                                <a:cxnSpLocks noChangeShapeType="1"/>
                                              </p:cNvCxnSpPr>
                                              <p:nvPr/>
                                            </p:nvCxnSpPr>
                                            <p:spPr bwMode="auto">
                                              <a:xfrm>
                                                <a:off x="779478" y="252127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05" name="AutoShape 862">
                                                <a:extLst>
                                                  <a:ext uri="{FF2B5EF4-FFF2-40B4-BE49-F238E27FC236}">
                                                    <a16:creationId xmlns:a16="http://schemas.microsoft.com/office/drawing/2014/main" id="{42A189EA-A2DD-41B2-A4D1-42DC01B7D76F}"/>
                                                  </a:ext>
                                                </a:extLst>
                                              </p:cNvPr>
                                              <p:cNvCxnSpPr>
                                                <a:cxnSpLocks noChangeShapeType="1"/>
                                              </p:cNvCxnSpPr>
                                              <p:nvPr/>
                                            </p:nvCxnSpPr>
                                            <p:spPr bwMode="auto">
                                              <a:xfrm>
                                                <a:off x="779478" y="1909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6" name="Text Box 864">
                                                <a:extLst>
                                                  <a:ext uri="{FF2B5EF4-FFF2-40B4-BE49-F238E27FC236}">
                                                    <a16:creationId xmlns:a16="http://schemas.microsoft.com/office/drawing/2014/main" id="{8CA152AC-E53C-4272-B32F-2ECF39BC0C53}"/>
                                                  </a:ext>
                                                </a:extLst>
                                              </p:cNvPr>
                                              <p:cNvSpPr txBox="1">
                                                <a:spLocks noChangeArrowheads="1"/>
                                              </p:cNvSpPr>
                                              <p:nvPr/>
                                            </p:nvSpPr>
                                            <p:spPr bwMode="auto">
                                              <a:xfrm>
                                                <a:off x="802554" y="184052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7" name="Line 866">
                                                <a:extLst>
                                                  <a:ext uri="{FF2B5EF4-FFF2-40B4-BE49-F238E27FC236}">
                                                    <a16:creationId xmlns:a16="http://schemas.microsoft.com/office/drawing/2014/main" id="{B6CC8F39-87E4-44FD-800D-3910BE0E6BF7}"/>
                                                  </a:ext>
                                                </a:extLst>
                                              </p:cNvPr>
                                              <p:cNvCxnSpPr/>
                                              <p:nvPr/>
                                            </p:nvCxnSpPr>
                                            <p:spPr bwMode="auto">
                                              <a:xfrm>
                                                <a:off x="681404" y="2157823"/>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08" name="Oval 107">
                                                <a:extLst>
                                                  <a:ext uri="{FF2B5EF4-FFF2-40B4-BE49-F238E27FC236}">
                                                    <a16:creationId xmlns:a16="http://schemas.microsoft.com/office/drawing/2014/main" id="{C5964607-C785-4521-930C-E4077FFCB1EC}"/>
                                                  </a:ext>
                                                </a:extLst>
                                              </p:cNvPr>
                                              <p:cNvSpPr/>
                                              <p:nvPr/>
                                            </p:nvSpPr>
                                            <p:spPr>
                                              <a:xfrm>
                                                <a:off x="716018" y="2062633"/>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BB02E1DE-FF22-4527-B266-63E0F4D4AC4F}"/>
                                                  </a:ext>
                                                </a:extLst>
                                              </p:cNvPr>
                                              <p:cNvSpPr/>
                                              <p:nvPr/>
                                            </p:nvSpPr>
                                            <p:spPr>
                                              <a:xfrm>
                                                <a:off x="716018" y="249819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110" name="Straight Connector 109">
                                                <a:extLst>
                                                  <a:ext uri="{FF2B5EF4-FFF2-40B4-BE49-F238E27FC236}">
                                                    <a16:creationId xmlns:a16="http://schemas.microsoft.com/office/drawing/2014/main" id="{4D7B2C7A-8DDF-46C8-876F-CD561EC486B2}"/>
                                                  </a:ext>
                                                </a:extLst>
                                              </p:cNvPr>
                                              <p:cNvCxnSpPr/>
                                              <p:nvPr/>
                                            </p:nvCxnSpPr>
                                            <p:spPr>
                                              <a:xfrm>
                                                <a:off x="718903" y="211455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347F175-3528-44F9-9B01-CE8D814212FD}"/>
                                                  </a:ext>
                                                </a:extLst>
                                              </p:cNvPr>
                                              <p:cNvCxnSpPr/>
                                              <p:nvPr/>
                                            </p:nvCxnSpPr>
                                            <p:spPr>
                                              <a:xfrm>
                                                <a:off x="718903" y="218666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13C283C-3110-49FD-84C6-D79B25F5BF06}"/>
                                                  </a:ext>
                                                </a:extLst>
                                              </p:cNvPr>
                                              <p:cNvCxnSpPr/>
                                              <p:nvPr/>
                                            </p:nvCxnSpPr>
                                            <p:spPr>
                                              <a:xfrm>
                                                <a:off x="718903" y="226455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C925FC0-968E-4274-AC6E-EFF9404BD39A}"/>
                                                  </a:ext>
                                                </a:extLst>
                                              </p:cNvPr>
                                              <p:cNvCxnSpPr/>
                                              <p:nvPr/>
                                            </p:nvCxnSpPr>
                                            <p:spPr>
                                              <a:xfrm>
                                                <a:off x="718903" y="234531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FE70AB3-79C6-4422-87AC-C421AF1610FC}"/>
                                                  </a:ext>
                                                </a:extLst>
                                              </p:cNvPr>
                                              <p:cNvCxnSpPr/>
                                              <p:nvPr/>
                                            </p:nvCxnSpPr>
                                            <p:spPr>
                                              <a:xfrm>
                                                <a:off x="716018" y="242031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1DE6CD-FE54-45C7-B95D-7A1C7BA7C328}"/>
                                                  </a:ext>
                                                </a:extLst>
                                              </p:cNvPr>
                                              <p:cNvCxnSpPr/>
                                              <p:nvPr/>
                                            </p:nvCxnSpPr>
                                            <p:spPr>
                                              <a:xfrm flipH="1">
                                                <a:off x="721787" y="210590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255D110-EA9F-4103-9D88-9673FFC51B59}"/>
                                                  </a:ext>
                                                </a:extLst>
                                              </p:cNvPr>
                                              <p:cNvCxnSpPr/>
                                              <p:nvPr/>
                                            </p:nvCxnSpPr>
                                            <p:spPr>
                                              <a:xfrm flipH="1">
                                                <a:off x="721787" y="218378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08EE33F-6D8C-4F78-A3D2-33051B7C8983}"/>
                                                  </a:ext>
                                                </a:extLst>
                                              </p:cNvPr>
                                              <p:cNvCxnSpPr/>
                                              <p:nvPr/>
                                            </p:nvCxnSpPr>
                                            <p:spPr>
                                              <a:xfrm flipH="1">
                                                <a:off x="718903" y="226166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F7F4B1E-FEA2-4E5F-A701-F1DED2DBE0FE}"/>
                                                  </a:ext>
                                                </a:extLst>
                                              </p:cNvPr>
                                              <p:cNvCxnSpPr/>
                                              <p:nvPr/>
                                            </p:nvCxnSpPr>
                                            <p:spPr>
                                              <a:xfrm flipH="1">
                                                <a:off x="721787" y="233666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C7A09D8-391A-4311-A399-6F39F28BF3FC}"/>
                                                  </a:ext>
                                                </a:extLst>
                                              </p:cNvPr>
                                              <p:cNvCxnSpPr/>
                                              <p:nvPr/>
                                            </p:nvCxnSpPr>
                                            <p:spPr>
                                              <a:xfrm flipH="1">
                                                <a:off x="721787" y="2414547"/>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99" name="Straight Connector 98">
                                            <a:extLst>
                                              <a:ext uri="{FF2B5EF4-FFF2-40B4-BE49-F238E27FC236}">
                                                <a16:creationId xmlns:a16="http://schemas.microsoft.com/office/drawing/2014/main" id="{4A70B26E-4D42-41D6-8621-9FD63B9293D7}"/>
                                              </a:ext>
                                            </a:extLst>
                                          </p:cNvPr>
                                          <p:cNvCxnSpPr/>
                                          <p:nvPr/>
                                        </p:nvCxnSpPr>
                                        <p:spPr>
                                          <a:xfrm>
                                            <a:off x="504092" y="1494692"/>
                                            <a:ext cx="0" cy="797169"/>
                                          </a:xfrm>
                                          <a:prstGeom prst="line">
                                            <a:avLst/>
                                          </a:prstGeom>
                                          <a:ln w="12700"/>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61B9ABF6-249D-4D98-8BDC-404CAF9340F2}"/>
                                              </a:ext>
                                            </a:extLst>
                                          </p:cNvPr>
                                          <p:cNvCxnSpPr/>
                                          <p:nvPr/>
                                        </p:nvCxnSpPr>
                                        <p:spPr>
                                          <a:xfrm>
                                            <a:off x="504092" y="2291861"/>
                                            <a:ext cx="169985"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96" name="Straight Connector 95">
                                          <a:extLst>
                                            <a:ext uri="{FF2B5EF4-FFF2-40B4-BE49-F238E27FC236}">
                                              <a16:creationId xmlns:a16="http://schemas.microsoft.com/office/drawing/2014/main" id="{C8C7CD86-8205-4C43-A5F5-0331CE66517F}"/>
                                            </a:ext>
                                          </a:extLst>
                                        </p:cNvPr>
                                        <p:cNvCxnSpPr/>
                                        <p:nvPr/>
                                      </p:nvCxnSpPr>
                                      <p:spPr>
                                        <a:xfrm flipH="1">
                                          <a:off x="779584" y="1881554"/>
                                          <a:ext cx="885364"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90" name="Straight Connector 89">
                                      <a:extLst>
                                        <a:ext uri="{FF2B5EF4-FFF2-40B4-BE49-F238E27FC236}">
                                          <a16:creationId xmlns:a16="http://schemas.microsoft.com/office/drawing/2014/main" id="{C16E4E70-78D5-4A0E-993A-95F8B3B4E898}"/>
                                        </a:ext>
                                      </a:extLst>
                                    </p:cNvPr>
                                    <p:cNvCxnSpPr/>
                                    <p:nvPr/>
                                  </p:nvCxnSpPr>
                                  <p:spPr>
                                    <a:xfrm>
                                      <a:off x="427892" y="304800"/>
                                      <a:ext cx="1213599"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88" name="Straight Connector 87">
                                    <a:extLst>
                                      <a:ext uri="{FF2B5EF4-FFF2-40B4-BE49-F238E27FC236}">
                                        <a16:creationId xmlns:a16="http://schemas.microsoft.com/office/drawing/2014/main" id="{808243ED-8B05-4F12-BFD4-D0F25A54CF67}"/>
                                      </a:ext>
                                    </a:extLst>
                                  </p:cNvPr>
                                  <p:cNvCxnSpPr/>
                                  <p:nvPr/>
                                </p:nvCxnSpPr>
                                <p:spPr>
                                  <a:xfrm>
                                    <a:off x="433754" y="2543908"/>
                                    <a:ext cx="1198508"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F181021F-AAA5-4D6D-B657-B6A772C86F7A}"/>
                                    </a:ext>
                                  </a:extLst>
                                </p:cNvPr>
                                <p:cNvGrpSpPr/>
                                <p:nvPr/>
                              </p:nvGrpSpPr>
                              <p:grpSpPr>
                                <a:xfrm>
                                  <a:off x="2444261" y="838200"/>
                                  <a:ext cx="829441" cy="1315579"/>
                                  <a:chOff x="-1" y="140677"/>
                                  <a:chExt cx="829441" cy="1315579"/>
                                </a:xfrm>
                              </p:grpSpPr>
                              <p:grpSp>
                                <p:nvGrpSpPr>
                                  <p:cNvPr id="35" name="Group 34">
                                    <a:extLst>
                                      <a:ext uri="{FF2B5EF4-FFF2-40B4-BE49-F238E27FC236}">
                                        <a16:creationId xmlns:a16="http://schemas.microsoft.com/office/drawing/2014/main" id="{7CA5E904-9747-4BC3-988D-315A92169408}"/>
                                      </a:ext>
                                    </a:extLst>
                                  </p:cNvPr>
                                  <p:cNvGrpSpPr/>
                                  <p:nvPr/>
                                </p:nvGrpSpPr>
                                <p:grpSpPr>
                                  <a:xfrm>
                                    <a:off x="-1" y="140677"/>
                                    <a:ext cx="829441" cy="1315579"/>
                                    <a:chOff x="-1" y="140677"/>
                                    <a:chExt cx="829441" cy="1315579"/>
                                  </a:xfrm>
                                </p:grpSpPr>
                                <p:grpSp>
                                  <p:nvGrpSpPr>
                                    <p:cNvPr id="37" name="Group 36">
                                      <a:extLst>
                                        <a:ext uri="{FF2B5EF4-FFF2-40B4-BE49-F238E27FC236}">
                                          <a16:creationId xmlns:a16="http://schemas.microsoft.com/office/drawing/2014/main" id="{38486DA0-8BCB-453F-B993-025AF2536755}"/>
                                        </a:ext>
                                      </a:extLst>
                                    </p:cNvPr>
                                    <p:cNvGrpSpPr/>
                                    <p:nvPr/>
                                  </p:nvGrpSpPr>
                                  <p:grpSpPr>
                                    <a:xfrm>
                                      <a:off x="-1" y="140677"/>
                                      <a:ext cx="829441" cy="1315579"/>
                                      <a:chOff x="-1" y="140677"/>
                                      <a:chExt cx="829441" cy="1315579"/>
                                    </a:xfrm>
                                  </p:grpSpPr>
                                  <p:grpSp>
                                    <p:nvGrpSpPr>
                                      <p:cNvPr id="39" name="Group 38">
                                        <a:extLst>
                                          <a:ext uri="{FF2B5EF4-FFF2-40B4-BE49-F238E27FC236}">
                                            <a16:creationId xmlns:a16="http://schemas.microsoft.com/office/drawing/2014/main" id="{75FA80CD-D072-4B95-879C-D9DD67297F38}"/>
                                          </a:ext>
                                        </a:extLst>
                                      </p:cNvPr>
                                      <p:cNvGrpSpPr/>
                                      <p:nvPr/>
                                    </p:nvGrpSpPr>
                                    <p:grpSpPr>
                                      <a:xfrm>
                                        <a:off x="-1" y="140677"/>
                                        <a:ext cx="658629" cy="654453"/>
                                        <a:chOff x="2121877" y="1025769"/>
                                        <a:chExt cx="666162" cy="920220"/>
                                      </a:xfrm>
                                    </p:grpSpPr>
                                    <p:grpSp>
                                      <p:nvGrpSpPr>
                                        <p:cNvPr id="64" name="Group 63">
                                          <a:extLst>
                                            <a:ext uri="{FF2B5EF4-FFF2-40B4-BE49-F238E27FC236}">
                                              <a16:creationId xmlns:a16="http://schemas.microsoft.com/office/drawing/2014/main" id="{9572EFF5-4214-4CEA-B842-5D85E2CA936B}"/>
                                            </a:ext>
                                          </a:extLst>
                                        </p:cNvPr>
                                        <p:cNvGrpSpPr/>
                                        <p:nvPr/>
                                      </p:nvGrpSpPr>
                                      <p:grpSpPr>
                                        <a:xfrm>
                                          <a:off x="2121877" y="1025769"/>
                                          <a:ext cx="666162" cy="920220"/>
                                          <a:chOff x="2121877" y="1025769"/>
                                          <a:chExt cx="666162" cy="920220"/>
                                        </a:xfrm>
                                      </p:grpSpPr>
                                      <p:sp>
                                        <p:nvSpPr>
                                          <p:cNvPr id="66" name="Text Box 859">
                                            <a:extLst>
                                              <a:ext uri="{FF2B5EF4-FFF2-40B4-BE49-F238E27FC236}">
                                                <a16:creationId xmlns:a16="http://schemas.microsoft.com/office/drawing/2014/main" id="{055CD01E-C76A-4E68-A643-050987704A2B}"/>
                                              </a:ext>
                                            </a:extLst>
                                          </p:cNvPr>
                                          <p:cNvSpPr txBox="1">
                                            <a:spLocks noChangeArrowheads="1"/>
                                          </p:cNvSpPr>
                                          <p:nvPr/>
                                        </p:nvSpPr>
                                        <p:spPr bwMode="auto">
                                          <a:xfrm>
                                            <a:off x="2592412" y="1787769"/>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7" name="AutoShape 860">
                                            <a:extLst>
                                              <a:ext uri="{FF2B5EF4-FFF2-40B4-BE49-F238E27FC236}">
                                                <a16:creationId xmlns:a16="http://schemas.microsoft.com/office/drawing/2014/main" id="{9147EAF5-5D2C-4797-8285-39B3BCF5D49E}"/>
                                              </a:ext>
                                            </a:extLst>
                                          </p:cNvPr>
                                          <p:cNvCxnSpPr>
                                            <a:cxnSpLocks noChangeShapeType="1"/>
                                          </p:cNvCxnSpPr>
                                          <p:nvPr/>
                                        </p:nvCxnSpPr>
                                        <p:spPr bwMode="auto">
                                          <a:xfrm>
                                            <a:off x="2560027" y="170775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8" name="Text Box 861">
                                            <a:extLst>
                                              <a:ext uri="{FF2B5EF4-FFF2-40B4-BE49-F238E27FC236}">
                                                <a16:creationId xmlns:a16="http://schemas.microsoft.com/office/drawing/2014/main" id="{2092A804-B7CE-47DA-A4A2-1A53703938D5}"/>
                                              </a:ext>
                                            </a:extLst>
                                          </p:cNvPr>
                                          <p:cNvSpPr txBox="1">
                                            <a:spLocks noChangeArrowheads="1"/>
                                          </p:cNvSpPr>
                                          <p:nvPr/>
                                        </p:nvSpPr>
                                        <p:spPr bwMode="auto">
                                          <a:xfrm>
                                            <a:off x="2121877" y="1382004"/>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9" name="AutoShape 862">
                                            <a:extLst>
                                              <a:ext uri="{FF2B5EF4-FFF2-40B4-BE49-F238E27FC236}">
                                                <a16:creationId xmlns:a16="http://schemas.microsoft.com/office/drawing/2014/main" id="{2033CEA4-D834-4CF2-8BBF-8E437E674A4C}"/>
                                              </a:ext>
                                            </a:extLst>
                                          </p:cNvPr>
                                          <p:cNvCxnSpPr>
                                            <a:cxnSpLocks noChangeShapeType="1"/>
                                          </p:cNvCxnSpPr>
                                          <p:nvPr/>
                                        </p:nvCxnSpPr>
                                        <p:spPr bwMode="auto">
                                          <a:xfrm>
                                            <a:off x="2560027" y="1096254"/>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70" name="Line 863">
                                            <a:extLst>
                                              <a:ext uri="{FF2B5EF4-FFF2-40B4-BE49-F238E27FC236}">
                                                <a16:creationId xmlns:a16="http://schemas.microsoft.com/office/drawing/2014/main" id="{6C2D0E62-DAAB-400D-9E4A-7B784E2A86C4}"/>
                                              </a:ext>
                                            </a:extLst>
                                          </p:cNvPr>
                                          <p:cNvCxnSpPr/>
                                          <p:nvPr/>
                                        </p:nvCxnSpPr>
                                        <p:spPr bwMode="auto">
                                          <a:xfrm flipV="1">
                                            <a:off x="2268308" y="1480147"/>
                                            <a:ext cx="115778" cy="28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71" name="Text Box 864">
                                            <a:extLst>
                                              <a:ext uri="{FF2B5EF4-FFF2-40B4-BE49-F238E27FC236}">
                                                <a16:creationId xmlns:a16="http://schemas.microsoft.com/office/drawing/2014/main" id="{CE8C00F1-87EC-4230-BCCD-F4394ACD9C0A}"/>
                                              </a:ext>
                                            </a:extLst>
                                          </p:cNvPr>
                                          <p:cNvSpPr txBox="1">
                                            <a:spLocks noChangeArrowheads="1"/>
                                          </p:cNvSpPr>
                                          <p:nvPr/>
                                        </p:nvSpPr>
                                        <p:spPr bwMode="auto">
                                          <a:xfrm>
                                            <a:off x="2584792" y="1025769"/>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ED6B28BD-3642-419C-84A1-57CE073A0D59}"/>
                                              </a:ext>
                                            </a:extLst>
                                          </p:cNvPr>
                                          <p:cNvSpPr>
                                            <a:spLocks noChangeArrowheads="1"/>
                                          </p:cNvSpPr>
                                          <p:nvPr/>
                                        </p:nvSpPr>
                                        <p:spPr bwMode="auto">
                                          <a:xfrm>
                                            <a:off x="2497162" y="1269609"/>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73" name="Line 866">
                                            <a:extLst>
                                              <a:ext uri="{FF2B5EF4-FFF2-40B4-BE49-F238E27FC236}">
                                                <a16:creationId xmlns:a16="http://schemas.microsoft.com/office/drawing/2014/main" id="{F6B3B9E2-A8EA-4C39-BC50-808711A56499}"/>
                                              </a:ext>
                                            </a:extLst>
                                          </p:cNvPr>
                                          <p:cNvCxnSpPr/>
                                          <p:nvPr/>
                                        </p:nvCxnSpPr>
                                        <p:spPr bwMode="auto">
                                          <a:xfrm>
                                            <a:off x="2460967" y="1343904"/>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74" name="Oval 73">
                                            <a:extLst>
                                              <a:ext uri="{FF2B5EF4-FFF2-40B4-BE49-F238E27FC236}">
                                                <a16:creationId xmlns:a16="http://schemas.microsoft.com/office/drawing/2014/main" id="{B757FC6F-70B8-4160-B589-47DEDD68DCD8}"/>
                                              </a:ext>
                                            </a:extLst>
                                          </p:cNvPr>
                                          <p:cNvSpPr/>
                                          <p:nvPr/>
                                        </p:nvSpPr>
                                        <p:spPr>
                                          <a:xfrm>
                                            <a:off x="2390482" y="1452489"/>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75" name="Oval 74">
                                            <a:extLst>
                                              <a:ext uri="{FF2B5EF4-FFF2-40B4-BE49-F238E27FC236}">
                                                <a16:creationId xmlns:a16="http://schemas.microsoft.com/office/drawing/2014/main" id="{8FAEEAA2-07CA-4B73-8BBE-A82784904B0F}"/>
                                              </a:ext>
                                            </a:extLst>
                                          </p:cNvPr>
                                          <p:cNvSpPr/>
                                          <p:nvPr/>
                                        </p:nvSpPr>
                                        <p:spPr>
                                          <a:xfrm>
                                            <a:off x="2497162" y="124865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76" name="Oval 75">
                                            <a:extLst>
                                              <a:ext uri="{FF2B5EF4-FFF2-40B4-BE49-F238E27FC236}">
                                                <a16:creationId xmlns:a16="http://schemas.microsoft.com/office/drawing/2014/main" id="{1A587371-8300-4BB4-AAB3-B4937203E07B}"/>
                                              </a:ext>
                                            </a:extLst>
                                          </p:cNvPr>
                                          <p:cNvSpPr/>
                                          <p:nvPr/>
                                        </p:nvSpPr>
                                        <p:spPr>
                                          <a:xfrm>
                                            <a:off x="2497162" y="168489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77" name="Straight Connector 76">
                                            <a:extLst>
                                              <a:ext uri="{FF2B5EF4-FFF2-40B4-BE49-F238E27FC236}">
                                                <a16:creationId xmlns:a16="http://schemas.microsoft.com/office/drawing/2014/main" id="{ED855939-79B7-42DC-91A8-FD86A6C5C911}"/>
                                              </a:ext>
                                            </a:extLst>
                                          </p:cNvPr>
                                          <p:cNvCxnSpPr/>
                                          <p:nvPr/>
                                        </p:nvCxnSpPr>
                                        <p:spPr>
                                          <a:xfrm>
                                            <a:off x="2500972" y="130008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8C185B5-4014-4B24-A79A-9CC3FAA349D1}"/>
                                              </a:ext>
                                            </a:extLst>
                                          </p:cNvPr>
                                          <p:cNvCxnSpPr/>
                                          <p:nvPr/>
                                        </p:nvCxnSpPr>
                                        <p:spPr>
                                          <a:xfrm>
                                            <a:off x="2500972" y="13724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DE3B526-B1AD-45C0-AF8B-8EC749FCB634}"/>
                                              </a:ext>
                                            </a:extLst>
                                          </p:cNvPr>
                                          <p:cNvCxnSpPr/>
                                          <p:nvPr/>
                                        </p:nvCxnSpPr>
                                        <p:spPr>
                                          <a:xfrm>
                                            <a:off x="2500972" y="14486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87187CA-DF4B-433E-95F2-ABDD51FFBBF7}"/>
                                              </a:ext>
                                            </a:extLst>
                                          </p:cNvPr>
                                          <p:cNvCxnSpPr/>
                                          <p:nvPr/>
                                        </p:nvCxnSpPr>
                                        <p:spPr>
                                          <a:xfrm>
                                            <a:off x="2500972" y="15305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BC0029F-6DAB-4D9D-90C7-8D1B059122DF}"/>
                                              </a:ext>
                                            </a:extLst>
                                          </p:cNvPr>
                                          <p:cNvCxnSpPr/>
                                          <p:nvPr/>
                                        </p:nvCxnSpPr>
                                        <p:spPr>
                                          <a:xfrm>
                                            <a:off x="2497162" y="160679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09FC83D-AFB6-40CC-849D-780D441EE44B}"/>
                                              </a:ext>
                                            </a:extLst>
                                          </p:cNvPr>
                                          <p:cNvCxnSpPr/>
                                          <p:nvPr/>
                                        </p:nvCxnSpPr>
                                        <p:spPr>
                                          <a:xfrm flipH="1">
                                            <a:off x="2502877" y="12924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8210FCF-EF4B-4070-B324-EB06D375AD9A}"/>
                                              </a:ext>
                                            </a:extLst>
                                          </p:cNvPr>
                                          <p:cNvCxnSpPr/>
                                          <p:nvPr/>
                                        </p:nvCxnSpPr>
                                        <p:spPr>
                                          <a:xfrm flipH="1">
                                            <a:off x="2502877" y="136866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1F407C4-E216-447C-AFF9-C04D1E484E83}"/>
                                              </a:ext>
                                            </a:extLst>
                                          </p:cNvPr>
                                          <p:cNvCxnSpPr/>
                                          <p:nvPr/>
                                        </p:nvCxnSpPr>
                                        <p:spPr>
                                          <a:xfrm flipH="1">
                                            <a:off x="2500972" y="14467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F251655-B3EE-4556-AF6B-A9F4F0090FB0}"/>
                                              </a:ext>
                                            </a:extLst>
                                          </p:cNvPr>
                                          <p:cNvCxnSpPr/>
                                          <p:nvPr/>
                                        </p:nvCxnSpPr>
                                        <p:spPr>
                                          <a:xfrm flipH="1">
                                            <a:off x="2502877" y="152297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C88D6A4-DEAC-4A86-A0E6-272833D8B897}"/>
                                              </a:ext>
                                            </a:extLst>
                                          </p:cNvPr>
                                          <p:cNvCxnSpPr/>
                                          <p:nvPr/>
                                        </p:nvCxnSpPr>
                                        <p:spPr>
                                          <a:xfrm flipH="1">
                                            <a:off x="2502877" y="159917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53663E5A-E5D9-4D9F-A1CB-971DE106E031}"/>
                                            </a:ext>
                                          </a:extLst>
                                        </p:cNvPr>
                                        <p:cNvCxnSpPr/>
                                        <p:nvPr/>
                                      </p:nvCxnSpPr>
                                      <p:spPr>
                                        <a:xfrm>
                                          <a:off x="2420327" y="1089269"/>
                                          <a:ext cx="26035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FEC1A7AE-B35E-40DA-8FA5-11FECA632770}"/>
                                          </a:ext>
                                        </a:extLst>
                                      </p:cNvPr>
                                      <p:cNvGrpSpPr/>
                                      <p:nvPr/>
                                    </p:nvGrpSpPr>
                                    <p:grpSpPr>
                                      <a:xfrm>
                                        <a:off x="64481" y="703381"/>
                                        <a:ext cx="590551" cy="654048"/>
                                        <a:chOff x="2192215" y="1811215"/>
                                        <a:chExt cx="598429" cy="919740"/>
                                      </a:xfrm>
                                    </p:grpSpPr>
                                    <p:sp>
                                      <p:nvSpPr>
                                        <p:cNvPr id="43" name="Rectangle 42">
                                          <a:extLst>
                                            <a:ext uri="{FF2B5EF4-FFF2-40B4-BE49-F238E27FC236}">
                                              <a16:creationId xmlns:a16="http://schemas.microsoft.com/office/drawing/2014/main" id="{C711CD59-6F03-4A6F-BA22-786B936280FB}"/>
                                            </a:ext>
                                          </a:extLst>
                                        </p:cNvPr>
                                        <p:cNvSpPr>
                                          <a:spLocks noChangeArrowheads="1"/>
                                        </p:cNvSpPr>
                                        <p:nvPr/>
                                      </p:nvSpPr>
                                      <p:spPr bwMode="auto">
                                        <a:xfrm>
                                          <a:off x="2500861" y="2053517"/>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4" name="Group 43">
                                          <a:extLst>
                                            <a:ext uri="{FF2B5EF4-FFF2-40B4-BE49-F238E27FC236}">
                                              <a16:creationId xmlns:a16="http://schemas.microsoft.com/office/drawing/2014/main" id="{8A833414-259A-4844-B433-3B5438262193}"/>
                                            </a:ext>
                                          </a:extLst>
                                        </p:cNvPr>
                                        <p:cNvGrpSpPr/>
                                        <p:nvPr/>
                                      </p:nvGrpSpPr>
                                      <p:grpSpPr>
                                        <a:xfrm>
                                          <a:off x="2192215" y="1811215"/>
                                          <a:ext cx="598429" cy="919740"/>
                                          <a:chOff x="2192215" y="1811215"/>
                                          <a:chExt cx="598429" cy="919740"/>
                                        </a:xfrm>
                                      </p:grpSpPr>
                                      <p:sp>
                                        <p:nvSpPr>
                                          <p:cNvPr id="45" name="Text Box 859">
                                            <a:extLst>
                                              <a:ext uri="{FF2B5EF4-FFF2-40B4-BE49-F238E27FC236}">
                                                <a16:creationId xmlns:a16="http://schemas.microsoft.com/office/drawing/2014/main" id="{AF5F3F18-77E2-41AC-B900-1D6B084257C4}"/>
                                              </a:ext>
                                            </a:extLst>
                                          </p:cNvPr>
                                          <p:cNvSpPr txBox="1">
                                            <a:spLocks noChangeArrowheads="1"/>
                                          </p:cNvSpPr>
                                          <p:nvPr/>
                                        </p:nvSpPr>
                                        <p:spPr bwMode="auto">
                                          <a:xfrm>
                                            <a:off x="2596051" y="257273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6" name="AutoShape 860">
                                            <a:extLst>
                                              <a:ext uri="{FF2B5EF4-FFF2-40B4-BE49-F238E27FC236}">
                                                <a16:creationId xmlns:a16="http://schemas.microsoft.com/office/drawing/2014/main" id="{9174C106-D8D4-46DE-B5B1-24FC9982DA15}"/>
                                              </a:ext>
                                            </a:extLst>
                                          </p:cNvPr>
                                          <p:cNvCxnSpPr>
                                            <a:cxnSpLocks noChangeShapeType="1"/>
                                          </p:cNvCxnSpPr>
                                          <p:nvPr/>
                                        </p:nvCxnSpPr>
                                        <p:spPr bwMode="auto">
                                          <a:xfrm>
                                            <a:off x="2564321" y="2491967"/>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7" name="Text Box 861">
                                            <a:extLst>
                                              <a:ext uri="{FF2B5EF4-FFF2-40B4-BE49-F238E27FC236}">
                                                <a16:creationId xmlns:a16="http://schemas.microsoft.com/office/drawing/2014/main" id="{D13E8AB8-94E2-4499-AF3B-10E2FCF3B130}"/>
                                              </a:ext>
                                            </a:extLst>
                                          </p:cNvPr>
                                          <p:cNvSpPr txBox="1">
                                            <a:spLocks noChangeArrowheads="1"/>
                                          </p:cNvSpPr>
                                          <p:nvPr/>
                                        </p:nvSpPr>
                                        <p:spPr bwMode="auto">
                                          <a:xfrm>
                                            <a:off x="2192215" y="2174668"/>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8" name="AutoShape 862">
                                            <a:extLst>
                                              <a:ext uri="{FF2B5EF4-FFF2-40B4-BE49-F238E27FC236}">
                                                <a16:creationId xmlns:a16="http://schemas.microsoft.com/office/drawing/2014/main" id="{4386A1A9-C128-4BE1-812E-6B4E020C6071}"/>
                                              </a:ext>
                                            </a:extLst>
                                          </p:cNvPr>
                                          <p:cNvCxnSpPr>
                                            <a:cxnSpLocks noChangeShapeType="1"/>
                                          </p:cNvCxnSpPr>
                                          <p:nvPr/>
                                        </p:nvCxnSpPr>
                                        <p:spPr bwMode="auto">
                                          <a:xfrm>
                                            <a:off x="2564321" y="1880444"/>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9" name="Line 863">
                                            <a:extLst>
                                              <a:ext uri="{FF2B5EF4-FFF2-40B4-BE49-F238E27FC236}">
                                                <a16:creationId xmlns:a16="http://schemas.microsoft.com/office/drawing/2014/main" id="{09DF909B-8E8E-443B-9689-93E7870A5153}"/>
                                              </a:ext>
                                            </a:extLst>
                                          </p:cNvPr>
                                          <p:cNvCxnSpPr/>
                                          <p:nvPr/>
                                        </p:nvCxnSpPr>
                                        <p:spPr bwMode="auto">
                                          <a:xfrm>
                                            <a:off x="2263272" y="2263568"/>
                                            <a:ext cx="18852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0" name="Text Box 864">
                                            <a:extLst>
                                              <a:ext uri="{FF2B5EF4-FFF2-40B4-BE49-F238E27FC236}">
                                                <a16:creationId xmlns:a16="http://schemas.microsoft.com/office/drawing/2014/main" id="{580ABDAC-CDD6-4E82-B591-7710493ADDC6}"/>
                                              </a:ext>
                                            </a:extLst>
                                          </p:cNvPr>
                                          <p:cNvSpPr txBox="1">
                                            <a:spLocks noChangeArrowheads="1"/>
                                          </p:cNvSpPr>
                                          <p:nvPr/>
                                        </p:nvSpPr>
                                        <p:spPr bwMode="auto">
                                          <a:xfrm>
                                            <a:off x="2587397" y="1811215"/>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1" name="Line 866">
                                            <a:extLst>
                                              <a:ext uri="{FF2B5EF4-FFF2-40B4-BE49-F238E27FC236}">
                                                <a16:creationId xmlns:a16="http://schemas.microsoft.com/office/drawing/2014/main" id="{79CB63F6-F5F0-4D2E-9972-EEAAD03A1CDE}"/>
                                              </a:ext>
                                            </a:extLst>
                                          </p:cNvPr>
                                          <p:cNvCxnSpPr/>
                                          <p:nvPr/>
                                        </p:nvCxnSpPr>
                                        <p:spPr bwMode="auto">
                                          <a:xfrm>
                                            <a:off x="2466247" y="212851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2" name="Oval 51">
                                            <a:extLst>
                                              <a:ext uri="{FF2B5EF4-FFF2-40B4-BE49-F238E27FC236}">
                                                <a16:creationId xmlns:a16="http://schemas.microsoft.com/office/drawing/2014/main" id="{D13FDFB5-E126-4DC4-A566-C17A7F96FBD5}"/>
                                              </a:ext>
                                            </a:extLst>
                                          </p:cNvPr>
                                          <p:cNvSpPr/>
                                          <p:nvPr/>
                                        </p:nvSpPr>
                                        <p:spPr>
                                          <a:xfrm>
                                            <a:off x="2500861" y="203332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C162F63E-C89B-4B36-8347-F5566B9B9E3A}"/>
                                              </a:ext>
                                            </a:extLst>
                                          </p:cNvPr>
                                          <p:cNvSpPr/>
                                          <p:nvPr/>
                                        </p:nvSpPr>
                                        <p:spPr>
                                          <a:xfrm>
                                            <a:off x="2500861" y="246889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cxnSp>
                                        <p:nvCxnSpPr>
                                          <p:cNvPr id="54" name="Straight Connector 53">
                                            <a:extLst>
                                              <a:ext uri="{FF2B5EF4-FFF2-40B4-BE49-F238E27FC236}">
                                                <a16:creationId xmlns:a16="http://schemas.microsoft.com/office/drawing/2014/main" id="{5BCC0777-3E83-468E-899E-9FB03E722BB9}"/>
                                              </a:ext>
                                            </a:extLst>
                                          </p:cNvPr>
                                          <p:cNvCxnSpPr/>
                                          <p:nvPr/>
                                        </p:nvCxnSpPr>
                                        <p:spPr>
                                          <a:xfrm>
                                            <a:off x="2503746" y="208524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79D120C-A4E8-429F-8430-A864A9FD186D}"/>
                                              </a:ext>
                                            </a:extLst>
                                          </p:cNvPr>
                                          <p:cNvCxnSpPr/>
                                          <p:nvPr/>
                                        </p:nvCxnSpPr>
                                        <p:spPr>
                                          <a:xfrm>
                                            <a:off x="2503746" y="215736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3CF0B3-6BD0-418E-8983-E05158089C2C}"/>
                                              </a:ext>
                                            </a:extLst>
                                          </p:cNvPr>
                                          <p:cNvCxnSpPr/>
                                          <p:nvPr/>
                                        </p:nvCxnSpPr>
                                        <p:spPr>
                                          <a:xfrm>
                                            <a:off x="2503746" y="223524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39D1E74-A991-4EFE-8140-A7C309848745}"/>
                                              </a:ext>
                                            </a:extLst>
                                          </p:cNvPr>
                                          <p:cNvCxnSpPr/>
                                          <p:nvPr/>
                                        </p:nvCxnSpPr>
                                        <p:spPr>
                                          <a:xfrm>
                                            <a:off x="2503746" y="23160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1152C3D-56BC-42C6-BE27-7C72568C80C7}"/>
                                              </a:ext>
                                            </a:extLst>
                                          </p:cNvPr>
                                          <p:cNvCxnSpPr/>
                                          <p:nvPr/>
                                        </p:nvCxnSpPr>
                                        <p:spPr>
                                          <a:xfrm>
                                            <a:off x="2500861" y="239100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50B8611-C63D-45EB-8197-0FE6F69CF1D5}"/>
                                              </a:ext>
                                            </a:extLst>
                                          </p:cNvPr>
                                          <p:cNvCxnSpPr/>
                                          <p:nvPr/>
                                        </p:nvCxnSpPr>
                                        <p:spPr>
                                          <a:xfrm flipH="1">
                                            <a:off x="2506630" y="207659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516A522-62E1-4154-8F48-56941BD810E2}"/>
                                              </a:ext>
                                            </a:extLst>
                                          </p:cNvPr>
                                          <p:cNvCxnSpPr/>
                                          <p:nvPr/>
                                        </p:nvCxnSpPr>
                                        <p:spPr>
                                          <a:xfrm flipH="1">
                                            <a:off x="2506630" y="215447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3682837-A02D-4A9E-B6D8-5A9EC924D29F}"/>
                                              </a:ext>
                                            </a:extLst>
                                          </p:cNvPr>
                                          <p:cNvCxnSpPr/>
                                          <p:nvPr/>
                                        </p:nvCxnSpPr>
                                        <p:spPr>
                                          <a:xfrm flipH="1">
                                            <a:off x="2503746" y="223235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82871BD-1ECF-44E7-AD1F-F10CF75D5A41}"/>
                                              </a:ext>
                                            </a:extLst>
                                          </p:cNvPr>
                                          <p:cNvCxnSpPr/>
                                          <p:nvPr/>
                                        </p:nvCxnSpPr>
                                        <p:spPr>
                                          <a:xfrm flipH="1">
                                            <a:off x="2506630" y="230735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F4C6276-9F20-4D09-88C7-FEBE79D3BD79}"/>
                                              </a:ext>
                                            </a:extLst>
                                          </p:cNvPr>
                                          <p:cNvCxnSpPr/>
                                          <p:nvPr/>
                                        </p:nvCxnSpPr>
                                        <p:spPr>
                                          <a:xfrm flipH="1">
                                            <a:off x="2506630" y="2385239"/>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1" name="Flowchart: Merge 40">
                                        <a:extLst>
                                          <a:ext uri="{FF2B5EF4-FFF2-40B4-BE49-F238E27FC236}">
                                            <a16:creationId xmlns:a16="http://schemas.microsoft.com/office/drawing/2014/main" id="{4075229F-B450-42EA-B571-96FE090464B6}"/>
                                          </a:ext>
                                        </a:extLst>
                                      </p:cNvPr>
                                      <p:cNvSpPr/>
                                      <p:nvPr/>
                                    </p:nvSpPr>
                                    <p:spPr>
                                      <a:xfrm>
                                        <a:off x="394188" y="1318846"/>
                                        <a:ext cx="83820" cy="36830"/>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solidFill>
                                            <a:schemeClr val="tx1"/>
                                          </a:solidFill>
                                          <a:latin typeface="Times New Roman" panose="02020603050405020304" pitchFamily="18" charset="0"/>
                                          <a:cs typeface="Times New Roman" panose="02020603050405020304" pitchFamily="18" charset="0"/>
                                        </a:endParaRPr>
                                      </a:p>
                                    </p:txBody>
                                  </p:sp>
                                  <p:sp>
                                    <p:nvSpPr>
                                      <p:cNvPr id="42" name="Text Box 861">
                                        <a:extLst>
                                          <a:ext uri="{FF2B5EF4-FFF2-40B4-BE49-F238E27FC236}">
                                            <a16:creationId xmlns:a16="http://schemas.microsoft.com/office/drawing/2014/main" id="{BF09B0AF-AFC5-4C15-BD41-288C56D84A8D}"/>
                                          </a:ext>
                                        </a:extLst>
                                      </p:cNvPr>
                                      <p:cNvSpPr txBox="1">
                                        <a:spLocks noChangeArrowheads="1"/>
                                      </p:cNvSpPr>
                                      <p:nvPr/>
                                    </p:nvSpPr>
                                    <p:spPr bwMode="auto">
                                      <a:xfrm>
                                        <a:off x="457200" y="1283677"/>
                                        <a:ext cx="372240" cy="17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38" name="Straight Connector 37">
                                      <a:extLst>
                                        <a:ext uri="{FF2B5EF4-FFF2-40B4-BE49-F238E27FC236}">
                                          <a16:creationId xmlns:a16="http://schemas.microsoft.com/office/drawing/2014/main" id="{810C4C2E-C194-403C-A3FF-3568DF7C4AA4}"/>
                                        </a:ext>
                                      </a:extLst>
                                    </p:cNvPr>
                                    <p:cNvCxnSpPr/>
                                    <p:nvPr/>
                                  </p:nvCxnSpPr>
                                  <p:spPr>
                                    <a:xfrm>
                                      <a:off x="140677" y="463062"/>
                                      <a:ext cx="0" cy="563325"/>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6" name="Straight Connector 35">
                                    <a:extLst>
                                      <a:ext uri="{FF2B5EF4-FFF2-40B4-BE49-F238E27FC236}">
                                        <a16:creationId xmlns:a16="http://schemas.microsoft.com/office/drawing/2014/main" id="{CBD97039-6B4F-4769-A8A0-5018009A2441}"/>
                                      </a:ext>
                                    </a:extLst>
                                  </p:cNvPr>
                                  <p:cNvCxnSpPr/>
                                  <p:nvPr/>
                                </p:nvCxnSpPr>
                                <p:spPr>
                                  <a:xfrm flipV="1">
                                    <a:off x="433753" y="744415"/>
                                    <a:ext cx="304757"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34" name="Text Box 861">
                                  <a:extLst>
                                    <a:ext uri="{FF2B5EF4-FFF2-40B4-BE49-F238E27FC236}">
                                      <a16:creationId xmlns:a16="http://schemas.microsoft.com/office/drawing/2014/main" id="{1DA73A92-D167-41AC-9D95-6679CFD036EB}"/>
                                    </a:ext>
                                  </a:extLst>
                                </p:cNvPr>
                                <p:cNvSpPr txBox="1">
                                  <a:spLocks noChangeArrowheads="1"/>
                                </p:cNvSpPr>
                                <p:nvPr/>
                              </p:nvSpPr>
                              <p:spPr bwMode="auto">
                                <a:xfrm>
                                  <a:off x="2895440" y="1491027"/>
                                  <a:ext cx="465156" cy="16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grpSp>
                    </p:grpSp>
                  </p:grpSp>
                </p:grpSp>
              </p:grpSp>
            </p:grpSp>
            <p:cxnSp>
              <p:nvCxnSpPr>
                <p:cNvPr id="16" name="Straight Connector 15">
                  <a:extLst>
                    <a:ext uri="{FF2B5EF4-FFF2-40B4-BE49-F238E27FC236}">
                      <a16:creationId xmlns:a16="http://schemas.microsoft.com/office/drawing/2014/main" id="{E0B11386-9D6D-494F-AE97-DB87462CED3D}"/>
                    </a:ext>
                  </a:extLst>
                </p:cNvPr>
                <p:cNvCxnSpPr/>
                <p:nvPr/>
              </p:nvCxnSpPr>
              <p:spPr>
                <a:xfrm flipH="1">
                  <a:off x="497541" y="1129553"/>
                  <a:ext cx="1044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 Box 861">
                <a:extLst>
                  <a:ext uri="{FF2B5EF4-FFF2-40B4-BE49-F238E27FC236}">
                    <a16:creationId xmlns:a16="http://schemas.microsoft.com/office/drawing/2014/main" id="{899764B1-CD28-4043-8C26-C0EB302AB2B4}"/>
                  </a:ext>
                </a:extLst>
              </p:cNvPr>
              <p:cNvSpPr txBox="1">
                <a:spLocks noChangeArrowheads="1"/>
              </p:cNvSpPr>
              <p:nvPr/>
            </p:nvSpPr>
            <p:spPr bwMode="auto">
              <a:xfrm>
                <a:off x="1859280" y="609600"/>
                <a:ext cx="266888" cy="14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Text Box 861">
                <a:extLst>
                  <a:ext uri="{FF2B5EF4-FFF2-40B4-BE49-F238E27FC236}">
                    <a16:creationId xmlns:a16="http://schemas.microsoft.com/office/drawing/2014/main" id="{EBAE548B-7B11-46C9-AC38-57C862E6055E}"/>
                  </a:ext>
                </a:extLst>
              </p:cNvPr>
              <p:cNvSpPr txBox="1">
                <a:spLocks noChangeArrowheads="1"/>
              </p:cNvSpPr>
              <p:nvPr/>
            </p:nvSpPr>
            <p:spPr bwMode="auto">
              <a:xfrm>
                <a:off x="2263140" y="647700"/>
                <a:ext cx="266888" cy="14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11" name="Text Box 861">
              <a:extLst>
                <a:ext uri="{FF2B5EF4-FFF2-40B4-BE49-F238E27FC236}">
                  <a16:creationId xmlns:a16="http://schemas.microsoft.com/office/drawing/2014/main" id="{15E5A66A-374A-471B-9168-93B5D81BC7E0}"/>
                </a:ext>
              </a:extLst>
            </p:cNvPr>
            <p:cNvSpPr txBox="1">
              <a:spLocks noChangeArrowheads="1"/>
            </p:cNvSpPr>
            <p:nvPr/>
          </p:nvSpPr>
          <p:spPr bwMode="auto">
            <a:xfrm>
              <a:off x="553329" y="375324"/>
              <a:ext cx="160663" cy="22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366" name="Rectangle 4">
            <a:extLst>
              <a:ext uri="{FF2B5EF4-FFF2-40B4-BE49-F238E27FC236}">
                <a16:creationId xmlns:a16="http://schemas.microsoft.com/office/drawing/2014/main" id="{40C4D4E4-4395-4E6A-B331-19390E3A5EDD}"/>
              </a:ext>
            </a:extLst>
          </p:cNvPr>
          <p:cNvSpPr/>
          <p:nvPr/>
        </p:nvSpPr>
        <p:spPr>
          <a:xfrm>
            <a:off x="7498935" y="1660463"/>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AA6</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67" name="Rectangle 4">
            <a:extLst>
              <a:ext uri="{FF2B5EF4-FFF2-40B4-BE49-F238E27FC236}">
                <a16:creationId xmlns:a16="http://schemas.microsoft.com/office/drawing/2014/main" id="{4B6D8E97-F5DA-4AB4-9D2B-B01D467FAF03}"/>
              </a:ext>
            </a:extLst>
          </p:cNvPr>
          <p:cNvSpPr txBox="1">
            <a:spLocks/>
          </p:cNvSpPr>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6</a:t>
            </a:r>
            <a:endParaRPr lang="en-US" sz="2800"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Rectangle 5"/>
          <p:cNvSpPr/>
          <p:nvPr/>
        </p:nvSpPr>
        <p:spPr>
          <a:xfrm>
            <a:off x="2340222" y="5221669"/>
            <a:ext cx="2897117"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Fig.10: Approximate Adder 7</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48" name="Table 1"/>
          <p:cNvGraphicFramePr/>
          <p:nvPr>
            <p:extLst>
              <p:ext uri="{D42A27DB-BD31-4B8C-83A1-F6EECF244321}">
                <p14:modId xmlns:p14="http://schemas.microsoft.com/office/powerpoint/2010/main" val="246014744"/>
              </p:ext>
            </p:extLst>
          </p:nvPr>
        </p:nvGraphicFramePr>
        <p:xfrm>
          <a:off x="7364331" y="2274678"/>
          <a:ext cx="3925080" cy="3433590"/>
        </p:xfrm>
        <a:graphic>
          <a:graphicData uri="http://schemas.openxmlformats.org/drawingml/2006/table">
            <a:tbl>
              <a:tblPr>
                <a:tableStyleId>{BDBED569-4797-4DF1-A0F4-6AAB3CD982D8}</a:tableStyleId>
              </a:tblPr>
              <a:tblGrid>
                <a:gridCol w="718200">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6719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0" name="TextBox 349"/>
          <p:cNvSpPr txBox="1"/>
          <p:nvPr/>
        </p:nvSpPr>
        <p:spPr>
          <a:xfrm>
            <a:off x="561976" y="5686962"/>
            <a:ext cx="10868025" cy="886690"/>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a:cs typeface="Times New Roman" panose="02020603050405020304" pitchFamily="18" charset="0"/>
              </a:rPr>
              <a:t>[3] </a:t>
            </a:r>
            <a:r>
              <a:rPr lang="en-IN" sz="1800" b="0" strike="noStrike" spc="-1" dirty="0">
                <a:solidFill>
                  <a:schemeClr val="accent1"/>
                </a:solidFill>
                <a:latin typeface="Times New Roman" panose="02020603050405020304" pitchFamily="18" charset="0"/>
                <a:cs typeface="Times New Roman" panose="02020603050405020304" pitchFamily="18" charset="0"/>
              </a:rPr>
              <a:t>:V. Gupta, D. Mohapatra, A. Raghu Nathan, and K. Roy, “Low-power</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digital signal processing using approximate adders,” IEEE Trans.</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err="1">
                <a:solidFill>
                  <a:schemeClr val="accent1"/>
                </a:solidFill>
                <a:latin typeface="Times New Roman" panose="02020603050405020304" pitchFamily="18" charset="0"/>
                <a:cs typeface="Times New Roman" panose="02020603050405020304" pitchFamily="18" charset="0"/>
              </a:rPr>
              <a:t>OnComputer</a:t>
            </a:r>
            <a:r>
              <a:rPr lang="en-IN" sz="1800" b="0" strike="noStrike" spc="-1" dirty="0">
                <a:solidFill>
                  <a:schemeClr val="accent1"/>
                </a:solidFill>
                <a:latin typeface="Times New Roman" panose="02020603050405020304" pitchFamily="18" charset="0"/>
                <a:cs typeface="Times New Roman" panose="02020603050405020304" pitchFamily="18" charset="0"/>
              </a:rPr>
              <a:t>-Aided Design of Integrated Circuits and Systems, vol. 32,no. 1,</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pp. 124–137, Jan. 2013.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B5972C3-A874-449C-86A9-C48EA8AFC870}"/>
                  </a:ext>
                </a:extLst>
              </p:cNvPr>
              <p:cNvSpPr/>
              <p:nvPr/>
            </p:nvSpPr>
            <p:spPr>
              <a:xfrm>
                <a:off x="7136162" y="391238"/>
                <a:ext cx="4933950" cy="1502334"/>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13</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r>
                  <a:rPr lang="en-IN" dirty="0">
                    <a:solidFill>
                      <a:schemeClr val="accent1"/>
                    </a:solidFill>
                    <a:latin typeface="Times New Roman" panose="02020603050405020304" pitchFamily="18" charset="0"/>
                    <a:cs typeface="Times New Roman" panose="02020603050405020304" pitchFamily="18" charset="0"/>
                  </a:rPr>
                  <a:t>Sum = </a:t>
                </a:r>
                <a14:m>
                  <m:oMath xmlns:m="http://schemas.openxmlformats.org/officeDocument/2006/math">
                    <m:acc>
                      <m:accPr>
                        <m:chr m:val="̅"/>
                        <m:ctrlPr>
                          <a:rPr lang="en-IN" i="1" smtClean="0">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𝐶𝑎𝑟𝑟𝑦</m:t>
                        </m:r>
                      </m:e>
                    </m:acc>
                  </m:oMath>
                </a14:m>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Carry = ABC+AB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𝐴</m:t>
                        </m:r>
                      </m:e>
                    </m:acc>
                    <m:r>
                      <a:rPr lang="en-US" b="0" i="1" smtClean="0">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oMath>
                </a14:m>
                <a:r>
                  <a:rPr lang="en-IN" dirty="0">
                    <a:solidFill>
                      <a:schemeClr val="accent1"/>
                    </a:solidFill>
                    <a:latin typeface="Times New Roman" panose="02020603050405020304" pitchFamily="18" charset="0"/>
                    <a:cs typeface="Times New Roman" panose="02020603050405020304" pitchFamily="18" charset="0"/>
                  </a:rPr>
                  <a:t>+ A</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 </m:t>
                    </m:r>
                  </m:oMath>
                </a14:m>
                <a:r>
                  <a:rPr lang="en-IN" dirty="0">
                    <a:solidFill>
                      <a:schemeClr val="accent1"/>
                    </a:solidFill>
                    <a:latin typeface="Times New Roman" panose="02020603050405020304" pitchFamily="18" charset="0"/>
                    <a:cs typeface="Times New Roman" panose="02020603050405020304" pitchFamily="18" charset="0"/>
                  </a:rPr>
                  <a:t>B</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IN" b="0" i="1" smtClean="0">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p>
            </p:txBody>
          </p:sp>
        </mc:Choice>
        <mc:Fallback xmlns="">
          <p:sp>
            <p:nvSpPr>
              <p:cNvPr id="2" name="Rectangle 1">
                <a:extLst>
                  <a:ext uri="{FF2B5EF4-FFF2-40B4-BE49-F238E27FC236}">
                    <a16:creationId xmlns:a16="http://schemas.microsoft.com/office/drawing/2014/main" id="{1B5972C3-A874-449C-86A9-C48EA8AFC870}"/>
                  </a:ext>
                </a:extLst>
              </p:cNvPr>
              <p:cNvSpPr>
                <a:spLocks noRot="1" noChangeAspect="1" noMove="1" noResize="1" noEditPoints="1" noAdjustHandles="1" noChangeArrowheads="1" noChangeShapeType="1" noTextEdit="1"/>
              </p:cNvSpPr>
              <p:nvPr/>
            </p:nvSpPr>
            <p:spPr>
              <a:xfrm>
                <a:off x="7136162" y="391238"/>
                <a:ext cx="4933950" cy="1502334"/>
              </a:xfrm>
              <a:prstGeom prst="rect">
                <a:avLst/>
              </a:prstGeom>
              <a:blipFill>
                <a:blip r:embed="rId2"/>
                <a:stretch>
                  <a:fillRect l="-1112" t="-2024" b="-364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2BDF6A5-DA6A-4123-85C2-0E2A7ACEF897}"/>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14</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88E3A190-41DE-4472-A0A2-0A2B25ECA2A4}"/>
              </a:ext>
            </a:extLst>
          </p:cNvPr>
          <p:cNvGrpSpPr/>
          <p:nvPr/>
        </p:nvGrpSpPr>
        <p:grpSpPr>
          <a:xfrm>
            <a:off x="1217928" y="1524372"/>
            <a:ext cx="4669023" cy="3679949"/>
            <a:chOff x="1217928" y="1524372"/>
            <a:chExt cx="4669023" cy="3679949"/>
          </a:xfrm>
        </p:grpSpPr>
        <p:grpSp>
          <p:nvGrpSpPr>
            <p:cNvPr id="9" name="Group 8">
              <a:extLst>
                <a:ext uri="{FF2B5EF4-FFF2-40B4-BE49-F238E27FC236}">
                  <a16:creationId xmlns:a16="http://schemas.microsoft.com/office/drawing/2014/main" id="{07097230-3286-4901-A7B3-CB9A42388AE7}"/>
                </a:ext>
              </a:extLst>
            </p:cNvPr>
            <p:cNvGrpSpPr/>
            <p:nvPr/>
          </p:nvGrpSpPr>
          <p:grpSpPr>
            <a:xfrm>
              <a:off x="1217928" y="1524372"/>
              <a:ext cx="4669023" cy="3679949"/>
              <a:chOff x="-51397" y="49796"/>
              <a:chExt cx="2757133" cy="2459046"/>
            </a:xfrm>
          </p:grpSpPr>
          <p:grpSp>
            <p:nvGrpSpPr>
              <p:cNvPr id="10" name="Group 9">
                <a:extLst>
                  <a:ext uri="{FF2B5EF4-FFF2-40B4-BE49-F238E27FC236}">
                    <a16:creationId xmlns:a16="http://schemas.microsoft.com/office/drawing/2014/main" id="{568BC4F6-5F5E-40E2-94B6-C341D6D0171A}"/>
                  </a:ext>
                </a:extLst>
              </p:cNvPr>
              <p:cNvGrpSpPr/>
              <p:nvPr/>
            </p:nvGrpSpPr>
            <p:grpSpPr>
              <a:xfrm>
                <a:off x="-51397" y="49796"/>
                <a:ext cx="2757133" cy="2459046"/>
                <a:chOff x="-144560" y="61110"/>
                <a:chExt cx="3123980" cy="2459046"/>
              </a:xfrm>
            </p:grpSpPr>
            <p:cxnSp>
              <p:nvCxnSpPr>
                <p:cNvPr id="12" name="Straight Connector 11">
                  <a:extLst>
                    <a:ext uri="{FF2B5EF4-FFF2-40B4-BE49-F238E27FC236}">
                      <a16:creationId xmlns:a16="http://schemas.microsoft.com/office/drawing/2014/main" id="{EA330746-4FBF-43D6-A938-764469D7D25C}"/>
                    </a:ext>
                  </a:extLst>
                </p:cNvPr>
                <p:cNvCxnSpPr/>
                <p:nvPr/>
              </p:nvCxnSpPr>
              <p:spPr>
                <a:xfrm>
                  <a:off x="2529840" y="1432560"/>
                  <a:ext cx="44958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C251D7C1-985B-4F84-B767-CCEE558B627A}"/>
                    </a:ext>
                  </a:extLst>
                </p:cNvPr>
                <p:cNvGrpSpPr/>
                <p:nvPr/>
              </p:nvGrpSpPr>
              <p:grpSpPr>
                <a:xfrm>
                  <a:off x="-144560" y="61110"/>
                  <a:ext cx="3088426" cy="2459046"/>
                  <a:chOff x="-144560" y="61110"/>
                  <a:chExt cx="3088426" cy="2459046"/>
                </a:xfrm>
              </p:grpSpPr>
              <p:cxnSp>
                <p:nvCxnSpPr>
                  <p:cNvPr id="14" name="Straight Connector 13">
                    <a:extLst>
                      <a:ext uri="{FF2B5EF4-FFF2-40B4-BE49-F238E27FC236}">
                        <a16:creationId xmlns:a16="http://schemas.microsoft.com/office/drawing/2014/main" id="{9C27A056-5D86-4747-8041-B7C082A19D44}"/>
                      </a:ext>
                    </a:extLst>
                  </p:cNvPr>
                  <p:cNvCxnSpPr/>
                  <p:nvPr/>
                </p:nvCxnSpPr>
                <p:spPr>
                  <a:xfrm>
                    <a:off x="1986280" y="1381760"/>
                    <a:ext cx="25400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5" name="Group 14">
                    <a:extLst>
                      <a:ext uri="{FF2B5EF4-FFF2-40B4-BE49-F238E27FC236}">
                        <a16:creationId xmlns:a16="http://schemas.microsoft.com/office/drawing/2014/main" id="{B6491D4A-3B3E-4DA0-920D-D851E7D5C06B}"/>
                      </a:ext>
                    </a:extLst>
                  </p:cNvPr>
                  <p:cNvGrpSpPr/>
                  <p:nvPr/>
                </p:nvGrpSpPr>
                <p:grpSpPr>
                  <a:xfrm>
                    <a:off x="-144560" y="61110"/>
                    <a:ext cx="3088426" cy="2459046"/>
                    <a:chOff x="-144560" y="61110"/>
                    <a:chExt cx="3088426" cy="2459046"/>
                  </a:xfrm>
                </p:grpSpPr>
                <p:cxnSp>
                  <p:nvCxnSpPr>
                    <p:cNvPr id="16" name="Straight Connector 15">
                      <a:extLst>
                        <a:ext uri="{FF2B5EF4-FFF2-40B4-BE49-F238E27FC236}">
                          <a16:creationId xmlns:a16="http://schemas.microsoft.com/office/drawing/2014/main" id="{CE05B6E9-823E-4836-9371-BD4E87C89FC1}"/>
                        </a:ext>
                      </a:extLst>
                    </p:cNvPr>
                    <p:cNvCxnSpPr/>
                    <p:nvPr/>
                  </p:nvCxnSpPr>
                  <p:spPr>
                    <a:xfrm>
                      <a:off x="1209040" y="1402080"/>
                      <a:ext cx="471378"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9389755C-68FA-4B9F-A74E-3EACF62A262D}"/>
                        </a:ext>
                      </a:extLst>
                    </p:cNvPr>
                    <p:cNvGrpSpPr/>
                    <p:nvPr/>
                  </p:nvGrpSpPr>
                  <p:grpSpPr>
                    <a:xfrm>
                      <a:off x="-144560" y="61110"/>
                      <a:ext cx="3088426" cy="2459046"/>
                      <a:chOff x="-149913" y="64287"/>
                      <a:chExt cx="3202797" cy="2586861"/>
                    </a:xfrm>
                  </p:grpSpPr>
                  <p:sp>
                    <p:nvSpPr>
                      <p:cNvPr id="18" name="Text Box 861">
                        <a:extLst>
                          <a:ext uri="{FF2B5EF4-FFF2-40B4-BE49-F238E27FC236}">
                            <a16:creationId xmlns:a16="http://schemas.microsoft.com/office/drawing/2014/main" id="{CB60D4AB-0FFF-4E34-9E31-5852F4C4F373}"/>
                          </a:ext>
                        </a:extLst>
                      </p:cNvPr>
                      <p:cNvSpPr txBox="1">
                        <a:spLocks noChangeArrowheads="1"/>
                      </p:cNvSpPr>
                      <p:nvPr/>
                    </p:nvSpPr>
                    <p:spPr bwMode="auto">
                      <a:xfrm>
                        <a:off x="2707800" y="1531485"/>
                        <a:ext cx="320157" cy="19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AAB347C6-F2A1-43BA-83F5-1ED179860116}"/>
                          </a:ext>
                        </a:extLst>
                      </p:cNvPr>
                      <p:cNvGrpSpPr/>
                      <p:nvPr/>
                    </p:nvGrpSpPr>
                    <p:grpSpPr>
                      <a:xfrm>
                        <a:off x="-149913" y="64287"/>
                        <a:ext cx="3202797" cy="2586861"/>
                        <a:chOff x="-149913" y="64287"/>
                        <a:chExt cx="3202797" cy="2586861"/>
                      </a:xfrm>
                    </p:grpSpPr>
                    <p:grpSp>
                      <p:nvGrpSpPr>
                        <p:cNvPr id="20" name="Group 19">
                          <a:extLst>
                            <a:ext uri="{FF2B5EF4-FFF2-40B4-BE49-F238E27FC236}">
                              <a16:creationId xmlns:a16="http://schemas.microsoft.com/office/drawing/2014/main" id="{C7E21E29-4C4D-4ED7-B80A-70EB9127A5E2}"/>
                            </a:ext>
                          </a:extLst>
                        </p:cNvPr>
                        <p:cNvGrpSpPr/>
                        <p:nvPr/>
                      </p:nvGrpSpPr>
                      <p:grpSpPr>
                        <a:xfrm>
                          <a:off x="2169160" y="768745"/>
                          <a:ext cx="883724" cy="1481907"/>
                          <a:chOff x="0" y="-78863"/>
                          <a:chExt cx="851078" cy="2037172"/>
                        </a:xfrm>
                      </p:grpSpPr>
                      <p:sp>
                        <p:nvSpPr>
                          <p:cNvPr id="234" name="Text Box 861">
                            <a:extLst>
                              <a:ext uri="{FF2B5EF4-FFF2-40B4-BE49-F238E27FC236}">
                                <a16:creationId xmlns:a16="http://schemas.microsoft.com/office/drawing/2014/main" id="{C0755213-D578-4A73-B739-F10C5E2586E6}"/>
                              </a:ext>
                            </a:extLst>
                          </p:cNvPr>
                          <p:cNvSpPr txBox="1">
                            <a:spLocks noChangeArrowheads="1"/>
                          </p:cNvSpPr>
                          <p:nvPr/>
                        </p:nvSpPr>
                        <p:spPr bwMode="auto">
                          <a:xfrm>
                            <a:off x="221158" y="-78863"/>
                            <a:ext cx="360643" cy="23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35" name="Group 234">
                            <a:extLst>
                              <a:ext uri="{FF2B5EF4-FFF2-40B4-BE49-F238E27FC236}">
                                <a16:creationId xmlns:a16="http://schemas.microsoft.com/office/drawing/2014/main" id="{A621F43B-E24D-445B-B893-F3DC4457868F}"/>
                              </a:ext>
                            </a:extLst>
                          </p:cNvPr>
                          <p:cNvGrpSpPr/>
                          <p:nvPr/>
                        </p:nvGrpSpPr>
                        <p:grpSpPr>
                          <a:xfrm>
                            <a:off x="0" y="144236"/>
                            <a:ext cx="591185" cy="848994"/>
                            <a:chOff x="0" y="70485"/>
                            <a:chExt cx="591605" cy="849735"/>
                          </a:xfrm>
                        </p:grpSpPr>
                        <p:sp>
                          <p:nvSpPr>
                            <p:cNvPr id="260" name="Text Box 859">
                              <a:extLst>
                                <a:ext uri="{FF2B5EF4-FFF2-40B4-BE49-F238E27FC236}">
                                  <a16:creationId xmlns:a16="http://schemas.microsoft.com/office/drawing/2014/main" id="{7184CE1A-FBDB-4E2C-A7E4-1CBD5A68E078}"/>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1" name="AutoShape 860">
                              <a:extLst>
                                <a:ext uri="{FF2B5EF4-FFF2-40B4-BE49-F238E27FC236}">
                                  <a16:creationId xmlns:a16="http://schemas.microsoft.com/office/drawing/2014/main" id="{E0AC70A2-A3F7-435C-9492-B58E4554775D}"/>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62" name="Text Box 861">
                              <a:extLst>
                                <a:ext uri="{FF2B5EF4-FFF2-40B4-BE49-F238E27FC236}">
                                  <a16:creationId xmlns:a16="http://schemas.microsoft.com/office/drawing/2014/main" id="{AA548AAB-7697-4AE8-AED5-AB75B2E78135}"/>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3" name="AutoShape 862">
                              <a:extLst>
                                <a:ext uri="{FF2B5EF4-FFF2-40B4-BE49-F238E27FC236}">
                                  <a16:creationId xmlns:a16="http://schemas.microsoft.com/office/drawing/2014/main" id="{873F003D-AE32-4AB0-B7FB-F9CA3333E41E}"/>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64" name="Line 863">
                              <a:extLst>
                                <a:ext uri="{FF2B5EF4-FFF2-40B4-BE49-F238E27FC236}">
                                  <a16:creationId xmlns:a16="http://schemas.microsoft.com/office/drawing/2014/main" id="{993DD61C-9AF3-45A3-9967-6E209B981B43}"/>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65" name="Rectangle 264">
                              <a:extLst>
                                <a:ext uri="{FF2B5EF4-FFF2-40B4-BE49-F238E27FC236}">
                                  <a16:creationId xmlns:a16="http://schemas.microsoft.com/office/drawing/2014/main" id="{2EB2A9C4-CA35-4E3B-9D19-9BAB57F1ABF1}"/>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66" name="Line 866">
                              <a:extLst>
                                <a:ext uri="{FF2B5EF4-FFF2-40B4-BE49-F238E27FC236}">
                                  <a16:creationId xmlns:a16="http://schemas.microsoft.com/office/drawing/2014/main" id="{60C57D20-C80B-4F5B-B5CF-05245FD9F0F8}"/>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67" name="Oval 266">
                              <a:extLst>
                                <a:ext uri="{FF2B5EF4-FFF2-40B4-BE49-F238E27FC236}">
                                  <a16:creationId xmlns:a16="http://schemas.microsoft.com/office/drawing/2014/main" id="{AC5A4A3D-FB86-4873-82E5-2C0770AFF38D}"/>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68" name="Oval 267">
                              <a:extLst>
                                <a:ext uri="{FF2B5EF4-FFF2-40B4-BE49-F238E27FC236}">
                                  <a16:creationId xmlns:a16="http://schemas.microsoft.com/office/drawing/2014/main" id="{FB3D543B-92EF-4BDB-9CCB-430EF002B120}"/>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69" name="Oval 268">
                              <a:extLst>
                                <a:ext uri="{FF2B5EF4-FFF2-40B4-BE49-F238E27FC236}">
                                  <a16:creationId xmlns:a16="http://schemas.microsoft.com/office/drawing/2014/main" id="{E446DA6C-DA12-4203-943D-70CB9DD44391}"/>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70" name="Straight Connector 269">
                              <a:extLst>
                                <a:ext uri="{FF2B5EF4-FFF2-40B4-BE49-F238E27FC236}">
                                  <a16:creationId xmlns:a16="http://schemas.microsoft.com/office/drawing/2014/main" id="{6EF558CC-AEFA-4B38-AD83-D48C1BD137E8}"/>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FD9FFAE-EA13-449D-A8BE-F818066E0B5A}"/>
                                </a:ext>
                              </a:extLst>
                            </p:cNvPr>
                            <p:cNvCxnSpPr/>
                            <p:nvPr/>
                          </p:nvCxnSpPr>
                          <p:spPr>
                            <a:xfrm>
                              <a:off x="379095" y="34670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27B0B044-835C-4865-9D49-97853975FFAA}"/>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DBB2FA1F-4DFC-4120-A55D-92637315E15F}"/>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3907E98-B814-4A93-B229-43AE2C937A2E}"/>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7E6E65E8-1AFA-4AFD-B52C-551795F8F02D}"/>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38B09FA-4E27-4F42-B05C-B13B3F8C08BD}"/>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160D701D-EB6B-4935-8ABE-79A0070C4097}"/>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CBC037-F2C4-418C-9447-E9916FA1801A}"/>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C3014FC-1C2D-4974-BBF5-460BF727ECFE}"/>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E5090515-EBC2-47F9-99C4-A874C797CD5E}"/>
                              </a:ext>
                            </a:extLst>
                          </p:cNvPr>
                          <p:cNvGrpSpPr/>
                          <p:nvPr/>
                        </p:nvGrpSpPr>
                        <p:grpSpPr>
                          <a:xfrm>
                            <a:off x="340179" y="859971"/>
                            <a:ext cx="323216" cy="859157"/>
                            <a:chOff x="274032" y="0"/>
                            <a:chExt cx="324397" cy="860113"/>
                          </a:xfrm>
                        </p:grpSpPr>
                        <p:sp>
                          <p:nvSpPr>
                            <p:cNvPr id="242" name="Rectangle 241">
                              <a:extLst>
                                <a:ext uri="{FF2B5EF4-FFF2-40B4-BE49-F238E27FC236}">
                                  <a16:creationId xmlns:a16="http://schemas.microsoft.com/office/drawing/2014/main" id="{0E9389E6-9F09-4FD0-816E-9DB654EB4472}"/>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43" name="Group 242">
                              <a:extLst>
                                <a:ext uri="{FF2B5EF4-FFF2-40B4-BE49-F238E27FC236}">
                                  <a16:creationId xmlns:a16="http://schemas.microsoft.com/office/drawing/2014/main" id="{68C64A6D-C755-4104-929A-78C00093BAD5}"/>
                                </a:ext>
                              </a:extLst>
                            </p:cNvPr>
                            <p:cNvGrpSpPr/>
                            <p:nvPr/>
                          </p:nvGrpSpPr>
                          <p:grpSpPr>
                            <a:xfrm>
                              <a:off x="274032" y="0"/>
                              <a:ext cx="324397" cy="860113"/>
                              <a:chOff x="274032" y="0"/>
                              <a:chExt cx="324397" cy="860113"/>
                            </a:xfrm>
                          </p:grpSpPr>
                          <p:cxnSp>
                            <p:nvCxnSpPr>
                              <p:cNvPr id="244" name="AutoShape 860">
                                <a:extLst>
                                  <a:ext uri="{FF2B5EF4-FFF2-40B4-BE49-F238E27FC236}">
                                    <a16:creationId xmlns:a16="http://schemas.microsoft.com/office/drawing/2014/main" id="{F1F48E92-67C6-4C6D-86BA-BEBA063AF805}"/>
                                  </a:ext>
                                </a:extLst>
                              </p:cNvPr>
                              <p:cNvCxnSpPr>
                                <a:cxnSpLocks noChangeShapeType="1"/>
                              </p:cNvCxnSpPr>
                              <p:nvPr/>
                            </p:nvCxnSpPr>
                            <p:spPr bwMode="auto">
                              <a:xfrm>
                                <a:off x="368851"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45" name="AutoShape 862">
                                <a:extLst>
                                  <a:ext uri="{FF2B5EF4-FFF2-40B4-BE49-F238E27FC236}">
                                    <a16:creationId xmlns:a16="http://schemas.microsoft.com/office/drawing/2014/main" id="{A0DCD445-ED4F-4DA4-A229-B44728840A80}"/>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46" name="Text Box 864">
                                <a:extLst>
                                  <a:ext uri="{FF2B5EF4-FFF2-40B4-BE49-F238E27FC236}">
                                    <a16:creationId xmlns:a16="http://schemas.microsoft.com/office/drawing/2014/main" id="{F65E3E0D-7AC2-4648-951B-77E2289A890A}"/>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7" name="Line 866">
                                <a:extLst>
                                  <a:ext uri="{FF2B5EF4-FFF2-40B4-BE49-F238E27FC236}">
                                    <a16:creationId xmlns:a16="http://schemas.microsoft.com/office/drawing/2014/main" id="{4E2D1969-5BB6-4DE5-9717-2726180C1AD4}"/>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48" name="Oval 247">
                                <a:extLst>
                                  <a:ext uri="{FF2B5EF4-FFF2-40B4-BE49-F238E27FC236}">
                                    <a16:creationId xmlns:a16="http://schemas.microsoft.com/office/drawing/2014/main" id="{D0D0510B-4A86-4090-BB76-2C13DD7E857C}"/>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49" name="Oval 248">
                                <a:extLst>
                                  <a:ext uri="{FF2B5EF4-FFF2-40B4-BE49-F238E27FC236}">
                                    <a16:creationId xmlns:a16="http://schemas.microsoft.com/office/drawing/2014/main" id="{EAEA8A9C-79E0-464F-9934-6438D4978BF6}"/>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50" name="Straight Connector 249">
                                <a:extLst>
                                  <a:ext uri="{FF2B5EF4-FFF2-40B4-BE49-F238E27FC236}">
                                    <a16:creationId xmlns:a16="http://schemas.microsoft.com/office/drawing/2014/main" id="{E1DAD7AD-77C6-4E73-A392-91C2DA9B3BDC}"/>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CF43767-AE76-4B8B-BE11-33A32C457FE2}"/>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4B6BFE19-9839-4591-89AF-F22CEF6358DB}"/>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DB2066D-18D8-462E-89ED-DB5759956D57}"/>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2309BEF-0487-4333-8099-B41C6BE89DB7}"/>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204534C-6A2B-4681-B0DC-8DF6B5BCE555}"/>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AD9A615-E564-4505-9708-2658EB8833F0}"/>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9FE5739-2A88-43B2-BB66-E8AC1CC421D4}"/>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AA581FC0-A0E3-4D69-A1E9-3B5E90B54E75}"/>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3B2E561-5E3B-4240-8842-EB2ED71B7594}"/>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37" name="Straight Connector 236">
                            <a:extLst>
                              <a:ext uri="{FF2B5EF4-FFF2-40B4-BE49-F238E27FC236}">
                                <a16:creationId xmlns:a16="http://schemas.microsoft.com/office/drawing/2014/main" id="{381165F4-08FE-4932-BD26-0D9A03A4AE96}"/>
                              </a:ext>
                            </a:extLst>
                          </p:cNvPr>
                          <p:cNvCxnSpPr/>
                          <p:nvPr/>
                        </p:nvCxnSpPr>
                        <p:spPr>
                          <a:xfrm>
                            <a:off x="136071" y="525236"/>
                            <a:ext cx="0" cy="784225"/>
                          </a:xfrm>
                          <a:prstGeom prst="line">
                            <a:avLst/>
                          </a:prstGeom>
                          <a:ln w="12700"/>
                        </p:spPr>
                        <p:style>
                          <a:lnRef idx="1">
                            <a:schemeClr val="dk1"/>
                          </a:lnRef>
                          <a:fillRef idx="0">
                            <a:schemeClr val="dk1"/>
                          </a:fillRef>
                          <a:effectRef idx="0">
                            <a:schemeClr val="dk1"/>
                          </a:effectRef>
                          <a:fontRef idx="minor">
                            <a:schemeClr val="tx1"/>
                          </a:fontRef>
                        </p:style>
                      </p:cxnSp>
                      <p:cxnSp>
                        <p:nvCxnSpPr>
                          <p:cNvPr id="238" name="Straight Connector 237">
                            <a:extLst>
                              <a:ext uri="{FF2B5EF4-FFF2-40B4-BE49-F238E27FC236}">
                                <a16:creationId xmlns:a16="http://schemas.microsoft.com/office/drawing/2014/main" id="{AC1BF0C7-4E08-4B40-B129-C3C40B479F8F}"/>
                              </a:ext>
                            </a:extLst>
                          </p:cNvPr>
                          <p:cNvCxnSpPr/>
                          <p:nvPr/>
                        </p:nvCxnSpPr>
                        <p:spPr>
                          <a:xfrm>
                            <a:off x="130628" y="1309007"/>
                            <a:ext cx="195943" cy="0"/>
                          </a:xfrm>
                          <a:prstGeom prst="line">
                            <a:avLst/>
                          </a:prstGeom>
                          <a:ln w="12700"/>
                        </p:spPr>
                        <p:style>
                          <a:lnRef idx="1">
                            <a:schemeClr val="dk1"/>
                          </a:lnRef>
                          <a:fillRef idx="0">
                            <a:schemeClr val="dk1"/>
                          </a:fillRef>
                          <a:effectRef idx="0">
                            <a:schemeClr val="dk1"/>
                          </a:effectRef>
                          <a:fontRef idx="minor">
                            <a:schemeClr val="tx1"/>
                          </a:fontRef>
                        </p:style>
                      </p:cxnSp>
                      <p:sp>
                        <p:nvSpPr>
                          <p:cNvPr id="239" name="Flowchart: Merge 238">
                            <a:extLst>
                              <a:ext uri="{FF2B5EF4-FFF2-40B4-BE49-F238E27FC236}">
                                <a16:creationId xmlns:a16="http://schemas.microsoft.com/office/drawing/2014/main" id="{D096B56D-400D-4C34-BAC6-DC4F5A3B7399}"/>
                              </a:ext>
                            </a:extLst>
                          </p:cNvPr>
                          <p:cNvSpPr/>
                          <p:nvPr/>
                        </p:nvSpPr>
                        <p:spPr>
                          <a:xfrm>
                            <a:off x="391886" y="1719943"/>
                            <a:ext cx="84455" cy="51435"/>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40" name="Text Box 861">
                            <a:extLst>
                              <a:ext uri="{FF2B5EF4-FFF2-40B4-BE49-F238E27FC236}">
                                <a16:creationId xmlns:a16="http://schemas.microsoft.com/office/drawing/2014/main" id="{A7B8ED06-FB43-4BB0-A057-EC459929D067}"/>
                              </a:ext>
                            </a:extLst>
                          </p:cNvPr>
                          <p:cNvSpPr txBox="1">
                            <a:spLocks noChangeArrowheads="1"/>
                          </p:cNvSpPr>
                          <p:nvPr/>
                        </p:nvSpPr>
                        <p:spPr bwMode="auto">
                          <a:xfrm>
                            <a:off x="464455" y="1689083"/>
                            <a:ext cx="386623" cy="26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GND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1" name="Straight Connector 240">
                            <a:extLst>
                              <a:ext uri="{FF2B5EF4-FFF2-40B4-BE49-F238E27FC236}">
                                <a16:creationId xmlns:a16="http://schemas.microsoft.com/office/drawing/2014/main" id="{C7A1AABB-6279-4659-B8CE-EB704369E50C}"/>
                              </a:ext>
                            </a:extLst>
                          </p:cNvPr>
                          <p:cNvCxnSpPr/>
                          <p:nvPr/>
                        </p:nvCxnSpPr>
                        <p:spPr>
                          <a:xfrm>
                            <a:off x="310243" y="146957"/>
                            <a:ext cx="274865"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 name="Text Box 861">
                          <a:extLst>
                            <a:ext uri="{FF2B5EF4-FFF2-40B4-BE49-F238E27FC236}">
                              <a16:creationId xmlns:a16="http://schemas.microsoft.com/office/drawing/2014/main" id="{3DDFE3E3-FBF1-4EB0-86C2-56355408B27B}"/>
                            </a:ext>
                          </a:extLst>
                        </p:cNvPr>
                        <p:cNvSpPr txBox="1">
                          <a:spLocks noChangeArrowheads="1"/>
                        </p:cNvSpPr>
                        <p:nvPr/>
                      </p:nvSpPr>
                      <p:spPr bwMode="auto">
                        <a:xfrm>
                          <a:off x="1269184" y="1532075"/>
                          <a:ext cx="422192" cy="21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Carry’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AA5E4EC7-C9C6-4CD1-B4A1-264F1A7A3D25}"/>
                            </a:ext>
                          </a:extLst>
                        </p:cNvPr>
                        <p:cNvGrpSpPr/>
                        <p:nvPr/>
                      </p:nvGrpSpPr>
                      <p:grpSpPr>
                        <a:xfrm>
                          <a:off x="-149913" y="64287"/>
                          <a:ext cx="2620119" cy="2586861"/>
                          <a:chOff x="-149913" y="64287"/>
                          <a:chExt cx="2620119" cy="2586861"/>
                        </a:xfrm>
                      </p:grpSpPr>
                      <p:grpSp>
                        <p:nvGrpSpPr>
                          <p:cNvPr id="23" name="Group 22">
                            <a:extLst>
                              <a:ext uri="{FF2B5EF4-FFF2-40B4-BE49-F238E27FC236}">
                                <a16:creationId xmlns:a16="http://schemas.microsoft.com/office/drawing/2014/main" id="{C7677960-97B8-4878-9C85-6D96C43352FF}"/>
                              </a:ext>
                            </a:extLst>
                          </p:cNvPr>
                          <p:cNvGrpSpPr/>
                          <p:nvPr/>
                        </p:nvGrpSpPr>
                        <p:grpSpPr>
                          <a:xfrm>
                            <a:off x="-149913" y="64287"/>
                            <a:ext cx="2620119" cy="2586861"/>
                            <a:chOff x="-149913" y="64287"/>
                            <a:chExt cx="2620119" cy="2586861"/>
                          </a:xfrm>
                        </p:grpSpPr>
                        <p:grpSp>
                          <p:nvGrpSpPr>
                            <p:cNvPr id="25" name="Group 24">
                              <a:extLst>
                                <a:ext uri="{FF2B5EF4-FFF2-40B4-BE49-F238E27FC236}">
                                  <a16:creationId xmlns:a16="http://schemas.microsoft.com/office/drawing/2014/main" id="{EC6FE701-DF78-41A4-B3EF-F959877C9DFC}"/>
                                </a:ext>
                              </a:extLst>
                            </p:cNvPr>
                            <p:cNvGrpSpPr/>
                            <p:nvPr/>
                          </p:nvGrpSpPr>
                          <p:grpSpPr>
                            <a:xfrm>
                              <a:off x="-149913" y="64287"/>
                              <a:ext cx="1646813" cy="2586861"/>
                              <a:chOff x="-144374" y="9517"/>
                              <a:chExt cx="1585971" cy="3810711"/>
                            </a:xfrm>
                          </p:grpSpPr>
                          <p:sp>
                            <p:nvSpPr>
                              <p:cNvPr id="71" name="Flowchart: Merge 70">
                                <a:extLst>
                                  <a:ext uri="{FF2B5EF4-FFF2-40B4-BE49-F238E27FC236}">
                                    <a16:creationId xmlns:a16="http://schemas.microsoft.com/office/drawing/2014/main" id="{1687483E-5648-46DC-B4AD-D5A51370AB6D}"/>
                                  </a:ext>
                                </a:extLst>
                              </p:cNvPr>
                              <p:cNvSpPr/>
                              <p:nvPr/>
                            </p:nvSpPr>
                            <p:spPr>
                              <a:xfrm>
                                <a:off x="905619" y="3622430"/>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72" name="Text Box 861">
                                <a:extLst>
                                  <a:ext uri="{FF2B5EF4-FFF2-40B4-BE49-F238E27FC236}">
                                    <a16:creationId xmlns:a16="http://schemas.microsoft.com/office/drawing/2014/main" id="{45E484F0-317E-47C7-B909-BD0F1FEFEB4B}"/>
                                  </a:ext>
                                </a:extLst>
                              </p:cNvPr>
                              <p:cNvSpPr txBox="1">
                                <a:spLocks noChangeArrowheads="1"/>
                              </p:cNvSpPr>
                              <p:nvPr/>
                            </p:nvSpPr>
                            <p:spPr bwMode="auto">
                              <a:xfrm>
                                <a:off x="943708" y="3570210"/>
                                <a:ext cx="438993" cy="25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73" name="Group 72">
                                <a:extLst>
                                  <a:ext uri="{FF2B5EF4-FFF2-40B4-BE49-F238E27FC236}">
                                    <a16:creationId xmlns:a16="http://schemas.microsoft.com/office/drawing/2014/main" id="{A7C27168-BD71-41EA-8857-35D7BC6B08C3}"/>
                                  </a:ext>
                                </a:extLst>
                              </p:cNvPr>
                              <p:cNvGrpSpPr/>
                              <p:nvPr/>
                            </p:nvGrpSpPr>
                            <p:grpSpPr>
                              <a:xfrm>
                                <a:off x="-144374" y="9517"/>
                                <a:ext cx="1584209" cy="2090447"/>
                                <a:chOff x="-144374" y="9517"/>
                                <a:chExt cx="1584209" cy="2090447"/>
                              </a:xfrm>
                            </p:grpSpPr>
                            <p:sp>
                              <p:nvSpPr>
                                <p:cNvPr id="143" name="Text Box 861">
                                  <a:extLst>
                                    <a:ext uri="{FF2B5EF4-FFF2-40B4-BE49-F238E27FC236}">
                                      <a16:creationId xmlns:a16="http://schemas.microsoft.com/office/drawing/2014/main" id="{BA61CADF-AD7A-4196-9B71-BFC59ED5B334}"/>
                                    </a:ext>
                                  </a:extLst>
                                </p:cNvPr>
                                <p:cNvSpPr txBox="1">
                                  <a:spLocks noChangeArrowheads="1"/>
                                </p:cNvSpPr>
                                <p:nvPr/>
                              </p:nvSpPr>
                              <p:spPr bwMode="auto">
                                <a:xfrm>
                                  <a:off x="750244" y="9517"/>
                                  <a:ext cx="339535" cy="255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44" name="Group 143">
                                  <a:extLst>
                                    <a:ext uri="{FF2B5EF4-FFF2-40B4-BE49-F238E27FC236}">
                                      <a16:creationId xmlns:a16="http://schemas.microsoft.com/office/drawing/2014/main" id="{BAF864D5-97E9-492E-8B90-E783AAB5BF5A}"/>
                                    </a:ext>
                                  </a:extLst>
                                </p:cNvPr>
                                <p:cNvGrpSpPr/>
                                <p:nvPr/>
                              </p:nvGrpSpPr>
                              <p:grpSpPr>
                                <a:xfrm>
                                  <a:off x="788111" y="252046"/>
                                  <a:ext cx="651724" cy="920115"/>
                                  <a:chOff x="803061" y="255270"/>
                                  <a:chExt cx="651771" cy="920220"/>
                                </a:xfrm>
                              </p:grpSpPr>
                              <p:sp>
                                <p:nvSpPr>
                                  <p:cNvPr id="213" name="Text Box 859">
                                    <a:extLst>
                                      <a:ext uri="{FF2B5EF4-FFF2-40B4-BE49-F238E27FC236}">
                                        <a16:creationId xmlns:a16="http://schemas.microsoft.com/office/drawing/2014/main" id="{CE1680CA-42C3-47B8-A2C2-21CB52779A91}"/>
                                      </a:ext>
                                    </a:extLst>
                                  </p:cNvPr>
                                  <p:cNvSpPr txBox="1">
                                    <a:spLocks noChangeArrowheads="1"/>
                                  </p:cNvSpPr>
                                  <p:nvPr/>
                                </p:nvSpPr>
                                <p:spPr bwMode="auto">
                                  <a:xfrm>
                                    <a:off x="1259205" y="101727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4" name="AutoShape 860">
                                    <a:extLst>
                                      <a:ext uri="{FF2B5EF4-FFF2-40B4-BE49-F238E27FC236}">
                                        <a16:creationId xmlns:a16="http://schemas.microsoft.com/office/drawing/2014/main" id="{0B1ED7CC-BA7A-46CF-A60F-165CF64AEB87}"/>
                                      </a:ext>
                                    </a:extLst>
                                  </p:cNvPr>
                                  <p:cNvCxnSpPr>
                                    <a:cxnSpLocks noChangeShapeType="1"/>
                                  </p:cNvCxnSpPr>
                                  <p:nvPr/>
                                </p:nvCxnSpPr>
                                <p:spPr bwMode="auto">
                                  <a:xfrm>
                                    <a:off x="1226820" y="93726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15" name="Text Box 861">
                                    <a:extLst>
                                      <a:ext uri="{FF2B5EF4-FFF2-40B4-BE49-F238E27FC236}">
                                        <a16:creationId xmlns:a16="http://schemas.microsoft.com/office/drawing/2014/main" id="{6240A621-A4CF-4066-843F-CAEE83C1F5C4}"/>
                                      </a:ext>
                                    </a:extLst>
                                  </p:cNvPr>
                                  <p:cNvSpPr txBox="1">
                                    <a:spLocks noChangeArrowheads="1"/>
                                  </p:cNvSpPr>
                                  <p:nvPr/>
                                </p:nvSpPr>
                                <p:spPr bwMode="auto">
                                  <a:xfrm>
                                    <a:off x="803061" y="458742"/>
                                    <a:ext cx="176273" cy="38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6" name="AutoShape 862">
                                    <a:extLst>
                                      <a:ext uri="{FF2B5EF4-FFF2-40B4-BE49-F238E27FC236}">
                                        <a16:creationId xmlns:a16="http://schemas.microsoft.com/office/drawing/2014/main" id="{05904C3C-8717-4AB6-8442-EDF140C585E4}"/>
                                      </a:ext>
                                    </a:extLst>
                                  </p:cNvPr>
                                  <p:cNvCxnSpPr>
                                    <a:cxnSpLocks noChangeShapeType="1"/>
                                  </p:cNvCxnSpPr>
                                  <p:nvPr/>
                                </p:nvCxnSpPr>
                                <p:spPr bwMode="auto">
                                  <a:xfrm>
                                    <a:off x="1226820" y="32575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17" name="Line 863">
                                    <a:extLst>
                                      <a:ext uri="{FF2B5EF4-FFF2-40B4-BE49-F238E27FC236}">
                                        <a16:creationId xmlns:a16="http://schemas.microsoft.com/office/drawing/2014/main" id="{50FEBC66-9CC8-4963-AAB3-79E14456F759}"/>
                                      </a:ext>
                                    </a:extLst>
                                  </p:cNvPr>
                                  <p:cNvCxnSpPr/>
                                  <p:nvPr/>
                                </p:nvCxnSpPr>
                                <p:spPr bwMode="auto">
                                  <a:xfrm rot="16200000">
                                    <a:off x="984885" y="64389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18" name="Text Box 864">
                                    <a:extLst>
                                      <a:ext uri="{FF2B5EF4-FFF2-40B4-BE49-F238E27FC236}">
                                        <a16:creationId xmlns:a16="http://schemas.microsoft.com/office/drawing/2014/main" id="{A19E5E97-FD97-44DF-872A-0E1A4A06C3D4}"/>
                                      </a:ext>
                                    </a:extLst>
                                  </p:cNvPr>
                                  <p:cNvSpPr txBox="1">
                                    <a:spLocks noChangeArrowheads="1"/>
                                  </p:cNvSpPr>
                                  <p:nvPr/>
                                </p:nvSpPr>
                                <p:spPr bwMode="auto">
                                  <a:xfrm>
                                    <a:off x="1251585" y="25527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9" name="Rectangle 218">
                                    <a:extLst>
                                      <a:ext uri="{FF2B5EF4-FFF2-40B4-BE49-F238E27FC236}">
                                        <a16:creationId xmlns:a16="http://schemas.microsoft.com/office/drawing/2014/main" id="{443E332E-35FF-4853-ACCF-498ED4F0A87E}"/>
                                      </a:ext>
                                    </a:extLst>
                                  </p:cNvPr>
                                  <p:cNvSpPr>
                                    <a:spLocks noChangeArrowheads="1"/>
                                  </p:cNvSpPr>
                                  <p:nvPr/>
                                </p:nvSpPr>
                                <p:spPr bwMode="auto">
                                  <a:xfrm>
                                    <a:off x="1163955" y="49911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0" name="Line 866">
                                    <a:extLst>
                                      <a:ext uri="{FF2B5EF4-FFF2-40B4-BE49-F238E27FC236}">
                                        <a16:creationId xmlns:a16="http://schemas.microsoft.com/office/drawing/2014/main" id="{C32098A5-0FE0-4CA7-8B68-2E8044F26D49}"/>
                                      </a:ext>
                                    </a:extLst>
                                  </p:cNvPr>
                                  <p:cNvCxnSpPr/>
                                  <p:nvPr/>
                                </p:nvCxnSpPr>
                                <p:spPr bwMode="auto">
                                  <a:xfrm>
                                    <a:off x="1127760" y="57340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21" name="Oval 220">
                                    <a:extLst>
                                      <a:ext uri="{FF2B5EF4-FFF2-40B4-BE49-F238E27FC236}">
                                        <a16:creationId xmlns:a16="http://schemas.microsoft.com/office/drawing/2014/main" id="{A38EC901-FA03-4079-86E8-ED82B2A62063}"/>
                                      </a:ext>
                                    </a:extLst>
                                  </p:cNvPr>
                                  <p:cNvSpPr/>
                                  <p:nvPr/>
                                </p:nvSpPr>
                                <p:spPr>
                                  <a:xfrm>
                                    <a:off x="1057275" y="68199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22" name="Oval 221">
                                    <a:extLst>
                                      <a:ext uri="{FF2B5EF4-FFF2-40B4-BE49-F238E27FC236}">
                                        <a16:creationId xmlns:a16="http://schemas.microsoft.com/office/drawing/2014/main" id="{CF651B1C-2DBA-4D21-9E1F-2B4658950C70}"/>
                                      </a:ext>
                                    </a:extLst>
                                  </p:cNvPr>
                                  <p:cNvSpPr/>
                                  <p:nvPr/>
                                </p:nvSpPr>
                                <p:spPr>
                                  <a:xfrm>
                                    <a:off x="1163955" y="47815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23" name="Oval 222">
                                    <a:extLst>
                                      <a:ext uri="{FF2B5EF4-FFF2-40B4-BE49-F238E27FC236}">
                                        <a16:creationId xmlns:a16="http://schemas.microsoft.com/office/drawing/2014/main" id="{8A9EDCA2-F32D-4CA3-943F-CE162BCD33CB}"/>
                                      </a:ext>
                                    </a:extLst>
                                  </p:cNvPr>
                                  <p:cNvSpPr/>
                                  <p:nvPr/>
                                </p:nvSpPr>
                                <p:spPr>
                                  <a:xfrm>
                                    <a:off x="1163955" y="91440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24" name="Straight Connector 223">
                                    <a:extLst>
                                      <a:ext uri="{FF2B5EF4-FFF2-40B4-BE49-F238E27FC236}">
                                        <a16:creationId xmlns:a16="http://schemas.microsoft.com/office/drawing/2014/main" id="{4453E390-DDF8-4B9D-BA25-E7555490531C}"/>
                                      </a:ext>
                                    </a:extLst>
                                  </p:cNvPr>
                                  <p:cNvCxnSpPr/>
                                  <p:nvPr/>
                                </p:nvCxnSpPr>
                                <p:spPr>
                                  <a:xfrm>
                                    <a:off x="1167765" y="52959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842DF53-162F-4FC2-89C6-60D2809B618F}"/>
                                      </a:ext>
                                    </a:extLst>
                                  </p:cNvPr>
                                  <p:cNvCxnSpPr/>
                                  <p:nvPr/>
                                </p:nvCxnSpPr>
                                <p:spPr>
                                  <a:xfrm>
                                    <a:off x="1167765" y="60198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B2D2CA4E-D696-4187-8ACF-94677B10A81D}"/>
                                      </a:ext>
                                    </a:extLst>
                                  </p:cNvPr>
                                  <p:cNvCxnSpPr/>
                                  <p:nvPr/>
                                </p:nvCxnSpPr>
                                <p:spPr>
                                  <a:xfrm>
                                    <a:off x="1167765" y="67818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799BECD-F92F-4861-8D6B-EE05AC742749}"/>
                                      </a:ext>
                                    </a:extLst>
                                  </p:cNvPr>
                                  <p:cNvCxnSpPr/>
                                  <p:nvPr/>
                                </p:nvCxnSpPr>
                                <p:spPr>
                                  <a:xfrm>
                                    <a:off x="1167765" y="7600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6DE7FC-0CB6-4F4A-8EA0-B912A0A03227}"/>
                                      </a:ext>
                                    </a:extLst>
                                  </p:cNvPr>
                                  <p:cNvCxnSpPr/>
                                  <p:nvPr/>
                                </p:nvCxnSpPr>
                                <p:spPr>
                                  <a:xfrm>
                                    <a:off x="1163955" y="8362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E20E2FC-45C0-42D3-ABC0-2C8B1F4FB5FB}"/>
                                      </a:ext>
                                    </a:extLst>
                                  </p:cNvPr>
                                  <p:cNvCxnSpPr/>
                                  <p:nvPr/>
                                </p:nvCxnSpPr>
                                <p:spPr>
                                  <a:xfrm flipH="1">
                                    <a:off x="1169670" y="52197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966486C9-9783-4232-A6FB-A233FA97A920}"/>
                                      </a:ext>
                                    </a:extLst>
                                  </p:cNvPr>
                                  <p:cNvCxnSpPr/>
                                  <p:nvPr/>
                                </p:nvCxnSpPr>
                                <p:spPr>
                                  <a:xfrm flipH="1">
                                    <a:off x="1169670" y="59817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DDF13DA5-238A-48BE-948A-B846FB6805D9}"/>
                                      </a:ext>
                                    </a:extLst>
                                  </p:cNvPr>
                                  <p:cNvCxnSpPr/>
                                  <p:nvPr/>
                                </p:nvCxnSpPr>
                                <p:spPr>
                                  <a:xfrm flipH="1">
                                    <a:off x="1167765" y="6762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7E0AED4-7076-4782-99E0-652C192D8FC7}"/>
                                      </a:ext>
                                    </a:extLst>
                                  </p:cNvPr>
                                  <p:cNvCxnSpPr/>
                                  <p:nvPr/>
                                </p:nvCxnSpPr>
                                <p:spPr>
                                  <a:xfrm flipH="1">
                                    <a:off x="1169670" y="7524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DA35540-32E5-4FA0-AEB8-0D02838DCF75}"/>
                                      </a:ext>
                                    </a:extLst>
                                  </p:cNvPr>
                                  <p:cNvCxnSpPr/>
                                  <p:nvPr/>
                                </p:nvCxnSpPr>
                                <p:spPr>
                                  <a:xfrm flipH="1">
                                    <a:off x="1169670" y="82867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13B68C48-43C1-42DE-8139-06251723600F}"/>
                                    </a:ext>
                                  </a:extLst>
                                </p:cNvPr>
                                <p:cNvGrpSpPr/>
                                <p:nvPr/>
                              </p:nvGrpSpPr>
                              <p:grpSpPr>
                                <a:xfrm>
                                  <a:off x="329458" y="257907"/>
                                  <a:ext cx="535949" cy="920116"/>
                                  <a:chOff x="328295" y="255270"/>
                                  <a:chExt cx="535987" cy="920220"/>
                                </a:xfrm>
                              </p:grpSpPr>
                              <p:sp>
                                <p:nvSpPr>
                                  <p:cNvPr id="193" name="Text Box 859">
                                    <a:extLst>
                                      <a:ext uri="{FF2B5EF4-FFF2-40B4-BE49-F238E27FC236}">
                                        <a16:creationId xmlns:a16="http://schemas.microsoft.com/office/drawing/2014/main" id="{9C9EECEF-521A-456E-AC53-EE755A76A0F0}"/>
                                      </a:ext>
                                    </a:extLst>
                                  </p:cNvPr>
                                  <p:cNvSpPr txBox="1">
                                    <a:spLocks noChangeArrowheads="1"/>
                                  </p:cNvSpPr>
                                  <p:nvPr/>
                                </p:nvSpPr>
                                <p:spPr bwMode="auto">
                                  <a:xfrm>
                                    <a:off x="668655" y="101727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4" name="AutoShape 860">
                                    <a:extLst>
                                      <a:ext uri="{FF2B5EF4-FFF2-40B4-BE49-F238E27FC236}">
                                        <a16:creationId xmlns:a16="http://schemas.microsoft.com/office/drawing/2014/main" id="{296BFA37-B809-4755-A55E-7EC9A173FA0F}"/>
                                      </a:ext>
                                    </a:extLst>
                                  </p:cNvPr>
                                  <p:cNvCxnSpPr>
                                    <a:cxnSpLocks noChangeShapeType="1"/>
                                  </p:cNvCxnSpPr>
                                  <p:nvPr/>
                                </p:nvCxnSpPr>
                                <p:spPr bwMode="auto">
                                  <a:xfrm>
                                    <a:off x="636270" y="93726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95" name="AutoShape 862">
                                    <a:extLst>
                                      <a:ext uri="{FF2B5EF4-FFF2-40B4-BE49-F238E27FC236}">
                                        <a16:creationId xmlns:a16="http://schemas.microsoft.com/office/drawing/2014/main" id="{E869B960-1315-4483-9423-F7D17E0298DE}"/>
                                      </a:ext>
                                    </a:extLst>
                                  </p:cNvPr>
                                  <p:cNvCxnSpPr>
                                    <a:cxnSpLocks noChangeShapeType="1"/>
                                  </p:cNvCxnSpPr>
                                  <p:nvPr/>
                                </p:nvCxnSpPr>
                                <p:spPr bwMode="auto">
                                  <a:xfrm>
                                    <a:off x="636270" y="32575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96" name="Line 863">
                                    <a:extLst>
                                      <a:ext uri="{FF2B5EF4-FFF2-40B4-BE49-F238E27FC236}">
                                        <a16:creationId xmlns:a16="http://schemas.microsoft.com/office/drawing/2014/main" id="{D4185668-5EC3-4C12-9ECA-A9028091ED0A}"/>
                                      </a:ext>
                                    </a:extLst>
                                  </p:cNvPr>
                                  <p:cNvCxnSpPr/>
                                  <p:nvPr/>
                                </p:nvCxnSpPr>
                                <p:spPr bwMode="auto">
                                  <a:xfrm rot="16200000">
                                    <a:off x="394335" y="64389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97" name="Text Box 864">
                                    <a:extLst>
                                      <a:ext uri="{FF2B5EF4-FFF2-40B4-BE49-F238E27FC236}">
                                        <a16:creationId xmlns:a16="http://schemas.microsoft.com/office/drawing/2014/main" id="{0D15D246-B834-4E67-B2EA-1857B0A39F93}"/>
                                      </a:ext>
                                    </a:extLst>
                                  </p:cNvPr>
                                  <p:cNvSpPr txBox="1">
                                    <a:spLocks noChangeArrowheads="1"/>
                                  </p:cNvSpPr>
                                  <p:nvPr/>
                                </p:nvSpPr>
                                <p:spPr bwMode="auto">
                                  <a:xfrm>
                                    <a:off x="661035" y="25527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8" name="Rectangle 197">
                                    <a:extLst>
                                      <a:ext uri="{FF2B5EF4-FFF2-40B4-BE49-F238E27FC236}">
                                        <a16:creationId xmlns:a16="http://schemas.microsoft.com/office/drawing/2014/main" id="{2829858D-B234-4791-9C41-7070B454B829}"/>
                                      </a:ext>
                                    </a:extLst>
                                  </p:cNvPr>
                                  <p:cNvSpPr>
                                    <a:spLocks noChangeArrowheads="1"/>
                                  </p:cNvSpPr>
                                  <p:nvPr/>
                                </p:nvSpPr>
                                <p:spPr bwMode="auto">
                                  <a:xfrm>
                                    <a:off x="573405" y="49911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99" name="Line 866">
                                    <a:extLst>
                                      <a:ext uri="{FF2B5EF4-FFF2-40B4-BE49-F238E27FC236}">
                                        <a16:creationId xmlns:a16="http://schemas.microsoft.com/office/drawing/2014/main" id="{D5F14ADC-7115-481D-AA15-3ACEA65E3287}"/>
                                      </a:ext>
                                    </a:extLst>
                                  </p:cNvPr>
                                  <p:cNvCxnSpPr/>
                                  <p:nvPr/>
                                </p:nvCxnSpPr>
                                <p:spPr bwMode="auto">
                                  <a:xfrm>
                                    <a:off x="537210" y="57340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00" name="Oval 199">
                                    <a:extLst>
                                      <a:ext uri="{FF2B5EF4-FFF2-40B4-BE49-F238E27FC236}">
                                        <a16:creationId xmlns:a16="http://schemas.microsoft.com/office/drawing/2014/main" id="{44BD805A-49B1-4AEA-878D-B182A08ABE44}"/>
                                      </a:ext>
                                    </a:extLst>
                                  </p:cNvPr>
                                  <p:cNvSpPr/>
                                  <p:nvPr/>
                                </p:nvSpPr>
                                <p:spPr>
                                  <a:xfrm>
                                    <a:off x="466725" y="68199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01" name="Oval 200">
                                    <a:extLst>
                                      <a:ext uri="{FF2B5EF4-FFF2-40B4-BE49-F238E27FC236}">
                                        <a16:creationId xmlns:a16="http://schemas.microsoft.com/office/drawing/2014/main" id="{F2B9CD94-3733-4B80-89B3-845CBE45AB27}"/>
                                      </a:ext>
                                    </a:extLst>
                                  </p:cNvPr>
                                  <p:cNvSpPr/>
                                  <p:nvPr/>
                                </p:nvSpPr>
                                <p:spPr>
                                  <a:xfrm>
                                    <a:off x="573405" y="47815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02" name="Oval 201">
                                    <a:extLst>
                                      <a:ext uri="{FF2B5EF4-FFF2-40B4-BE49-F238E27FC236}">
                                        <a16:creationId xmlns:a16="http://schemas.microsoft.com/office/drawing/2014/main" id="{59C84793-C6DB-4147-9689-55476D6AC0CA}"/>
                                      </a:ext>
                                    </a:extLst>
                                  </p:cNvPr>
                                  <p:cNvSpPr/>
                                  <p:nvPr/>
                                </p:nvSpPr>
                                <p:spPr>
                                  <a:xfrm>
                                    <a:off x="573405" y="91440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03" name="Straight Connector 202">
                                    <a:extLst>
                                      <a:ext uri="{FF2B5EF4-FFF2-40B4-BE49-F238E27FC236}">
                                        <a16:creationId xmlns:a16="http://schemas.microsoft.com/office/drawing/2014/main" id="{9F4BCB91-041A-4232-BD2D-3F0D95140758}"/>
                                      </a:ext>
                                    </a:extLst>
                                  </p:cNvPr>
                                  <p:cNvCxnSpPr/>
                                  <p:nvPr/>
                                </p:nvCxnSpPr>
                                <p:spPr>
                                  <a:xfrm>
                                    <a:off x="577215" y="52959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BF0F6D67-7856-4C30-8ABF-335510149F15}"/>
                                      </a:ext>
                                    </a:extLst>
                                  </p:cNvPr>
                                  <p:cNvCxnSpPr/>
                                  <p:nvPr/>
                                </p:nvCxnSpPr>
                                <p:spPr>
                                  <a:xfrm>
                                    <a:off x="577215" y="60198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46E71B1-86CF-4FBB-A0E8-1D2DB86DEA66}"/>
                                      </a:ext>
                                    </a:extLst>
                                  </p:cNvPr>
                                  <p:cNvCxnSpPr/>
                                  <p:nvPr/>
                                </p:nvCxnSpPr>
                                <p:spPr>
                                  <a:xfrm>
                                    <a:off x="577215" y="67818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E8828C1-6948-4369-93F7-8E1876E4A964}"/>
                                      </a:ext>
                                    </a:extLst>
                                  </p:cNvPr>
                                  <p:cNvCxnSpPr/>
                                  <p:nvPr/>
                                </p:nvCxnSpPr>
                                <p:spPr>
                                  <a:xfrm>
                                    <a:off x="577215" y="7600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0F519936-B3E8-496B-96A6-3FF07D4ADDE2}"/>
                                      </a:ext>
                                    </a:extLst>
                                  </p:cNvPr>
                                  <p:cNvCxnSpPr/>
                                  <p:nvPr/>
                                </p:nvCxnSpPr>
                                <p:spPr>
                                  <a:xfrm>
                                    <a:off x="573405" y="8362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549F114-F4EF-4485-9A0E-D91127614EDE}"/>
                                      </a:ext>
                                    </a:extLst>
                                  </p:cNvPr>
                                  <p:cNvCxnSpPr/>
                                  <p:nvPr/>
                                </p:nvCxnSpPr>
                                <p:spPr>
                                  <a:xfrm flipH="1">
                                    <a:off x="579120" y="52197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FD5F95A-150C-48D2-9F70-E4440F5C5381}"/>
                                      </a:ext>
                                    </a:extLst>
                                  </p:cNvPr>
                                  <p:cNvCxnSpPr/>
                                  <p:nvPr/>
                                </p:nvCxnSpPr>
                                <p:spPr>
                                  <a:xfrm flipH="1">
                                    <a:off x="579120" y="59817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673065B6-035E-4BAC-92F5-C57244E89766}"/>
                                      </a:ext>
                                    </a:extLst>
                                  </p:cNvPr>
                                  <p:cNvCxnSpPr/>
                                  <p:nvPr/>
                                </p:nvCxnSpPr>
                                <p:spPr>
                                  <a:xfrm flipH="1">
                                    <a:off x="577215" y="6762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B7CDD29-3331-4278-90AC-918EC640513C}"/>
                                      </a:ext>
                                    </a:extLst>
                                  </p:cNvPr>
                                  <p:cNvCxnSpPr/>
                                  <p:nvPr/>
                                </p:nvCxnSpPr>
                                <p:spPr>
                                  <a:xfrm flipH="1">
                                    <a:off x="579120" y="7524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25A19C09-6890-42C5-A538-5E4F8211A04B}"/>
                                      </a:ext>
                                    </a:extLst>
                                  </p:cNvPr>
                                  <p:cNvCxnSpPr/>
                                  <p:nvPr/>
                                </p:nvCxnSpPr>
                                <p:spPr>
                                  <a:xfrm flipH="1">
                                    <a:off x="579120" y="82867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A96E1BF3-D91E-4895-80E4-FB819463EC6F}"/>
                                    </a:ext>
                                  </a:extLst>
                                </p:cNvPr>
                                <p:cNvGrpSpPr/>
                                <p:nvPr/>
                              </p:nvGrpSpPr>
                              <p:grpSpPr>
                                <a:xfrm>
                                  <a:off x="795836" y="1037492"/>
                                  <a:ext cx="643370" cy="920116"/>
                                  <a:chOff x="810804" y="1043940"/>
                                  <a:chExt cx="644028" cy="920220"/>
                                </a:xfrm>
                              </p:grpSpPr>
                              <p:sp>
                                <p:nvSpPr>
                                  <p:cNvPr id="172" name="Text Box 859">
                                    <a:extLst>
                                      <a:ext uri="{FF2B5EF4-FFF2-40B4-BE49-F238E27FC236}">
                                        <a16:creationId xmlns:a16="http://schemas.microsoft.com/office/drawing/2014/main" id="{7601E220-4C0A-47EB-9250-7F63312F9535}"/>
                                      </a:ext>
                                    </a:extLst>
                                  </p:cNvPr>
                                  <p:cNvSpPr txBox="1">
                                    <a:spLocks noChangeArrowheads="1"/>
                                  </p:cNvSpPr>
                                  <p:nvPr/>
                                </p:nvSpPr>
                                <p:spPr bwMode="auto">
                                  <a:xfrm>
                                    <a:off x="1259205" y="180594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3" name="AutoShape 860">
                                    <a:extLst>
                                      <a:ext uri="{FF2B5EF4-FFF2-40B4-BE49-F238E27FC236}">
                                        <a16:creationId xmlns:a16="http://schemas.microsoft.com/office/drawing/2014/main" id="{79CB3C1B-B0BB-4A82-8302-A18C6FE602C1}"/>
                                      </a:ext>
                                    </a:extLst>
                                  </p:cNvPr>
                                  <p:cNvCxnSpPr>
                                    <a:cxnSpLocks noChangeShapeType="1"/>
                                  </p:cNvCxnSpPr>
                                  <p:nvPr/>
                                </p:nvCxnSpPr>
                                <p:spPr bwMode="auto">
                                  <a:xfrm>
                                    <a:off x="1226820" y="172593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74" name="Text Box 861">
                                    <a:extLst>
                                      <a:ext uri="{FF2B5EF4-FFF2-40B4-BE49-F238E27FC236}">
                                        <a16:creationId xmlns:a16="http://schemas.microsoft.com/office/drawing/2014/main" id="{AD8E6DF8-EFB1-45FA-8718-B25EF8823473}"/>
                                      </a:ext>
                                    </a:extLst>
                                  </p:cNvPr>
                                  <p:cNvSpPr txBox="1">
                                    <a:spLocks noChangeArrowheads="1"/>
                                  </p:cNvSpPr>
                                  <p:nvPr/>
                                </p:nvSpPr>
                                <p:spPr bwMode="auto">
                                  <a:xfrm>
                                    <a:off x="810804" y="1282532"/>
                                    <a:ext cx="201345" cy="39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5" name="AutoShape 862">
                                    <a:extLst>
                                      <a:ext uri="{FF2B5EF4-FFF2-40B4-BE49-F238E27FC236}">
                                        <a16:creationId xmlns:a16="http://schemas.microsoft.com/office/drawing/2014/main" id="{499C8374-F81A-419C-A107-1085A7D254CA}"/>
                                      </a:ext>
                                    </a:extLst>
                                  </p:cNvPr>
                                  <p:cNvCxnSpPr>
                                    <a:cxnSpLocks noChangeShapeType="1"/>
                                  </p:cNvCxnSpPr>
                                  <p:nvPr/>
                                </p:nvCxnSpPr>
                                <p:spPr bwMode="auto">
                                  <a:xfrm>
                                    <a:off x="1226820" y="111442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76" name="Line 863">
                                    <a:extLst>
                                      <a:ext uri="{FF2B5EF4-FFF2-40B4-BE49-F238E27FC236}">
                                        <a16:creationId xmlns:a16="http://schemas.microsoft.com/office/drawing/2014/main" id="{F24853EF-5F0C-4507-A14D-C1DD1EF1BB28}"/>
                                      </a:ext>
                                    </a:extLst>
                                  </p:cNvPr>
                                  <p:cNvCxnSpPr/>
                                  <p:nvPr/>
                                </p:nvCxnSpPr>
                                <p:spPr bwMode="auto">
                                  <a:xfrm rot="16200000">
                                    <a:off x="984885" y="143256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77" name="Text Box 864">
                                    <a:extLst>
                                      <a:ext uri="{FF2B5EF4-FFF2-40B4-BE49-F238E27FC236}">
                                        <a16:creationId xmlns:a16="http://schemas.microsoft.com/office/drawing/2014/main" id="{AF26D63A-7F20-40C1-A8E8-40E38A9B9D71}"/>
                                      </a:ext>
                                    </a:extLst>
                                  </p:cNvPr>
                                  <p:cNvSpPr txBox="1">
                                    <a:spLocks noChangeArrowheads="1"/>
                                  </p:cNvSpPr>
                                  <p:nvPr/>
                                </p:nvSpPr>
                                <p:spPr bwMode="auto">
                                  <a:xfrm>
                                    <a:off x="1251585" y="104394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8" name="Rectangle 177">
                                    <a:extLst>
                                      <a:ext uri="{FF2B5EF4-FFF2-40B4-BE49-F238E27FC236}">
                                        <a16:creationId xmlns:a16="http://schemas.microsoft.com/office/drawing/2014/main" id="{71441EDA-83F3-49B0-9562-FA30134E82DB}"/>
                                      </a:ext>
                                    </a:extLst>
                                  </p:cNvPr>
                                  <p:cNvSpPr>
                                    <a:spLocks noChangeArrowheads="1"/>
                                  </p:cNvSpPr>
                                  <p:nvPr/>
                                </p:nvSpPr>
                                <p:spPr bwMode="auto">
                                  <a:xfrm>
                                    <a:off x="1163955" y="128778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79" name="Line 866">
                                    <a:extLst>
                                      <a:ext uri="{FF2B5EF4-FFF2-40B4-BE49-F238E27FC236}">
                                        <a16:creationId xmlns:a16="http://schemas.microsoft.com/office/drawing/2014/main" id="{88957EB3-36ED-4AA0-84F7-72E609647B13}"/>
                                      </a:ext>
                                    </a:extLst>
                                  </p:cNvPr>
                                  <p:cNvCxnSpPr/>
                                  <p:nvPr/>
                                </p:nvCxnSpPr>
                                <p:spPr bwMode="auto">
                                  <a:xfrm>
                                    <a:off x="1127760" y="136207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80" name="Oval 179">
                                    <a:extLst>
                                      <a:ext uri="{FF2B5EF4-FFF2-40B4-BE49-F238E27FC236}">
                                        <a16:creationId xmlns:a16="http://schemas.microsoft.com/office/drawing/2014/main" id="{774B4302-DBDC-409D-85C9-974B4960EA3A}"/>
                                      </a:ext>
                                    </a:extLst>
                                  </p:cNvPr>
                                  <p:cNvSpPr/>
                                  <p:nvPr/>
                                </p:nvSpPr>
                                <p:spPr>
                                  <a:xfrm>
                                    <a:off x="1057275" y="147066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81" name="Oval 180">
                                    <a:extLst>
                                      <a:ext uri="{FF2B5EF4-FFF2-40B4-BE49-F238E27FC236}">
                                        <a16:creationId xmlns:a16="http://schemas.microsoft.com/office/drawing/2014/main" id="{73AC7103-4BDA-4A8D-A1B7-F298CA04840C}"/>
                                      </a:ext>
                                    </a:extLst>
                                  </p:cNvPr>
                                  <p:cNvSpPr/>
                                  <p:nvPr/>
                                </p:nvSpPr>
                                <p:spPr>
                                  <a:xfrm>
                                    <a:off x="1163955" y="126682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82" name="Oval 181">
                                    <a:extLst>
                                      <a:ext uri="{FF2B5EF4-FFF2-40B4-BE49-F238E27FC236}">
                                        <a16:creationId xmlns:a16="http://schemas.microsoft.com/office/drawing/2014/main" id="{3C2FF3C3-9233-4AB9-83A4-1D387B2C31D1}"/>
                                      </a:ext>
                                    </a:extLst>
                                  </p:cNvPr>
                                  <p:cNvSpPr/>
                                  <p:nvPr/>
                                </p:nvSpPr>
                                <p:spPr>
                                  <a:xfrm>
                                    <a:off x="1163955" y="170307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83" name="Straight Connector 182">
                                    <a:extLst>
                                      <a:ext uri="{FF2B5EF4-FFF2-40B4-BE49-F238E27FC236}">
                                        <a16:creationId xmlns:a16="http://schemas.microsoft.com/office/drawing/2014/main" id="{3B932695-A13C-4A5A-922C-F7D9D291B417}"/>
                                      </a:ext>
                                    </a:extLst>
                                  </p:cNvPr>
                                  <p:cNvCxnSpPr/>
                                  <p:nvPr/>
                                </p:nvCxnSpPr>
                                <p:spPr>
                                  <a:xfrm>
                                    <a:off x="1167765" y="131826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4169A82-CBF5-4F0F-8809-5E33F85978C9}"/>
                                      </a:ext>
                                    </a:extLst>
                                  </p:cNvPr>
                                  <p:cNvCxnSpPr/>
                                  <p:nvPr/>
                                </p:nvCxnSpPr>
                                <p:spPr>
                                  <a:xfrm>
                                    <a:off x="1167765" y="139065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541DAA8F-54F4-44CF-B3C7-46FB052424EA}"/>
                                      </a:ext>
                                    </a:extLst>
                                  </p:cNvPr>
                                  <p:cNvCxnSpPr/>
                                  <p:nvPr/>
                                </p:nvCxnSpPr>
                                <p:spPr>
                                  <a:xfrm>
                                    <a:off x="1167765" y="146685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DA371DC-E0AD-40F3-955B-80B08D884E58}"/>
                                      </a:ext>
                                    </a:extLst>
                                  </p:cNvPr>
                                  <p:cNvCxnSpPr/>
                                  <p:nvPr/>
                                </p:nvCxnSpPr>
                                <p:spPr>
                                  <a:xfrm>
                                    <a:off x="1167765" y="154876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D2BA20C-4197-4D13-9491-CED5E35A9C30}"/>
                                      </a:ext>
                                    </a:extLst>
                                  </p:cNvPr>
                                  <p:cNvCxnSpPr/>
                                  <p:nvPr/>
                                </p:nvCxnSpPr>
                                <p:spPr>
                                  <a:xfrm>
                                    <a:off x="1163955" y="162496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BDB9741D-5474-44E9-A628-A71C38866897}"/>
                                      </a:ext>
                                    </a:extLst>
                                  </p:cNvPr>
                                  <p:cNvCxnSpPr/>
                                  <p:nvPr/>
                                </p:nvCxnSpPr>
                                <p:spPr>
                                  <a:xfrm flipH="1">
                                    <a:off x="1169670" y="131064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C22FB97-2237-49B6-B358-3CD1D4E85402}"/>
                                      </a:ext>
                                    </a:extLst>
                                  </p:cNvPr>
                                  <p:cNvCxnSpPr/>
                                  <p:nvPr/>
                                </p:nvCxnSpPr>
                                <p:spPr>
                                  <a:xfrm flipH="1">
                                    <a:off x="1169670" y="138684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694EC8F-AE3E-435C-AB31-D8808F025661}"/>
                                      </a:ext>
                                    </a:extLst>
                                  </p:cNvPr>
                                  <p:cNvCxnSpPr/>
                                  <p:nvPr/>
                                </p:nvCxnSpPr>
                                <p:spPr>
                                  <a:xfrm flipH="1">
                                    <a:off x="1167765" y="146494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0E84543-2D34-4F21-9D3F-1502BA28545F}"/>
                                      </a:ext>
                                    </a:extLst>
                                  </p:cNvPr>
                                  <p:cNvCxnSpPr/>
                                  <p:nvPr/>
                                </p:nvCxnSpPr>
                                <p:spPr>
                                  <a:xfrm flipH="1">
                                    <a:off x="1169670" y="154114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6AF0D1D-A420-4705-B4B7-31B6BBBEFA1E}"/>
                                      </a:ext>
                                    </a:extLst>
                                  </p:cNvPr>
                                  <p:cNvCxnSpPr/>
                                  <p:nvPr/>
                                </p:nvCxnSpPr>
                                <p:spPr>
                                  <a:xfrm flipH="1">
                                    <a:off x="1169670" y="161734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83F6C0A1-7BE4-429B-9AE4-0F5F292CB7EB}"/>
                                    </a:ext>
                                  </a:extLst>
                                </p:cNvPr>
                                <p:cNvGrpSpPr/>
                                <p:nvPr/>
                              </p:nvGrpSpPr>
                              <p:grpSpPr>
                                <a:xfrm>
                                  <a:off x="-144374" y="1049213"/>
                                  <a:ext cx="1009874" cy="1050751"/>
                                  <a:chOff x="-144399" y="1047750"/>
                                  <a:chExt cx="1010051" cy="1050856"/>
                                </a:xfrm>
                              </p:grpSpPr>
                              <p:sp>
                                <p:nvSpPr>
                                  <p:cNvPr id="151" name="Text Box 859">
                                    <a:extLst>
                                      <a:ext uri="{FF2B5EF4-FFF2-40B4-BE49-F238E27FC236}">
                                        <a16:creationId xmlns:a16="http://schemas.microsoft.com/office/drawing/2014/main" id="{F27BDC02-9ACA-4802-9D2A-100E7671A99E}"/>
                                      </a:ext>
                                    </a:extLst>
                                  </p:cNvPr>
                                  <p:cNvSpPr txBox="1">
                                    <a:spLocks noChangeArrowheads="1"/>
                                  </p:cNvSpPr>
                                  <p:nvPr/>
                                </p:nvSpPr>
                                <p:spPr bwMode="auto">
                                  <a:xfrm>
                                    <a:off x="670025" y="180975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2" name="AutoShape 860">
                                    <a:extLst>
                                      <a:ext uri="{FF2B5EF4-FFF2-40B4-BE49-F238E27FC236}">
                                        <a16:creationId xmlns:a16="http://schemas.microsoft.com/office/drawing/2014/main" id="{0D715B96-1CD3-4007-939C-6EC7938EF008}"/>
                                      </a:ext>
                                    </a:extLst>
                                  </p:cNvPr>
                                  <p:cNvCxnSpPr>
                                    <a:cxnSpLocks noChangeShapeType="1"/>
                                  </p:cNvCxnSpPr>
                                  <p:nvPr/>
                                </p:nvCxnSpPr>
                                <p:spPr bwMode="auto">
                                  <a:xfrm>
                                    <a:off x="637640" y="172974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53" name="Text Box 861">
                                    <a:extLst>
                                      <a:ext uri="{FF2B5EF4-FFF2-40B4-BE49-F238E27FC236}">
                                        <a16:creationId xmlns:a16="http://schemas.microsoft.com/office/drawing/2014/main" id="{0D2B5A01-18D6-48BF-974E-F1D34534A3B8}"/>
                                      </a:ext>
                                    </a:extLst>
                                  </p:cNvPr>
                                  <p:cNvSpPr txBox="1">
                                    <a:spLocks noChangeArrowheads="1"/>
                                  </p:cNvSpPr>
                                  <p:nvPr/>
                                </p:nvSpPr>
                                <p:spPr bwMode="auto">
                                  <a:xfrm>
                                    <a:off x="-144399" y="1834788"/>
                                    <a:ext cx="244493" cy="2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4" name="AutoShape 862">
                                    <a:extLst>
                                      <a:ext uri="{FF2B5EF4-FFF2-40B4-BE49-F238E27FC236}">
                                        <a16:creationId xmlns:a16="http://schemas.microsoft.com/office/drawing/2014/main" id="{28949217-CCCF-47E3-9481-8664031638B9}"/>
                                      </a:ext>
                                    </a:extLst>
                                  </p:cNvPr>
                                  <p:cNvCxnSpPr>
                                    <a:cxnSpLocks noChangeShapeType="1"/>
                                  </p:cNvCxnSpPr>
                                  <p:nvPr/>
                                </p:nvCxnSpPr>
                                <p:spPr bwMode="auto">
                                  <a:xfrm>
                                    <a:off x="637640" y="111823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55" name="Line 863">
                                    <a:extLst>
                                      <a:ext uri="{FF2B5EF4-FFF2-40B4-BE49-F238E27FC236}">
                                        <a16:creationId xmlns:a16="http://schemas.microsoft.com/office/drawing/2014/main" id="{B2ED7185-7FA6-414A-9D7C-FFF4A9E71C2F}"/>
                                      </a:ext>
                                    </a:extLst>
                                  </p:cNvPr>
                                  <p:cNvCxnSpPr/>
                                  <p:nvPr/>
                                </p:nvCxnSpPr>
                                <p:spPr bwMode="auto">
                                  <a:xfrm rot="16200000">
                                    <a:off x="395705" y="143637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56" name="Text Box 864">
                                    <a:extLst>
                                      <a:ext uri="{FF2B5EF4-FFF2-40B4-BE49-F238E27FC236}">
                                        <a16:creationId xmlns:a16="http://schemas.microsoft.com/office/drawing/2014/main" id="{026EEA86-3D1D-4BCB-92A7-73DADE46D570}"/>
                                      </a:ext>
                                    </a:extLst>
                                  </p:cNvPr>
                                  <p:cNvSpPr txBox="1">
                                    <a:spLocks noChangeArrowheads="1"/>
                                  </p:cNvSpPr>
                                  <p:nvPr/>
                                </p:nvSpPr>
                                <p:spPr bwMode="auto">
                                  <a:xfrm>
                                    <a:off x="662405" y="104775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7" name="Rectangle 156">
                                    <a:extLst>
                                      <a:ext uri="{FF2B5EF4-FFF2-40B4-BE49-F238E27FC236}">
                                        <a16:creationId xmlns:a16="http://schemas.microsoft.com/office/drawing/2014/main" id="{BA5F56A9-9F5B-4D1D-BB9C-A73C21458E53}"/>
                                      </a:ext>
                                    </a:extLst>
                                  </p:cNvPr>
                                  <p:cNvSpPr>
                                    <a:spLocks noChangeArrowheads="1"/>
                                  </p:cNvSpPr>
                                  <p:nvPr/>
                                </p:nvSpPr>
                                <p:spPr bwMode="auto">
                                  <a:xfrm>
                                    <a:off x="574775" y="129159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58" name="Line 866">
                                    <a:extLst>
                                      <a:ext uri="{FF2B5EF4-FFF2-40B4-BE49-F238E27FC236}">
                                        <a16:creationId xmlns:a16="http://schemas.microsoft.com/office/drawing/2014/main" id="{580937C0-D0B2-475A-8759-707814D1B92F}"/>
                                      </a:ext>
                                    </a:extLst>
                                  </p:cNvPr>
                                  <p:cNvCxnSpPr/>
                                  <p:nvPr/>
                                </p:nvCxnSpPr>
                                <p:spPr bwMode="auto">
                                  <a:xfrm>
                                    <a:off x="538580" y="136588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59" name="Oval 158">
                                    <a:extLst>
                                      <a:ext uri="{FF2B5EF4-FFF2-40B4-BE49-F238E27FC236}">
                                        <a16:creationId xmlns:a16="http://schemas.microsoft.com/office/drawing/2014/main" id="{145ED888-8211-452C-ACC4-4E4A13254B48}"/>
                                      </a:ext>
                                    </a:extLst>
                                  </p:cNvPr>
                                  <p:cNvSpPr/>
                                  <p:nvPr/>
                                </p:nvSpPr>
                                <p:spPr>
                                  <a:xfrm>
                                    <a:off x="468095" y="147447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60" name="Oval 159">
                                    <a:extLst>
                                      <a:ext uri="{FF2B5EF4-FFF2-40B4-BE49-F238E27FC236}">
                                        <a16:creationId xmlns:a16="http://schemas.microsoft.com/office/drawing/2014/main" id="{04619D03-6422-410E-9164-E5F4A98AA460}"/>
                                      </a:ext>
                                    </a:extLst>
                                  </p:cNvPr>
                                  <p:cNvSpPr/>
                                  <p:nvPr/>
                                </p:nvSpPr>
                                <p:spPr>
                                  <a:xfrm>
                                    <a:off x="574775" y="127063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61" name="Oval 160">
                                    <a:extLst>
                                      <a:ext uri="{FF2B5EF4-FFF2-40B4-BE49-F238E27FC236}">
                                        <a16:creationId xmlns:a16="http://schemas.microsoft.com/office/drawing/2014/main" id="{12C6CCD3-0F4C-401B-8169-AFA17CE07A07}"/>
                                      </a:ext>
                                    </a:extLst>
                                  </p:cNvPr>
                                  <p:cNvSpPr/>
                                  <p:nvPr/>
                                </p:nvSpPr>
                                <p:spPr>
                                  <a:xfrm>
                                    <a:off x="574775" y="170688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62" name="Straight Connector 161">
                                    <a:extLst>
                                      <a:ext uri="{FF2B5EF4-FFF2-40B4-BE49-F238E27FC236}">
                                        <a16:creationId xmlns:a16="http://schemas.microsoft.com/office/drawing/2014/main" id="{65024A2B-806F-40FF-910E-64939541D257}"/>
                                      </a:ext>
                                    </a:extLst>
                                  </p:cNvPr>
                                  <p:cNvCxnSpPr/>
                                  <p:nvPr/>
                                </p:nvCxnSpPr>
                                <p:spPr>
                                  <a:xfrm>
                                    <a:off x="578585" y="132207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88425D5-71D9-489A-9E0D-B73654217A61}"/>
                                      </a:ext>
                                    </a:extLst>
                                  </p:cNvPr>
                                  <p:cNvCxnSpPr/>
                                  <p:nvPr/>
                                </p:nvCxnSpPr>
                                <p:spPr>
                                  <a:xfrm>
                                    <a:off x="578585" y="139446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3BDD79E-ED1F-4F45-80F1-85ECB1D64B8E}"/>
                                      </a:ext>
                                    </a:extLst>
                                  </p:cNvPr>
                                  <p:cNvCxnSpPr/>
                                  <p:nvPr/>
                                </p:nvCxnSpPr>
                                <p:spPr>
                                  <a:xfrm>
                                    <a:off x="578585" y="147066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A982A04-5BF9-498A-8E4A-03FFD1661F7E}"/>
                                      </a:ext>
                                    </a:extLst>
                                  </p:cNvPr>
                                  <p:cNvCxnSpPr/>
                                  <p:nvPr/>
                                </p:nvCxnSpPr>
                                <p:spPr>
                                  <a:xfrm>
                                    <a:off x="578585" y="155257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5F256B7-BC20-4E15-98DE-27E01D3232A3}"/>
                                      </a:ext>
                                    </a:extLst>
                                  </p:cNvPr>
                                  <p:cNvCxnSpPr/>
                                  <p:nvPr/>
                                </p:nvCxnSpPr>
                                <p:spPr>
                                  <a:xfrm>
                                    <a:off x="574775" y="162877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B5908DD-D6EF-4AD0-BD9D-A41DE3858F51}"/>
                                      </a:ext>
                                    </a:extLst>
                                  </p:cNvPr>
                                  <p:cNvCxnSpPr/>
                                  <p:nvPr/>
                                </p:nvCxnSpPr>
                                <p:spPr>
                                  <a:xfrm flipH="1">
                                    <a:off x="580490" y="131445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AC76521-514B-4BA5-BA94-EB6576250D15}"/>
                                      </a:ext>
                                    </a:extLst>
                                  </p:cNvPr>
                                  <p:cNvCxnSpPr/>
                                  <p:nvPr/>
                                </p:nvCxnSpPr>
                                <p:spPr>
                                  <a:xfrm flipH="1">
                                    <a:off x="580490" y="139065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11E24E7-13B3-47B1-82A8-BF7876190DF1}"/>
                                      </a:ext>
                                    </a:extLst>
                                  </p:cNvPr>
                                  <p:cNvCxnSpPr/>
                                  <p:nvPr/>
                                </p:nvCxnSpPr>
                                <p:spPr>
                                  <a:xfrm flipH="1">
                                    <a:off x="578585" y="146875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44F2951-1B0F-421B-9C74-57AE63B87153}"/>
                                      </a:ext>
                                    </a:extLst>
                                  </p:cNvPr>
                                  <p:cNvCxnSpPr/>
                                  <p:nvPr/>
                                </p:nvCxnSpPr>
                                <p:spPr>
                                  <a:xfrm flipH="1">
                                    <a:off x="580490" y="154495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AE5D2BD-7E34-4003-BA38-B4FA02B0CAAF}"/>
                                      </a:ext>
                                    </a:extLst>
                                  </p:cNvPr>
                                  <p:cNvCxnSpPr/>
                                  <p:nvPr/>
                                </p:nvCxnSpPr>
                                <p:spPr>
                                  <a:xfrm flipH="1">
                                    <a:off x="580490" y="162115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8" name="Straight Connector 147">
                                  <a:extLst>
                                    <a:ext uri="{FF2B5EF4-FFF2-40B4-BE49-F238E27FC236}">
                                      <a16:creationId xmlns:a16="http://schemas.microsoft.com/office/drawing/2014/main" id="{C29D4531-3BC4-43ED-A346-21DA32402ABA}"/>
                                    </a:ext>
                                  </a:extLst>
                                </p:cNvPr>
                                <p:cNvCxnSpPr/>
                                <p:nvPr/>
                              </p:nvCxnSpPr>
                              <p:spPr>
                                <a:xfrm>
                                  <a:off x="633046" y="322384"/>
                                  <a:ext cx="58352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28527843-3F60-44D7-8971-B03906E87D24}"/>
                                    </a:ext>
                                  </a:extLst>
                                </p:cNvPr>
                                <p:cNvCxnSpPr/>
                                <p:nvPr/>
                              </p:nvCxnSpPr>
                              <p:spPr>
                                <a:xfrm flipV="1">
                                  <a:off x="943708" y="181707"/>
                                  <a:ext cx="0" cy="138234"/>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2E7F7D4F-CFDE-4C21-9F36-E301315FB72C}"/>
                                    </a:ext>
                                  </a:extLst>
                                </p:cNvPr>
                                <p:cNvCxnSpPr/>
                                <p:nvPr/>
                              </p:nvCxnSpPr>
                              <p:spPr>
                                <a:xfrm>
                                  <a:off x="797169" y="181707"/>
                                  <a:ext cx="302931"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74" name="Group 73">
                                <a:extLst>
                                  <a:ext uri="{FF2B5EF4-FFF2-40B4-BE49-F238E27FC236}">
                                    <a16:creationId xmlns:a16="http://schemas.microsoft.com/office/drawing/2014/main" id="{C6DA0487-083C-4422-B18F-F8DF878C2B47}"/>
                                  </a:ext>
                                </a:extLst>
                              </p:cNvPr>
                              <p:cNvGrpSpPr/>
                              <p:nvPr/>
                            </p:nvGrpSpPr>
                            <p:grpSpPr>
                              <a:xfrm>
                                <a:off x="158262" y="1506415"/>
                                <a:ext cx="1283335" cy="2033171"/>
                                <a:chOff x="0" y="0"/>
                                <a:chExt cx="1283335" cy="2033171"/>
                              </a:xfrm>
                            </p:grpSpPr>
                            <p:grpSp>
                              <p:nvGrpSpPr>
                                <p:cNvPr id="76" name="Group 75">
                                  <a:extLst>
                                    <a:ext uri="{FF2B5EF4-FFF2-40B4-BE49-F238E27FC236}">
                                      <a16:creationId xmlns:a16="http://schemas.microsoft.com/office/drawing/2014/main" id="{5A398D65-C447-416E-A54E-A646D9C0A60D}"/>
                                    </a:ext>
                                  </a:extLst>
                                </p:cNvPr>
                                <p:cNvGrpSpPr/>
                                <p:nvPr/>
                              </p:nvGrpSpPr>
                              <p:grpSpPr>
                                <a:xfrm>
                                  <a:off x="164123" y="328246"/>
                                  <a:ext cx="541021" cy="919479"/>
                                  <a:chOff x="323850" y="1836420"/>
                                  <a:chExt cx="541062" cy="919740"/>
                                </a:xfrm>
                              </p:grpSpPr>
                              <p:sp>
                                <p:nvSpPr>
                                  <p:cNvPr id="123" name="Rectangle 122">
                                    <a:extLst>
                                      <a:ext uri="{FF2B5EF4-FFF2-40B4-BE49-F238E27FC236}">
                                        <a16:creationId xmlns:a16="http://schemas.microsoft.com/office/drawing/2014/main" id="{D17F7DF6-E82B-48EC-91F3-C31C0DE3510F}"/>
                                      </a:ext>
                                    </a:extLst>
                                  </p:cNvPr>
                                  <p:cNvSpPr>
                                    <a:spLocks noChangeArrowheads="1"/>
                                  </p:cNvSpPr>
                                  <p:nvPr/>
                                </p:nvSpPr>
                                <p:spPr bwMode="auto">
                                  <a:xfrm>
                                    <a:off x="575129" y="207872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24" name="Group 123">
                                    <a:extLst>
                                      <a:ext uri="{FF2B5EF4-FFF2-40B4-BE49-F238E27FC236}">
                                        <a16:creationId xmlns:a16="http://schemas.microsoft.com/office/drawing/2014/main" id="{CF1D2E0B-67F5-4F40-ABF7-5E23E529AD3A}"/>
                                      </a:ext>
                                    </a:extLst>
                                  </p:cNvPr>
                                  <p:cNvGrpSpPr/>
                                  <p:nvPr/>
                                </p:nvGrpSpPr>
                                <p:grpSpPr>
                                  <a:xfrm>
                                    <a:off x="323850" y="1836420"/>
                                    <a:ext cx="541062" cy="919740"/>
                                    <a:chOff x="323850" y="1836420"/>
                                    <a:chExt cx="541062" cy="919740"/>
                                  </a:xfrm>
                                </p:grpSpPr>
                                <p:sp>
                                  <p:nvSpPr>
                                    <p:cNvPr id="125" name="Text Box 859">
                                      <a:extLst>
                                        <a:ext uri="{FF2B5EF4-FFF2-40B4-BE49-F238E27FC236}">
                                          <a16:creationId xmlns:a16="http://schemas.microsoft.com/office/drawing/2014/main" id="{B97AA82A-C973-41B8-B4D4-359EC38F8D29}"/>
                                        </a:ext>
                                      </a:extLst>
                                    </p:cNvPr>
                                    <p:cNvSpPr txBox="1">
                                      <a:spLocks noChangeArrowheads="1"/>
                                    </p:cNvSpPr>
                                    <p:nvPr/>
                                  </p:nvSpPr>
                                  <p:spPr bwMode="auto">
                                    <a:xfrm>
                                      <a:off x="670319" y="259794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6" name="AutoShape 860">
                                      <a:extLst>
                                        <a:ext uri="{FF2B5EF4-FFF2-40B4-BE49-F238E27FC236}">
                                          <a16:creationId xmlns:a16="http://schemas.microsoft.com/office/drawing/2014/main" id="{2CC5CC34-5F26-4D99-A46E-1CF919D5BE7C}"/>
                                        </a:ext>
                                      </a:extLst>
                                    </p:cNvPr>
                                    <p:cNvCxnSpPr>
                                      <a:cxnSpLocks noChangeShapeType="1"/>
                                    </p:cNvCxnSpPr>
                                    <p:nvPr/>
                                  </p:nvCxnSpPr>
                                  <p:spPr bwMode="auto">
                                    <a:xfrm>
                                      <a:off x="638589" y="251717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27" name="AutoShape 862">
                                      <a:extLst>
                                        <a:ext uri="{FF2B5EF4-FFF2-40B4-BE49-F238E27FC236}">
                                          <a16:creationId xmlns:a16="http://schemas.microsoft.com/office/drawing/2014/main" id="{82383A15-4730-4FF6-99F8-E24124249223}"/>
                                        </a:ext>
                                      </a:extLst>
                                    </p:cNvPr>
                                    <p:cNvCxnSpPr>
                                      <a:cxnSpLocks noChangeShapeType="1"/>
                                    </p:cNvCxnSpPr>
                                    <p:nvPr/>
                                  </p:nvCxnSpPr>
                                  <p:spPr bwMode="auto">
                                    <a:xfrm>
                                      <a:off x="638589" y="190564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28" name="Line 863">
                                      <a:extLst>
                                        <a:ext uri="{FF2B5EF4-FFF2-40B4-BE49-F238E27FC236}">
                                          <a16:creationId xmlns:a16="http://schemas.microsoft.com/office/drawing/2014/main" id="{208099B9-7AC7-46FC-B6E0-92931624F33A}"/>
                                        </a:ext>
                                      </a:extLst>
                                    </p:cNvPr>
                                    <p:cNvCxnSpPr/>
                                    <p:nvPr/>
                                  </p:nvCxnSpPr>
                                  <p:spPr bwMode="auto">
                                    <a:xfrm>
                                      <a:off x="323850" y="2291874"/>
                                      <a:ext cx="20407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29" name="Text Box 864">
                                      <a:extLst>
                                        <a:ext uri="{FF2B5EF4-FFF2-40B4-BE49-F238E27FC236}">
                                          <a16:creationId xmlns:a16="http://schemas.microsoft.com/office/drawing/2014/main" id="{967E98E9-72BD-424F-8CA9-077AEE38CE68}"/>
                                        </a:ext>
                                      </a:extLst>
                                    </p:cNvPr>
                                    <p:cNvSpPr txBox="1">
                                      <a:spLocks noChangeArrowheads="1"/>
                                    </p:cNvSpPr>
                                    <p:nvPr/>
                                  </p:nvSpPr>
                                  <p:spPr bwMode="auto">
                                    <a:xfrm>
                                      <a:off x="661665" y="183642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0" name="Line 866">
                                      <a:extLst>
                                        <a:ext uri="{FF2B5EF4-FFF2-40B4-BE49-F238E27FC236}">
                                          <a16:creationId xmlns:a16="http://schemas.microsoft.com/office/drawing/2014/main" id="{27763F52-D5D4-4302-96E6-449DD715EEFD}"/>
                                        </a:ext>
                                      </a:extLst>
                                    </p:cNvPr>
                                    <p:cNvCxnSpPr/>
                                    <p:nvPr/>
                                  </p:nvCxnSpPr>
                                  <p:spPr bwMode="auto">
                                    <a:xfrm>
                                      <a:off x="540515" y="215372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31" name="Oval 130">
                                      <a:extLst>
                                        <a:ext uri="{FF2B5EF4-FFF2-40B4-BE49-F238E27FC236}">
                                          <a16:creationId xmlns:a16="http://schemas.microsoft.com/office/drawing/2014/main" id="{B682F7FA-6BA5-4A62-8F22-B796759F5A50}"/>
                                        </a:ext>
                                      </a:extLst>
                                    </p:cNvPr>
                                    <p:cNvSpPr/>
                                    <p:nvPr/>
                                  </p:nvSpPr>
                                  <p:spPr>
                                    <a:xfrm>
                                      <a:off x="575129" y="20585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32" name="Oval 131">
                                      <a:extLst>
                                        <a:ext uri="{FF2B5EF4-FFF2-40B4-BE49-F238E27FC236}">
                                          <a16:creationId xmlns:a16="http://schemas.microsoft.com/office/drawing/2014/main" id="{1D5C54E8-9C8C-4AE8-A7E4-A859EEC86AD5}"/>
                                        </a:ext>
                                      </a:extLst>
                                    </p:cNvPr>
                                    <p:cNvSpPr/>
                                    <p:nvPr/>
                                  </p:nvSpPr>
                                  <p:spPr>
                                    <a:xfrm>
                                      <a:off x="575129" y="249409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33" name="Straight Connector 132">
                                      <a:extLst>
                                        <a:ext uri="{FF2B5EF4-FFF2-40B4-BE49-F238E27FC236}">
                                          <a16:creationId xmlns:a16="http://schemas.microsoft.com/office/drawing/2014/main" id="{2222F2C6-91AC-42E3-BC84-20A8DCA6D8FD}"/>
                                        </a:ext>
                                      </a:extLst>
                                    </p:cNvPr>
                                    <p:cNvCxnSpPr/>
                                    <p:nvPr/>
                                  </p:nvCxnSpPr>
                                  <p:spPr>
                                    <a:xfrm>
                                      <a:off x="578014" y="211045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ACE3D7A-27D6-4555-90CF-A5B33FF0E5BF}"/>
                                        </a:ext>
                                      </a:extLst>
                                    </p:cNvPr>
                                    <p:cNvCxnSpPr/>
                                    <p:nvPr/>
                                  </p:nvCxnSpPr>
                                  <p:spPr>
                                    <a:xfrm>
                                      <a:off x="578014" y="218256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987548-B6D6-4A1B-8DEA-9894D87D2B68}"/>
                                        </a:ext>
                                      </a:extLst>
                                    </p:cNvPr>
                                    <p:cNvCxnSpPr/>
                                    <p:nvPr/>
                                  </p:nvCxnSpPr>
                                  <p:spPr>
                                    <a:xfrm>
                                      <a:off x="578014" y="226044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BEEE575-0D31-4111-AD34-DBB2D805A473}"/>
                                        </a:ext>
                                      </a:extLst>
                                    </p:cNvPr>
                                    <p:cNvCxnSpPr/>
                                    <p:nvPr/>
                                  </p:nvCxnSpPr>
                                  <p:spPr>
                                    <a:xfrm>
                                      <a:off x="578014" y="234121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2D13AAB-19D7-4F23-A5F1-7E6620C1E10E}"/>
                                        </a:ext>
                                      </a:extLst>
                                    </p:cNvPr>
                                    <p:cNvCxnSpPr/>
                                    <p:nvPr/>
                                  </p:nvCxnSpPr>
                                  <p:spPr>
                                    <a:xfrm>
                                      <a:off x="575129" y="241621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57F3679-E33B-48BB-B57D-00605727BB6F}"/>
                                        </a:ext>
                                      </a:extLst>
                                    </p:cNvPr>
                                    <p:cNvCxnSpPr/>
                                    <p:nvPr/>
                                  </p:nvCxnSpPr>
                                  <p:spPr>
                                    <a:xfrm flipH="1">
                                      <a:off x="580898" y="210179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45F24FB-0228-4AE7-AC8C-B1DC3FFB0954}"/>
                                        </a:ext>
                                      </a:extLst>
                                    </p:cNvPr>
                                    <p:cNvCxnSpPr/>
                                    <p:nvPr/>
                                  </p:nvCxnSpPr>
                                  <p:spPr>
                                    <a:xfrm flipH="1">
                                      <a:off x="580898" y="217968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AA026D2-1F4E-487B-805C-45312C98DDEB}"/>
                                        </a:ext>
                                      </a:extLst>
                                    </p:cNvPr>
                                    <p:cNvCxnSpPr/>
                                    <p:nvPr/>
                                  </p:nvCxnSpPr>
                                  <p:spPr>
                                    <a:xfrm flipH="1">
                                      <a:off x="578014" y="225756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AD1F5E4-4884-429D-8A5C-5F6455D8044F}"/>
                                        </a:ext>
                                      </a:extLst>
                                    </p:cNvPr>
                                    <p:cNvCxnSpPr/>
                                    <p:nvPr/>
                                  </p:nvCxnSpPr>
                                  <p:spPr>
                                    <a:xfrm flipH="1">
                                      <a:off x="580898" y="233256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9BD052F-4685-4A03-BE87-514269660368}"/>
                                        </a:ext>
                                      </a:extLst>
                                    </p:cNvPr>
                                    <p:cNvCxnSpPr/>
                                    <p:nvPr/>
                                  </p:nvCxnSpPr>
                                  <p:spPr>
                                    <a:xfrm flipH="1">
                                      <a:off x="580898" y="241044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7" name="Group 76">
                                  <a:extLst>
                                    <a:ext uri="{FF2B5EF4-FFF2-40B4-BE49-F238E27FC236}">
                                      <a16:creationId xmlns:a16="http://schemas.microsoft.com/office/drawing/2014/main" id="{5DF9D338-A7A8-4852-AD1D-5FB6BBF7A7E4}"/>
                                    </a:ext>
                                  </a:extLst>
                                </p:cNvPr>
                                <p:cNvGrpSpPr/>
                                <p:nvPr/>
                              </p:nvGrpSpPr>
                              <p:grpSpPr>
                                <a:xfrm>
                                  <a:off x="128530" y="1113692"/>
                                  <a:ext cx="581007" cy="919479"/>
                                  <a:chOff x="283869" y="2625090"/>
                                  <a:chExt cx="581260" cy="919740"/>
                                </a:xfrm>
                              </p:grpSpPr>
                              <p:sp>
                                <p:nvSpPr>
                                  <p:cNvPr id="102" name="Rectangle 101">
                                    <a:extLst>
                                      <a:ext uri="{FF2B5EF4-FFF2-40B4-BE49-F238E27FC236}">
                                        <a16:creationId xmlns:a16="http://schemas.microsoft.com/office/drawing/2014/main" id="{FFF42255-3E52-4CDB-BA14-9D1D4A6E0C0F}"/>
                                      </a:ext>
                                    </a:extLst>
                                  </p:cNvPr>
                                  <p:cNvSpPr>
                                    <a:spLocks noChangeArrowheads="1"/>
                                  </p:cNvSpPr>
                                  <p:nvPr/>
                                </p:nvSpPr>
                                <p:spPr bwMode="auto">
                                  <a:xfrm>
                                    <a:off x="575346" y="286739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03" name="Group 102">
                                    <a:extLst>
                                      <a:ext uri="{FF2B5EF4-FFF2-40B4-BE49-F238E27FC236}">
                                        <a16:creationId xmlns:a16="http://schemas.microsoft.com/office/drawing/2014/main" id="{7797422D-A5D6-432A-AE42-280491E079FE}"/>
                                      </a:ext>
                                    </a:extLst>
                                  </p:cNvPr>
                                  <p:cNvGrpSpPr/>
                                  <p:nvPr/>
                                </p:nvGrpSpPr>
                                <p:grpSpPr>
                                  <a:xfrm>
                                    <a:off x="283869" y="2625090"/>
                                    <a:ext cx="581260" cy="919740"/>
                                    <a:chOff x="283869" y="2625090"/>
                                    <a:chExt cx="581260" cy="919740"/>
                                  </a:xfrm>
                                </p:grpSpPr>
                                <p:sp>
                                  <p:nvSpPr>
                                    <p:cNvPr id="104" name="Text Box 859">
                                      <a:extLst>
                                        <a:ext uri="{FF2B5EF4-FFF2-40B4-BE49-F238E27FC236}">
                                          <a16:creationId xmlns:a16="http://schemas.microsoft.com/office/drawing/2014/main" id="{449C6507-9196-4346-8CCF-AC031F71BE33}"/>
                                        </a:ext>
                                      </a:extLst>
                                    </p:cNvPr>
                                    <p:cNvSpPr txBox="1">
                                      <a:spLocks noChangeArrowheads="1"/>
                                    </p:cNvSpPr>
                                    <p:nvPr/>
                                  </p:nvSpPr>
                                  <p:spPr bwMode="auto">
                                    <a:xfrm>
                                      <a:off x="670536" y="338661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5" name="AutoShape 860">
                                      <a:extLst>
                                        <a:ext uri="{FF2B5EF4-FFF2-40B4-BE49-F238E27FC236}">
                                          <a16:creationId xmlns:a16="http://schemas.microsoft.com/office/drawing/2014/main" id="{DA8E2B6E-8C25-4933-87C3-7163AA0F2AC8}"/>
                                        </a:ext>
                                      </a:extLst>
                                    </p:cNvPr>
                                    <p:cNvCxnSpPr>
                                      <a:cxnSpLocks noChangeShapeType="1"/>
                                    </p:cNvCxnSpPr>
                                    <p:nvPr/>
                                  </p:nvCxnSpPr>
                                  <p:spPr bwMode="auto">
                                    <a:xfrm>
                                      <a:off x="638806" y="330584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6" name="Text Box 861">
                                      <a:extLst>
                                        <a:ext uri="{FF2B5EF4-FFF2-40B4-BE49-F238E27FC236}">
                                          <a16:creationId xmlns:a16="http://schemas.microsoft.com/office/drawing/2014/main" id="{D4F6A421-2554-42F8-AECA-13F097893707}"/>
                                        </a:ext>
                                      </a:extLst>
                                    </p:cNvPr>
                                    <p:cNvSpPr txBox="1">
                                      <a:spLocks noChangeArrowheads="1"/>
                                    </p:cNvSpPr>
                                    <p:nvPr/>
                                  </p:nvSpPr>
                                  <p:spPr bwMode="auto">
                                    <a:xfrm>
                                      <a:off x="283869" y="2892920"/>
                                      <a:ext cx="207602" cy="3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7" name="AutoShape 862">
                                      <a:extLst>
                                        <a:ext uri="{FF2B5EF4-FFF2-40B4-BE49-F238E27FC236}">
                                          <a16:creationId xmlns:a16="http://schemas.microsoft.com/office/drawing/2014/main" id="{06498796-3C7E-4DA4-AF3D-B3FD81205F29}"/>
                                        </a:ext>
                                      </a:extLst>
                                    </p:cNvPr>
                                    <p:cNvCxnSpPr>
                                      <a:cxnSpLocks noChangeShapeType="1"/>
                                    </p:cNvCxnSpPr>
                                    <p:nvPr/>
                                  </p:nvCxnSpPr>
                                  <p:spPr bwMode="auto">
                                    <a:xfrm>
                                      <a:off x="638806" y="269431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08" name="Line 863">
                                      <a:extLst>
                                        <a:ext uri="{FF2B5EF4-FFF2-40B4-BE49-F238E27FC236}">
                                          <a16:creationId xmlns:a16="http://schemas.microsoft.com/office/drawing/2014/main" id="{70CDEE25-8BEA-4515-A7D8-D2321C36B5E6}"/>
                                        </a:ext>
                                      </a:extLst>
                                    </p:cNvPr>
                                    <p:cNvCxnSpPr/>
                                    <p:nvPr/>
                                  </p:nvCxnSpPr>
                                  <p:spPr bwMode="auto">
                                    <a:xfrm rot="16200000">
                                      <a:off x="459965" y="301450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9" name="Text Box 864">
                                      <a:extLst>
                                        <a:ext uri="{FF2B5EF4-FFF2-40B4-BE49-F238E27FC236}">
                                          <a16:creationId xmlns:a16="http://schemas.microsoft.com/office/drawing/2014/main" id="{5B022629-BD84-4411-AF88-3D58A4915422}"/>
                                        </a:ext>
                                      </a:extLst>
                                    </p:cNvPr>
                                    <p:cNvSpPr txBox="1">
                                      <a:spLocks noChangeArrowheads="1"/>
                                    </p:cNvSpPr>
                                    <p:nvPr/>
                                  </p:nvSpPr>
                                  <p:spPr bwMode="auto">
                                    <a:xfrm>
                                      <a:off x="661882" y="262509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0" name="Line 866">
                                      <a:extLst>
                                        <a:ext uri="{FF2B5EF4-FFF2-40B4-BE49-F238E27FC236}">
                                          <a16:creationId xmlns:a16="http://schemas.microsoft.com/office/drawing/2014/main" id="{1918F11A-D7FD-46C2-AB00-DBDE05868D1A}"/>
                                        </a:ext>
                                      </a:extLst>
                                    </p:cNvPr>
                                    <p:cNvCxnSpPr/>
                                    <p:nvPr/>
                                  </p:nvCxnSpPr>
                                  <p:spPr bwMode="auto">
                                    <a:xfrm>
                                      <a:off x="540732" y="294239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11" name="Oval 110">
                                      <a:extLst>
                                        <a:ext uri="{FF2B5EF4-FFF2-40B4-BE49-F238E27FC236}">
                                          <a16:creationId xmlns:a16="http://schemas.microsoft.com/office/drawing/2014/main" id="{0D9DD7C1-6F39-4B2A-AB7A-674CD7E82F1E}"/>
                                        </a:ext>
                                      </a:extLst>
                                    </p:cNvPr>
                                    <p:cNvSpPr/>
                                    <p:nvPr/>
                                  </p:nvSpPr>
                                  <p:spPr>
                                    <a:xfrm>
                                      <a:off x="575346" y="284720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DBF7792B-24FB-42CE-B4C4-C52CF19D9F67}"/>
                                        </a:ext>
                                      </a:extLst>
                                    </p:cNvPr>
                                    <p:cNvSpPr/>
                                    <p:nvPr/>
                                  </p:nvSpPr>
                                  <p:spPr>
                                    <a:xfrm>
                                      <a:off x="575346" y="328276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13" name="Straight Connector 112">
                                      <a:extLst>
                                        <a:ext uri="{FF2B5EF4-FFF2-40B4-BE49-F238E27FC236}">
                                          <a16:creationId xmlns:a16="http://schemas.microsoft.com/office/drawing/2014/main" id="{B60B9F5F-13EA-4CF6-ADEF-5D730D24839E}"/>
                                        </a:ext>
                                      </a:extLst>
                                    </p:cNvPr>
                                    <p:cNvCxnSpPr/>
                                    <p:nvPr/>
                                  </p:nvCxnSpPr>
                                  <p:spPr>
                                    <a:xfrm>
                                      <a:off x="578231" y="289912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7B1C282-7BBA-40BF-BEFE-9B02B724FD12}"/>
                                        </a:ext>
                                      </a:extLst>
                                    </p:cNvPr>
                                    <p:cNvCxnSpPr/>
                                    <p:nvPr/>
                                  </p:nvCxnSpPr>
                                  <p:spPr>
                                    <a:xfrm>
                                      <a:off x="578231" y="297123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2FB25BA-5BCE-4386-AB3A-F6298C5EC0D9}"/>
                                        </a:ext>
                                      </a:extLst>
                                    </p:cNvPr>
                                    <p:cNvCxnSpPr/>
                                    <p:nvPr/>
                                  </p:nvCxnSpPr>
                                  <p:spPr>
                                    <a:xfrm>
                                      <a:off x="578231" y="304911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13DB505-2330-46F6-AEF8-686D60F02E0C}"/>
                                        </a:ext>
                                      </a:extLst>
                                    </p:cNvPr>
                                    <p:cNvCxnSpPr/>
                                    <p:nvPr/>
                                  </p:nvCxnSpPr>
                                  <p:spPr>
                                    <a:xfrm>
                                      <a:off x="578231" y="312988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4D4E91E-2D59-4990-BAED-632E61571EC0}"/>
                                        </a:ext>
                                      </a:extLst>
                                    </p:cNvPr>
                                    <p:cNvCxnSpPr/>
                                    <p:nvPr/>
                                  </p:nvCxnSpPr>
                                  <p:spPr>
                                    <a:xfrm>
                                      <a:off x="575346" y="320488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9E01D8-9141-4411-B13F-1DE8A5FCD7FD}"/>
                                        </a:ext>
                                      </a:extLst>
                                    </p:cNvPr>
                                    <p:cNvCxnSpPr/>
                                    <p:nvPr/>
                                  </p:nvCxnSpPr>
                                  <p:spPr>
                                    <a:xfrm flipH="1">
                                      <a:off x="581115" y="289046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DD9AD4E-14ED-4E77-9B12-43B26B731194}"/>
                                        </a:ext>
                                      </a:extLst>
                                    </p:cNvPr>
                                    <p:cNvCxnSpPr/>
                                    <p:nvPr/>
                                  </p:nvCxnSpPr>
                                  <p:spPr>
                                    <a:xfrm flipH="1">
                                      <a:off x="581115" y="296835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E76D6C8-25B0-4BDD-986A-3C442D28AF43}"/>
                                        </a:ext>
                                      </a:extLst>
                                    </p:cNvPr>
                                    <p:cNvCxnSpPr/>
                                    <p:nvPr/>
                                  </p:nvCxnSpPr>
                                  <p:spPr>
                                    <a:xfrm flipH="1">
                                      <a:off x="578231" y="304623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813B435-1C61-4FA8-A613-D8E55CE21278}"/>
                                        </a:ext>
                                      </a:extLst>
                                    </p:cNvPr>
                                    <p:cNvCxnSpPr/>
                                    <p:nvPr/>
                                  </p:nvCxnSpPr>
                                  <p:spPr>
                                    <a:xfrm flipH="1">
                                      <a:off x="581115" y="312123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350CA17-F426-4C06-B014-A57F2DD66A5F}"/>
                                        </a:ext>
                                      </a:extLst>
                                    </p:cNvPr>
                                    <p:cNvCxnSpPr/>
                                    <p:nvPr/>
                                  </p:nvCxnSpPr>
                                  <p:spPr>
                                    <a:xfrm flipH="1">
                                      <a:off x="581115" y="319911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8" name="Group 77">
                                  <a:extLst>
                                    <a:ext uri="{FF2B5EF4-FFF2-40B4-BE49-F238E27FC236}">
                                      <a16:creationId xmlns:a16="http://schemas.microsoft.com/office/drawing/2014/main" id="{D4C2E43F-F99A-4BFB-972C-C1648AC60C26}"/>
                                    </a:ext>
                                  </a:extLst>
                                </p:cNvPr>
                                <p:cNvGrpSpPr/>
                                <p:nvPr/>
                              </p:nvGrpSpPr>
                              <p:grpSpPr>
                                <a:xfrm>
                                  <a:off x="709830" y="386861"/>
                                  <a:ext cx="573505" cy="1637665"/>
                                  <a:chOff x="805116" y="1912620"/>
                                  <a:chExt cx="574363" cy="1638134"/>
                                </a:xfrm>
                              </p:grpSpPr>
                              <p:sp>
                                <p:nvSpPr>
                                  <p:cNvPr id="81" name="Rectangle 80">
                                    <a:extLst>
                                      <a:ext uri="{FF2B5EF4-FFF2-40B4-BE49-F238E27FC236}">
                                        <a16:creationId xmlns:a16="http://schemas.microsoft.com/office/drawing/2014/main" id="{9195C034-7AE0-4E31-9EB3-34BF48DFE26A}"/>
                                      </a:ext>
                                    </a:extLst>
                                  </p:cNvPr>
                                  <p:cNvSpPr>
                                    <a:spLocks noChangeArrowheads="1"/>
                                  </p:cNvSpPr>
                                  <p:nvPr/>
                                </p:nvSpPr>
                                <p:spPr bwMode="auto">
                                  <a:xfrm>
                                    <a:off x="1089696" y="2873316"/>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82" name="Group 81">
                                    <a:extLst>
                                      <a:ext uri="{FF2B5EF4-FFF2-40B4-BE49-F238E27FC236}">
                                        <a16:creationId xmlns:a16="http://schemas.microsoft.com/office/drawing/2014/main" id="{6E6D45CB-4C31-4DCB-83C0-6FE76ECAA83E}"/>
                                      </a:ext>
                                    </a:extLst>
                                  </p:cNvPr>
                                  <p:cNvGrpSpPr/>
                                  <p:nvPr/>
                                </p:nvGrpSpPr>
                                <p:grpSpPr>
                                  <a:xfrm>
                                    <a:off x="805116" y="1912620"/>
                                    <a:ext cx="574363" cy="1638134"/>
                                    <a:chOff x="805116" y="1912620"/>
                                    <a:chExt cx="574363" cy="1638134"/>
                                  </a:xfrm>
                                </p:grpSpPr>
                                <p:sp>
                                  <p:nvSpPr>
                                    <p:cNvPr id="83" name="Text Box 859">
                                      <a:extLst>
                                        <a:ext uri="{FF2B5EF4-FFF2-40B4-BE49-F238E27FC236}">
                                          <a16:creationId xmlns:a16="http://schemas.microsoft.com/office/drawing/2014/main" id="{21B13F71-D616-4656-84AB-F014BF9EE098}"/>
                                        </a:ext>
                                      </a:extLst>
                                    </p:cNvPr>
                                    <p:cNvSpPr txBox="1">
                                      <a:spLocks noChangeArrowheads="1"/>
                                    </p:cNvSpPr>
                                    <p:nvPr/>
                                  </p:nvSpPr>
                                  <p:spPr bwMode="auto">
                                    <a:xfrm>
                                      <a:off x="1184886" y="3392534"/>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4" name="AutoShape 860">
                                      <a:extLst>
                                        <a:ext uri="{FF2B5EF4-FFF2-40B4-BE49-F238E27FC236}">
                                          <a16:creationId xmlns:a16="http://schemas.microsoft.com/office/drawing/2014/main" id="{308224D8-D8F9-4EED-85C0-CB3BA8F3CAEC}"/>
                                        </a:ext>
                                      </a:extLst>
                                    </p:cNvPr>
                                    <p:cNvCxnSpPr>
                                      <a:cxnSpLocks noChangeShapeType="1"/>
                                    </p:cNvCxnSpPr>
                                    <p:nvPr/>
                                  </p:nvCxnSpPr>
                                  <p:spPr bwMode="auto">
                                    <a:xfrm>
                                      <a:off x="1153156" y="3311766"/>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85" name="Text Box 861">
                                      <a:extLst>
                                        <a:ext uri="{FF2B5EF4-FFF2-40B4-BE49-F238E27FC236}">
                                          <a16:creationId xmlns:a16="http://schemas.microsoft.com/office/drawing/2014/main" id="{C9D15F7B-AFA4-4FC4-AB94-6D87A90D703B}"/>
                                        </a:ext>
                                      </a:extLst>
                                    </p:cNvPr>
                                    <p:cNvSpPr txBox="1">
                                      <a:spLocks noChangeArrowheads="1"/>
                                    </p:cNvSpPr>
                                    <p:nvPr/>
                                  </p:nvSpPr>
                                  <p:spPr bwMode="auto">
                                    <a:xfrm>
                                      <a:off x="805116" y="2887288"/>
                                      <a:ext cx="204468" cy="3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6" name="AutoShape 862">
                                      <a:extLst>
                                        <a:ext uri="{FF2B5EF4-FFF2-40B4-BE49-F238E27FC236}">
                                          <a16:creationId xmlns:a16="http://schemas.microsoft.com/office/drawing/2014/main" id="{61308BC2-3903-4305-90F5-F865C7DEDD70}"/>
                                        </a:ext>
                                      </a:extLst>
                                    </p:cNvPr>
                                    <p:cNvCxnSpPr>
                                      <a:cxnSpLocks noChangeShapeType="1"/>
                                    </p:cNvCxnSpPr>
                                    <p:nvPr/>
                                  </p:nvCxnSpPr>
                                  <p:spPr bwMode="auto">
                                    <a:xfrm>
                                      <a:off x="1150523" y="1912620"/>
                                      <a:ext cx="2633" cy="966983"/>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87" name="Line 863">
                                      <a:extLst>
                                        <a:ext uri="{FF2B5EF4-FFF2-40B4-BE49-F238E27FC236}">
                                          <a16:creationId xmlns:a16="http://schemas.microsoft.com/office/drawing/2014/main" id="{C1568FC1-8ADA-461E-8DD1-3992776701C3}"/>
                                        </a:ext>
                                      </a:extLst>
                                    </p:cNvPr>
                                    <p:cNvCxnSpPr/>
                                    <p:nvPr/>
                                  </p:nvCxnSpPr>
                                  <p:spPr bwMode="auto">
                                    <a:xfrm rot="16200000">
                                      <a:off x="974315" y="3020427"/>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88" name="Text Box 864">
                                      <a:extLst>
                                        <a:ext uri="{FF2B5EF4-FFF2-40B4-BE49-F238E27FC236}">
                                          <a16:creationId xmlns:a16="http://schemas.microsoft.com/office/drawing/2014/main" id="{D2317CC2-191E-4CEE-922B-6343BB5C4D84}"/>
                                        </a:ext>
                                      </a:extLst>
                                    </p:cNvPr>
                                    <p:cNvSpPr txBox="1">
                                      <a:spLocks noChangeArrowheads="1"/>
                                    </p:cNvSpPr>
                                    <p:nvPr/>
                                  </p:nvSpPr>
                                  <p:spPr bwMode="auto">
                                    <a:xfrm>
                                      <a:off x="1176232" y="2631014"/>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9" name="Line 866">
                                      <a:extLst>
                                        <a:ext uri="{FF2B5EF4-FFF2-40B4-BE49-F238E27FC236}">
                                          <a16:creationId xmlns:a16="http://schemas.microsoft.com/office/drawing/2014/main" id="{49889155-792C-4D34-A6D9-F69667261591}"/>
                                        </a:ext>
                                      </a:extLst>
                                    </p:cNvPr>
                                    <p:cNvCxnSpPr/>
                                    <p:nvPr/>
                                  </p:nvCxnSpPr>
                                  <p:spPr bwMode="auto">
                                    <a:xfrm>
                                      <a:off x="1055082" y="2948314"/>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90" name="Oval 89">
                                      <a:extLst>
                                        <a:ext uri="{FF2B5EF4-FFF2-40B4-BE49-F238E27FC236}">
                                          <a16:creationId xmlns:a16="http://schemas.microsoft.com/office/drawing/2014/main" id="{1EFE5F73-65AF-4195-8241-CC120202E715}"/>
                                        </a:ext>
                                      </a:extLst>
                                    </p:cNvPr>
                                    <p:cNvSpPr/>
                                    <p:nvPr/>
                                  </p:nvSpPr>
                                  <p:spPr>
                                    <a:xfrm>
                                      <a:off x="1089696" y="285312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91" name="Oval 90">
                                      <a:extLst>
                                        <a:ext uri="{FF2B5EF4-FFF2-40B4-BE49-F238E27FC236}">
                                          <a16:creationId xmlns:a16="http://schemas.microsoft.com/office/drawing/2014/main" id="{46EF99FA-85E4-42E7-B872-1A04461DCD13}"/>
                                        </a:ext>
                                      </a:extLst>
                                    </p:cNvPr>
                                    <p:cNvSpPr/>
                                    <p:nvPr/>
                                  </p:nvSpPr>
                                  <p:spPr>
                                    <a:xfrm>
                                      <a:off x="1089696" y="328869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92" name="Straight Connector 91">
                                      <a:extLst>
                                        <a:ext uri="{FF2B5EF4-FFF2-40B4-BE49-F238E27FC236}">
                                          <a16:creationId xmlns:a16="http://schemas.microsoft.com/office/drawing/2014/main" id="{2790BC01-A887-498F-A1DF-9C0FDA5ED6B8}"/>
                                        </a:ext>
                                      </a:extLst>
                                    </p:cNvPr>
                                    <p:cNvCxnSpPr/>
                                    <p:nvPr/>
                                  </p:nvCxnSpPr>
                                  <p:spPr>
                                    <a:xfrm>
                                      <a:off x="1092581" y="29050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0A58D7B-3C7B-45BE-967D-41C4958476A8}"/>
                                        </a:ext>
                                      </a:extLst>
                                    </p:cNvPr>
                                    <p:cNvCxnSpPr/>
                                    <p:nvPr/>
                                  </p:nvCxnSpPr>
                                  <p:spPr>
                                    <a:xfrm>
                                      <a:off x="1092581" y="297716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511969A-0611-41BE-96C2-2C3761B76D31}"/>
                                        </a:ext>
                                      </a:extLst>
                                    </p:cNvPr>
                                    <p:cNvCxnSpPr/>
                                    <p:nvPr/>
                                  </p:nvCxnSpPr>
                                  <p:spPr>
                                    <a:xfrm>
                                      <a:off x="1092581" y="305504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B1FACD2-9825-45EA-B3F5-D7D83C72B72C}"/>
                                        </a:ext>
                                      </a:extLst>
                                    </p:cNvPr>
                                    <p:cNvCxnSpPr/>
                                    <p:nvPr/>
                                  </p:nvCxnSpPr>
                                  <p:spPr>
                                    <a:xfrm>
                                      <a:off x="1092581" y="313580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1F89FD4-6ED4-40F4-9A0C-ED71E5644F2E}"/>
                                        </a:ext>
                                      </a:extLst>
                                    </p:cNvPr>
                                    <p:cNvCxnSpPr/>
                                    <p:nvPr/>
                                  </p:nvCxnSpPr>
                                  <p:spPr>
                                    <a:xfrm>
                                      <a:off x="1089696" y="321080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A7C7381-A855-43A4-8B48-51B57A40D202}"/>
                                        </a:ext>
                                      </a:extLst>
                                    </p:cNvPr>
                                    <p:cNvCxnSpPr/>
                                    <p:nvPr/>
                                  </p:nvCxnSpPr>
                                  <p:spPr>
                                    <a:xfrm flipH="1">
                                      <a:off x="1095465" y="289639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A4E0295-B913-4ADA-B1E8-3C33E639A517}"/>
                                        </a:ext>
                                      </a:extLst>
                                    </p:cNvPr>
                                    <p:cNvCxnSpPr/>
                                    <p:nvPr/>
                                  </p:nvCxnSpPr>
                                  <p:spPr>
                                    <a:xfrm flipH="1">
                                      <a:off x="1095465" y="29742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22921FE-F61E-4DF9-9C0E-C16961BFCE62}"/>
                                        </a:ext>
                                      </a:extLst>
                                    </p:cNvPr>
                                    <p:cNvCxnSpPr/>
                                    <p:nvPr/>
                                  </p:nvCxnSpPr>
                                  <p:spPr>
                                    <a:xfrm flipH="1">
                                      <a:off x="1092581" y="305215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9229847-4D7C-4882-A0F4-8464BD7F9412}"/>
                                        </a:ext>
                                      </a:extLst>
                                    </p:cNvPr>
                                    <p:cNvCxnSpPr/>
                                    <p:nvPr/>
                                  </p:nvCxnSpPr>
                                  <p:spPr>
                                    <a:xfrm flipH="1">
                                      <a:off x="1095465" y="312715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27A3F47-3E06-4277-A3F3-2579F7D57FB0}"/>
                                        </a:ext>
                                      </a:extLst>
                                    </p:cNvPr>
                                    <p:cNvCxnSpPr/>
                                    <p:nvPr/>
                                  </p:nvCxnSpPr>
                                  <p:spPr>
                                    <a:xfrm flipH="1">
                                      <a:off x="1095465" y="3205038"/>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79" name="Straight Connector 78">
                                  <a:extLst>
                                    <a:ext uri="{FF2B5EF4-FFF2-40B4-BE49-F238E27FC236}">
                                      <a16:creationId xmlns:a16="http://schemas.microsoft.com/office/drawing/2014/main" id="{9E889882-84C7-4849-903C-C57A790A65CC}"/>
                                    </a:ext>
                                  </a:extLst>
                                </p:cNvPr>
                                <p:cNvCxnSpPr/>
                                <p:nvPr/>
                              </p:nvCxnSpPr>
                              <p:spPr>
                                <a:xfrm>
                                  <a:off x="169984" y="0"/>
                                  <a:ext cx="0" cy="785990"/>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BEEEED9C-D58A-488B-AC4E-EEB5D54EF04E}"/>
                                    </a:ext>
                                  </a:extLst>
                                </p:cNvPr>
                                <p:cNvCxnSpPr/>
                                <p:nvPr/>
                              </p:nvCxnSpPr>
                              <p:spPr>
                                <a:xfrm flipH="1">
                                  <a:off x="0" y="398585"/>
                                  <a:ext cx="169984"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75" name="Straight Connector 74">
                                <a:extLst>
                                  <a:ext uri="{FF2B5EF4-FFF2-40B4-BE49-F238E27FC236}">
                                    <a16:creationId xmlns:a16="http://schemas.microsoft.com/office/drawing/2014/main" id="{73733977-883A-421A-97BC-B0264FF540A8}"/>
                                  </a:ext>
                                </a:extLst>
                              </p:cNvPr>
                              <p:cNvCxnSpPr/>
                              <p:nvPr/>
                            </p:nvCxnSpPr>
                            <p:spPr>
                              <a:xfrm>
                                <a:off x="633046" y="3475892"/>
                                <a:ext cx="587664"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A0D1E1C4-FE6B-4AE4-9251-9F75F30D7800}"/>
                                </a:ext>
                              </a:extLst>
                            </p:cNvPr>
                            <p:cNvGrpSpPr/>
                            <p:nvPr/>
                          </p:nvGrpSpPr>
                          <p:grpSpPr>
                            <a:xfrm>
                              <a:off x="1600200" y="709060"/>
                              <a:ext cx="870006" cy="1456103"/>
                              <a:chOff x="0" y="-77624"/>
                              <a:chExt cx="837866" cy="2001707"/>
                            </a:xfrm>
                          </p:grpSpPr>
                          <p:sp>
                            <p:nvSpPr>
                              <p:cNvPr id="27" name="Text Box 861">
                                <a:extLst>
                                  <a:ext uri="{FF2B5EF4-FFF2-40B4-BE49-F238E27FC236}">
                                    <a16:creationId xmlns:a16="http://schemas.microsoft.com/office/drawing/2014/main" id="{DDEE4A5A-2810-4138-A213-12B2F18D8D4B}"/>
                                  </a:ext>
                                </a:extLst>
                              </p:cNvPr>
                              <p:cNvSpPr txBox="1">
                                <a:spLocks noChangeArrowheads="1"/>
                              </p:cNvSpPr>
                              <p:nvPr/>
                            </p:nvSpPr>
                            <p:spPr bwMode="auto">
                              <a:xfrm>
                                <a:off x="250619" y="-77624"/>
                                <a:ext cx="302607" cy="23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8B60951C-03DC-4A59-AF7A-ACAB197AB4FB}"/>
                                  </a:ext>
                                </a:extLst>
                              </p:cNvPr>
                              <p:cNvGrpSpPr/>
                              <p:nvPr/>
                            </p:nvGrpSpPr>
                            <p:grpSpPr>
                              <a:xfrm>
                                <a:off x="0" y="144236"/>
                                <a:ext cx="496982" cy="790179"/>
                                <a:chOff x="0" y="70485"/>
                                <a:chExt cx="496982" cy="790866"/>
                              </a:xfrm>
                            </p:grpSpPr>
                            <p:cxnSp>
                              <p:nvCxnSpPr>
                                <p:cNvPr id="52" name="AutoShape 860">
                                  <a:extLst>
                                    <a:ext uri="{FF2B5EF4-FFF2-40B4-BE49-F238E27FC236}">
                                      <a16:creationId xmlns:a16="http://schemas.microsoft.com/office/drawing/2014/main" id="{50FE353F-A26E-4E9C-BBDD-5FEB7693ADAE}"/>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3" name="Text Box 861">
                                  <a:extLst>
                                    <a:ext uri="{FF2B5EF4-FFF2-40B4-BE49-F238E27FC236}">
                                      <a16:creationId xmlns:a16="http://schemas.microsoft.com/office/drawing/2014/main" id="{D856DF78-E9F1-4616-BD9E-4C1FB859EAA6}"/>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4" name="AutoShape 862">
                                  <a:extLst>
                                    <a:ext uri="{FF2B5EF4-FFF2-40B4-BE49-F238E27FC236}">
                                      <a16:creationId xmlns:a16="http://schemas.microsoft.com/office/drawing/2014/main" id="{D9890B76-48E6-4000-A619-C5313701BEB7}"/>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5" name="Line 863">
                                  <a:extLst>
                                    <a:ext uri="{FF2B5EF4-FFF2-40B4-BE49-F238E27FC236}">
                                      <a16:creationId xmlns:a16="http://schemas.microsoft.com/office/drawing/2014/main" id="{DDA2441E-6DC2-4376-BD99-F0F01607C3B9}"/>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6" name="Rectangle 55">
                                  <a:extLst>
                                    <a:ext uri="{FF2B5EF4-FFF2-40B4-BE49-F238E27FC236}">
                                      <a16:creationId xmlns:a16="http://schemas.microsoft.com/office/drawing/2014/main" id="{03822F16-0475-4F62-9E0A-5C82E13DB0F3}"/>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7" name="Line 866">
                                  <a:extLst>
                                    <a:ext uri="{FF2B5EF4-FFF2-40B4-BE49-F238E27FC236}">
                                      <a16:creationId xmlns:a16="http://schemas.microsoft.com/office/drawing/2014/main" id="{B913EC6A-9F2A-4FE8-8BCC-470F5E209F6F}"/>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8" name="Oval 57">
                                  <a:extLst>
                                    <a:ext uri="{FF2B5EF4-FFF2-40B4-BE49-F238E27FC236}">
                                      <a16:creationId xmlns:a16="http://schemas.microsoft.com/office/drawing/2014/main" id="{3E74FEFB-9CBF-4EB3-8986-EAF64D5D6F65}"/>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A3D257BB-E4A2-41C7-9F53-4ADC4104C199}"/>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60" name="Oval 59">
                                  <a:extLst>
                                    <a:ext uri="{FF2B5EF4-FFF2-40B4-BE49-F238E27FC236}">
                                      <a16:creationId xmlns:a16="http://schemas.microsoft.com/office/drawing/2014/main" id="{C9D63D24-1561-437E-9F5E-FF950F539CC9}"/>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61" name="Straight Connector 60">
                                  <a:extLst>
                                    <a:ext uri="{FF2B5EF4-FFF2-40B4-BE49-F238E27FC236}">
                                      <a16:creationId xmlns:a16="http://schemas.microsoft.com/office/drawing/2014/main" id="{20C7EB54-255A-4D85-8476-DB80F20E87B0}"/>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72C847B-671F-4AFE-9E1F-9FAF59B0F714}"/>
                                    </a:ext>
                                  </a:extLst>
                                </p:cNvPr>
                                <p:cNvCxnSpPr/>
                                <p:nvPr/>
                              </p:nvCxnSpPr>
                              <p:spPr>
                                <a:xfrm>
                                  <a:off x="379095" y="34670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96DEEB2-34B1-4297-93A4-88E06EEEFF35}"/>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FE92100-D546-40B3-A83E-5BCFAE57552C}"/>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98682BE-9282-4DF3-B20E-8C6B278A41E0}"/>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1A5A0D9-CA4B-4202-885A-8892215ADD74}"/>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8337CF3-BA7F-4ECD-85AA-2A1BB77ACC42}"/>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38F7688-0CB4-42DE-90DF-C5708C3C7ED4}"/>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F7977DE-BF8B-4EB8-9E5B-E0C962033B7A}"/>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9A9D6BF-A592-4135-88CE-9760B8E0115B}"/>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9253792C-D907-4658-8298-6330623D4497}"/>
                                  </a:ext>
                                </a:extLst>
                              </p:cNvPr>
                              <p:cNvGrpSpPr/>
                              <p:nvPr/>
                            </p:nvGrpSpPr>
                            <p:grpSpPr>
                              <a:xfrm>
                                <a:off x="340177" y="929123"/>
                                <a:ext cx="155741" cy="790005"/>
                                <a:chOff x="274032" y="69229"/>
                                <a:chExt cx="156311" cy="790884"/>
                              </a:xfrm>
                            </p:grpSpPr>
                            <p:sp>
                              <p:nvSpPr>
                                <p:cNvPr id="35" name="Rectangle 34">
                                  <a:extLst>
                                    <a:ext uri="{FF2B5EF4-FFF2-40B4-BE49-F238E27FC236}">
                                      <a16:creationId xmlns:a16="http://schemas.microsoft.com/office/drawing/2014/main" id="{2B476C8D-5DE4-4018-85C8-0460243BC36F}"/>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6" name="Group 35">
                                  <a:extLst>
                                    <a:ext uri="{FF2B5EF4-FFF2-40B4-BE49-F238E27FC236}">
                                      <a16:creationId xmlns:a16="http://schemas.microsoft.com/office/drawing/2014/main" id="{FBDFA6C0-EFED-48A4-8A6E-34332E307390}"/>
                                    </a:ext>
                                  </a:extLst>
                                </p:cNvPr>
                                <p:cNvGrpSpPr/>
                                <p:nvPr/>
                              </p:nvGrpSpPr>
                              <p:grpSpPr>
                                <a:xfrm>
                                  <a:off x="274032" y="69229"/>
                                  <a:ext cx="153994" cy="790884"/>
                                  <a:chOff x="274032" y="69229"/>
                                  <a:chExt cx="153994" cy="790884"/>
                                </a:xfrm>
                              </p:grpSpPr>
                              <p:cxnSp>
                                <p:nvCxnSpPr>
                                  <p:cNvPr id="37" name="AutoShape 860">
                                    <a:extLst>
                                      <a:ext uri="{FF2B5EF4-FFF2-40B4-BE49-F238E27FC236}">
                                        <a16:creationId xmlns:a16="http://schemas.microsoft.com/office/drawing/2014/main" id="{38F3091F-3643-4D9E-952F-F7D1EDEC55C0}"/>
                                      </a:ext>
                                    </a:extLst>
                                  </p:cNvPr>
                                  <p:cNvCxnSpPr>
                                    <a:cxnSpLocks noChangeShapeType="1"/>
                                  </p:cNvCxnSpPr>
                                  <p:nvPr/>
                                </p:nvCxnSpPr>
                                <p:spPr bwMode="auto">
                                  <a:xfrm>
                                    <a:off x="368851"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8" name="AutoShape 862">
                                    <a:extLst>
                                      <a:ext uri="{FF2B5EF4-FFF2-40B4-BE49-F238E27FC236}">
                                        <a16:creationId xmlns:a16="http://schemas.microsoft.com/office/drawing/2014/main" id="{D94CE2BF-F961-4986-9DB5-BD76FE608DA6}"/>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9" name="Line 866">
                                    <a:extLst>
                                      <a:ext uri="{FF2B5EF4-FFF2-40B4-BE49-F238E27FC236}">
                                        <a16:creationId xmlns:a16="http://schemas.microsoft.com/office/drawing/2014/main" id="{317FA00E-C485-42EC-AC30-EEA9948C574B}"/>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0" name="Oval 39">
                                    <a:extLst>
                                      <a:ext uri="{FF2B5EF4-FFF2-40B4-BE49-F238E27FC236}">
                                        <a16:creationId xmlns:a16="http://schemas.microsoft.com/office/drawing/2014/main" id="{9FCBC59D-D122-447A-B74C-23C3950642DA}"/>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8CA10659-08CA-4C68-AB86-BABA0BCCD6E7}"/>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CD3F84D6-4DC4-4B3B-9C1F-A29B94E5D312}"/>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7371C6B-1328-43B5-A2D2-49E58FC42935}"/>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BD86C60-753F-4EA3-B975-6120AD56D69E}"/>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F8D74D1-5176-423C-9816-B7CB36B54092}"/>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15C3FFF-6D8D-4F95-8E2F-7583D126DDEB}"/>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081AC04-847E-45EF-B7FF-FFF21A90411F}"/>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C321C9A-C47A-4D07-9FC6-0054481AC62C}"/>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3E1BA93-2402-4F8B-A397-3080C0B7CFD1}"/>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137A01B-1E18-4E3E-B68C-61AEBD7A007E}"/>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B955EAF-2B24-4189-A309-815A40B071BF}"/>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30" name="Straight Connector 29">
                                <a:extLst>
                                  <a:ext uri="{FF2B5EF4-FFF2-40B4-BE49-F238E27FC236}">
                                    <a16:creationId xmlns:a16="http://schemas.microsoft.com/office/drawing/2014/main" id="{48AB0726-7EEE-44AF-ABCF-1ACA71566014}"/>
                                  </a:ext>
                                </a:extLst>
                              </p:cNvPr>
                              <p:cNvCxnSpPr/>
                              <p:nvPr/>
                            </p:nvCxnSpPr>
                            <p:spPr>
                              <a:xfrm>
                                <a:off x="136071" y="525236"/>
                                <a:ext cx="0" cy="784225"/>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2291593-6C42-46BD-BD44-37C1EAF888BD}"/>
                                  </a:ext>
                                </a:extLst>
                              </p:cNvPr>
                              <p:cNvCxnSpPr/>
                              <p:nvPr/>
                            </p:nvCxnSpPr>
                            <p:spPr>
                              <a:xfrm>
                                <a:off x="130628" y="1309007"/>
                                <a:ext cx="195943" cy="0"/>
                              </a:xfrm>
                              <a:prstGeom prst="line">
                                <a:avLst/>
                              </a:prstGeom>
                              <a:ln w="12700"/>
                            </p:spPr>
                            <p:style>
                              <a:lnRef idx="1">
                                <a:schemeClr val="dk1"/>
                              </a:lnRef>
                              <a:fillRef idx="0">
                                <a:schemeClr val="dk1"/>
                              </a:fillRef>
                              <a:effectRef idx="0">
                                <a:schemeClr val="dk1"/>
                              </a:effectRef>
                              <a:fontRef idx="minor">
                                <a:schemeClr val="tx1"/>
                              </a:fontRef>
                            </p:style>
                          </p:cxnSp>
                          <p:sp>
                            <p:nvSpPr>
                              <p:cNvPr id="32" name="Flowchart: Merge 31">
                                <a:extLst>
                                  <a:ext uri="{FF2B5EF4-FFF2-40B4-BE49-F238E27FC236}">
                                    <a16:creationId xmlns:a16="http://schemas.microsoft.com/office/drawing/2014/main" id="{8BE4F28A-6AEF-4173-A036-B7767B9895EB}"/>
                                  </a:ext>
                                </a:extLst>
                              </p:cNvPr>
                              <p:cNvSpPr/>
                              <p:nvPr/>
                            </p:nvSpPr>
                            <p:spPr>
                              <a:xfrm>
                                <a:off x="391886" y="1719943"/>
                                <a:ext cx="84455" cy="51435"/>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33" name="Text Box 861">
                                <a:extLst>
                                  <a:ext uri="{FF2B5EF4-FFF2-40B4-BE49-F238E27FC236}">
                                    <a16:creationId xmlns:a16="http://schemas.microsoft.com/office/drawing/2014/main" id="{0685462A-D0BB-4A33-8633-2BDB308317B9}"/>
                                  </a:ext>
                                </a:extLst>
                              </p:cNvPr>
                              <p:cNvSpPr txBox="1">
                                <a:spLocks noChangeArrowheads="1"/>
                              </p:cNvSpPr>
                              <p:nvPr/>
                            </p:nvSpPr>
                            <p:spPr bwMode="auto">
                              <a:xfrm>
                                <a:off x="428602" y="1689515"/>
                                <a:ext cx="409264" cy="23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4" name="Straight Connector 33">
                                <a:extLst>
                                  <a:ext uri="{FF2B5EF4-FFF2-40B4-BE49-F238E27FC236}">
                                    <a16:creationId xmlns:a16="http://schemas.microsoft.com/office/drawing/2014/main" id="{ABA8F6F2-932C-4D78-B53A-AA146B1602C1}"/>
                                  </a:ext>
                                </a:extLst>
                              </p:cNvPr>
                              <p:cNvCxnSpPr/>
                              <p:nvPr/>
                            </p:nvCxnSpPr>
                            <p:spPr>
                              <a:xfrm>
                                <a:off x="310243" y="146957"/>
                                <a:ext cx="274865"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24" name="Straight Connector 23">
                            <a:extLst>
                              <a:ext uri="{FF2B5EF4-FFF2-40B4-BE49-F238E27FC236}">
                                <a16:creationId xmlns:a16="http://schemas.microsoft.com/office/drawing/2014/main" id="{157A5C2D-4748-4481-85C6-D56D430A7F98}"/>
                              </a:ext>
                            </a:extLst>
                          </p:cNvPr>
                          <p:cNvCxnSpPr/>
                          <p:nvPr/>
                        </p:nvCxnSpPr>
                        <p:spPr>
                          <a:xfrm>
                            <a:off x="982980" y="2415540"/>
                            <a:ext cx="0" cy="99144"/>
                          </a:xfrm>
                          <a:prstGeom prst="line">
                            <a:avLst/>
                          </a:prstGeom>
                          <a:ln w="12700"/>
                        </p:spPr>
                        <p:style>
                          <a:lnRef idx="1">
                            <a:schemeClr val="dk1"/>
                          </a:lnRef>
                          <a:fillRef idx="0">
                            <a:schemeClr val="dk1"/>
                          </a:fillRef>
                          <a:effectRef idx="0">
                            <a:schemeClr val="dk1"/>
                          </a:effectRef>
                          <a:fontRef idx="minor">
                            <a:schemeClr val="tx1"/>
                          </a:fontRef>
                        </p:style>
                      </p:cxnSp>
                    </p:grpSp>
                  </p:grpSp>
                </p:grpSp>
              </p:grpSp>
            </p:grpSp>
          </p:grpSp>
          <p:cxnSp>
            <p:nvCxnSpPr>
              <p:cNvPr id="11" name="Straight Connector 10">
                <a:extLst>
                  <a:ext uri="{FF2B5EF4-FFF2-40B4-BE49-F238E27FC236}">
                    <a16:creationId xmlns:a16="http://schemas.microsoft.com/office/drawing/2014/main" id="{4D62C6D4-7400-417E-94D3-FF338F0514D5}"/>
                  </a:ext>
                </a:extLst>
              </p:cNvPr>
              <p:cNvCxnSpPr/>
              <p:nvPr/>
            </p:nvCxnSpPr>
            <p:spPr>
              <a:xfrm flipH="1">
                <a:off x="632460" y="1264509"/>
                <a:ext cx="511318"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80" name="Text Box 861">
              <a:extLst>
                <a:ext uri="{FF2B5EF4-FFF2-40B4-BE49-F238E27FC236}">
                  <a16:creationId xmlns:a16="http://schemas.microsoft.com/office/drawing/2014/main" id="{E3C7EEF0-E123-4DFE-8AE8-7A1779DB1210}"/>
                </a:ext>
              </a:extLst>
            </p:cNvPr>
            <p:cNvSpPr txBox="1">
              <a:spLocks noChangeArrowheads="1"/>
            </p:cNvSpPr>
            <p:nvPr/>
          </p:nvSpPr>
          <p:spPr bwMode="auto">
            <a:xfrm>
              <a:off x="1605355" y="2158819"/>
              <a:ext cx="370934" cy="37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000" dirty="0">
                  <a:effectLst/>
                  <a:latin typeface="Calibri" panose="020F0502020204030204" pitchFamily="34"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endParaRPr>
            </a:p>
          </p:txBody>
        </p:sp>
      </p:grpSp>
      <p:sp>
        <p:nvSpPr>
          <p:cNvPr id="281" name="Rectangle 4">
            <a:extLst>
              <a:ext uri="{FF2B5EF4-FFF2-40B4-BE49-F238E27FC236}">
                <a16:creationId xmlns:a16="http://schemas.microsoft.com/office/drawing/2014/main" id="{219399DD-F5F6-4C0C-AE90-1859EA1A46D0}"/>
              </a:ext>
            </a:extLst>
          </p:cNvPr>
          <p:cNvSpPr/>
          <p:nvPr/>
        </p:nvSpPr>
        <p:spPr>
          <a:xfrm>
            <a:off x="7359769" y="1881484"/>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AA7</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282" name="Rectangle 4">
            <a:extLst>
              <a:ext uri="{FF2B5EF4-FFF2-40B4-BE49-F238E27FC236}">
                <a16:creationId xmlns:a16="http://schemas.microsoft.com/office/drawing/2014/main" id="{15320D7E-61DB-4F05-915F-809A95945B03}"/>
              </a:ext>
            </a:extLst>
          </p:cNvPr>
          <p:cNvSpPr txBox="1">
            <a:spLocks/>
          </p:cNvSpPr>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7</a:t>
            </a:r>
            <a:endParaRPr lang="en-US" sz="2800"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2918656" y="4823958"/>
            <a:ext cx="2993535"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Fig.11: Approximate Adder 8</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53" name="Table 2"/>
          <p:cNvGraphicFramePr/>
          <p:nvPr>
            <p:extLst>
              <p:ext uri="{D42A27DB-BD31-4B8C-83A1-F6EECF244321}">
                <p14:modId xmlns:p14="http://schemas.microsoft.com/office/powerpoint/2010/main" val="275963788"/>
              </p:ext>
            </p:extLst>
          </p:nvPr>
        </p:nvGraphicFramePr>
        <p:xfrm>
          <a:off x="7924799" y="2214617"/>
          <a:ext cx="3429001" cy="3462165"/>
        </p:xfrm>
        <a:graphic>
          <a:graphicData uri="http://schemas.openxmlformats.org/drawingml/2006/table">
            <a:tbl>
              <a:tblPr>
                <a:tableStyleId>{BDBED569-4797-4DF1-A0F4-6AAB3CD982D8}</a:tableStyleId>
              </a:tblPr>
              <a:tblGrid>
                <a:gridCol w="627429">
                  <a:extLst>
                    <a:ext uri="{9D8B030D-6E8A-4147-A177-3AD203B41FA5}">
                      <a16:colId xmlns:a16="http://schemas.microsoft.com/office/drawing/2014/main" val="20000"/>
                    </a:ext>
                  </a:extLst>
                </a:gridCol>
                <a:gridCol w="627429">
                  <a:extLst>
                    <a:ext uri="{9D8B030D-6E8A-4147-A177-3AD203B41FA5}">
                      <a16:colId xmlns:a16="http://schemas.microsoft.com/office/drawing/2014/main" val="20001"/>
                    </a:ext>
                  </a:extLst>
                </a:gridCol>
                <a:gridCol w="627429">
                  <a:extLst>
                    <a:ext uri="{9D8B030D-6E8A-4147-A177-3AD203B41FA5}">
                      <a16:colId xmlns:a16="http://schemas.microsoft.com/office/drawing/2014/main" val="20002"/>
                    </a:ext>
                  </a:extLst>
                </a:gridCol>
                <a:gridCol w="627429">
                  <a:extLst>
                    <a:ext uri="{9D8B030D-6E8A-4147-A177-3AD203B41FA5}">
                      <a16:colId xmlns:a16="http://schemas.microsoft.com/office/drawing/2014/main" val="20003"/>
                    </a:ext>
                  </a:extLst>
                </a:gridCol>
                <a:gridCol w="919285">
                  <a:extLst>
                    <a:ext uri="{9D8B030D-6E8A-4147-A177-3AD203B41FA5}">
                      <a16:colId xmlns:a16="http://schemas.microsoft.com/office/drawing/2014/main" val="20004"/>
                    </a:ext>
                  </a:extLst>
                </a:gridCol>
              </a:tblGrid>
              <a:tr h="49576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5" name="TextBox 354"/>
          <p:cNvSpPr txBox="1"/>
          <p:nvPr/>
        </p:nvSpPr>
        <p:spPr>
          <a:xfrm>
            <a:off x="768315" y="5676645"/>
            <a:ext cx="10655370" cy="1018830"/>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a:cs typeface="Times New Roman" panose="02020603050405020304" pitchFamily="18" charset="0"/>
              </a:rPr>
              <a:t>[3] </a:t>
            </a:r>
            <a:r>
              <a:rPr lang="en-IN" sz="1800" b="0" strike="noStrike" spc="-1" dirty="0">
                <a:solidFill>
                  <a:schemeClr val="accent1"/>
                </a:solidFill>
                <a:latin typeface="Times New Roman" panose="02020603050405020304" pitchFamily="18" charset="0"/>
                <a:cs typeface="Times New Roman" panose="02020603050405020304" pitchFamily="18" charset="0"/>
              </a:rPr>
              <a:t>V. Gupta, D. Mohapatra, A. Raghu Nathan, and K. Roy, “Low-power</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digital signal processing using approximate adders,” IEEE Trans.</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err="1">
                <a:solidFill>
                  <a:schemeClr val="accent1"/>
                </a:solidFill>
                <a:latin typeface="Times New Roman" panose="02020603050405020304" pitchFamily="18" charset="0"/>
                <a:cs typeface="Times New Roman" panose="02020603050405020304" pitchFamily="18" charset="0"/>
              </a:rPr>
              <a:t>OnComputer</a:t>
            </a:r>
            <a:r>
              <a:rPr lang="en-IN" sz="1800" b="0" strike="noStrike" spc="-1" dirty="0">
                <a:solidFill>
                  <a:schemeClr val="accent1"/>
                </a:solidFill>
                <a:latin typeface="Times New Roman" panose="02020603050405020304" pitchFamily="18" charset="0"/>
                <a:cs typeface="Times New Roman" panose="02020603050405020304" pitchFamily="18" charset="0"/>
              </a:rPr>
              <a:t>-Aided Design of Integrated Circuits and Systems, vol. 32,no. 1,</a:t>
            </a:r>
            <a:r>
              <a:rPr lang="en-IN" spc="-1" dirty="0">
                <a:solidFill>
                  <a:schemeClr val="accent1"/>
                </a:solidFill>
                <a:latin typeface="Times New Roman" panose="02020603050405020304" pitchFamily="18" charset="0"/>
                <a:cs typeface="Times New Roman" panose="02020603050405020304" pitchFamily="18" charset="0"/>
              </a:rPr>
              <a:t> </a:t>
            </a:r>
            <a:r>
              <a:rPr lang="en-IN" sz="1800" b="0" strike="noStrike" spc="-1" dirty="0">
                <a:solidFill>
                  <a:schemeClr val="accent1"/>
                </a:solidFill>
                <a:latin typeface="Times New Roman" panose="02020603050405020304" pitchFamily="18" charset="0"/>
                <a:cs typeface="Times New Roman" panose="02020603050405020304" pitchFamily="18" charset="0"/>
              </a:rPr>
              <a:t>pp. 124–137, Jan. 2013.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p>
            <a:endParaRPr lang="en-US" sz="1800" b="0" strike="noStrike" spc="-1" dirty="0">
              <a:solidFill>
                <a:schemeClr val="accent1"/>
              </a:solidFill>
              <a:latin typeface="Aria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69C5CAD-F2A4-49FA-9F0A-9D40F43108CE}"/>
                  </a:ext>
                </a:extLst>
              </p:cNvPr>
              <p:cNvSpPr/>
              <p:nvPr/>
            </p:nvSpPr>
            <p:spPr>
              <a:xfrm>
                <a:off x="7831456" y="456916"/>
                <a:ext cx="3950951" cy="1477905"/>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No. of transistors: 11</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Expression:</a:t>
                </a:r>
              </a:p>
              <a:p>
                <a:r>
                  <a:rPr lang="en-US" dirty="0">
                    <a:solidFill>
                      <a:schemeClr val="accent1"/>
                    </a:solidFill>
                    <a:latin typeface="Times New Roman" panose="02020603050405020304" pitchFamily="18" charset="0"/>
                    <a:cs typeface="Times New Roman" panose="02020603050405020304" pitchFamily="18" charset="0"/>
                  </a:rPr>
                  <a:t>Sum=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r>
                      <m:rPr>
                        <m:sty m:val="p"/>
                      </m:rPr>
                      <a:rPr lang="en-IN" b="0" i="0" smtClean="0">
                        <a:solidFill>
                          <a:schemeClr val="accent1"/>
                        </a:solidFill>
                        <a:latin typeface="Cambria Math" panose="02040503050406030204" pitchFamily="18" charset="0"/>
                      </a:rPr>
                      <m:t>C</m:t>
                    </m:r>
                    <m:r>
                      <a:rPr lang="en-US" i="1">
                        <a:solidFill>
                          <a:schemeClr val="accent1"/>
                        </a:solidFill>
                        <a:latin typeface="Cambria Math" panose="02040503050406030204" pitchFamily="18" charset="0"/>
                      </a:rPr>
                      <m:t> </m:t>
                    </m:r>
                  </m:oMath>
                </a14:m>
                <a:r>
                  <a:rPr lang="en-US" dirty="0">
                    <a:solidFill>
                      <a:schemeClr val="accent1"/>
                    </a:solidFill>
                    <a:latin typeface="Times New Roman" panose="02020603050405020304" pitchFamily="18" charset="0"/>
                    <a:cs typeface="Times New Roman" panose="02020603050405020304" pitchFamily="18" charset="0"/>
                  </a:rPr>
                  <a:t>+</a:t>
                </a:r>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𝐵</m:t>
                    </m:r>
                    <m:r>
                      <m:rPr>
                        <m:sty m:val="p"/>
                      </m:rPr>
                      <a:rPr lang="en-IN" b="0" i="0" smtClean="0">
                        <a:solidFill>
                          <a:schemeClr val="accent1"/>
                        </a:solidFill>
                        <a:latin typeface="Cambria Math" panose="02040503050406030204" pitchFamily="18" charset="0"/>
                      </a:rPr>
                      <m:t>C</m:t>
                    </m:r>
                  </m:oMath>
                </a14:m>
                <a:r>
                  <a:rPr lang="en-US" dirty="0">
                    <a:solidFill>
                      <a:schemeClr val="accent1"/>
                    </a:solidFill>
                    <a:latin typeface="Times New Roman" panose="02020603050405020304" pitchFamily="18" charset="0"/>
                    <a:cs typeface="Times New Roman" panose="02020603050405020304" pitchFamily="18" charset="0"/>
                  </a:rPr>
                  <a:t>+ ABC </a:t>
                </a:r>
              </a:p>
              <a:p>
                <a:r>
                  <a:rPr lang="en-US" dirty="0">
                    <a:solidFill>
                      <a:schemeClr val="accent1"/>
                    </a:solidFill>
                    <a:latin typeface="Times New Roman" panose="02020603050405020304" pitchFamily="18" charset="0"/>
                    <a:cs typeface="Times New Roman" panose="02020603050405020304" pitchFamily="18" charset="0"/>
                  </a:rPr>
                  <a:t>Carry = A</a:t>
                </a:r>
                <a:endParaRPr lang="en-IN"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269C5CAD-F2A4-49FA-9F0A-9D40F43108CE}"/>
                  </a:ext>
                </a:extLst>
              </p:cNvPr>
              <p:cNvSpPr>
                <a:spLocks noRot="1" noChangeAspect="1" noMove="1" noResize="1" noEditPoints="1" noAdjustHandles="1" noChangeArrowheads="1" noChangeShapeType="1" noTextEdit="1"/>
              </p:cNvSpPr>
              <p:nvPr/>
            </p:nvSpPr>
            <p:spPr>
              <a:xfrm>
                <a:off x="7831456" y="456916"/>
                <a:ext cx="3950951" cy="1477905"/>
              </a:xfrm>
              <a:prstGeom prst="rect">
                <a:avLst/>
              </a:prstGeom>
              <a:blipFill>
                <a:blip r:embed="rId2"/>
                <a:stretch>
                  <a:fillRect l="-1389" t="-2479" b="-578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F131D544-CC14-4AAB-8E31-965A60C124D8}"/>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chemeClr val="accent1"/>
                </a:solidFill>
                <a:latin typeface="Tw Cen MT"/>
              </a:rPr>
              <a:t>15</a:t>
            </a:fld>
            <a:endParaRPr lang="en-US" sz="1050" b="0" strike="noStrike" spc="-1" dirty="0">
              <a:solidFill>
                <a:schemeClr val="accent1"/>
              </a:solidFill>
              <a:latin typeface="Times New Roman"/>
            </a:endParaRPr>
          </a:p>
        </p:txBody>
      </p:sp>
      <p:grpSp>
        <p:nvGrpSpPr>
          <p:cNvPr id="9" name="Group 8">
            <a:extLst>
              <a:ext uri="{FF2B5EF4-FFF2-40B4-BE49-F238E27FC236}">
                <a16:creationId xmlns:a16="http://schemas.microsoft.com/office/drawing/2014/main" id="{59CBAA22-769A-488A-B392-7CE7A5D06FCB}"/>
              </a:ext>
            </a:extLst>
          </p:cNvPr>
          <p:cNvGrpSpPr/>
          <p:nvPr/>
        </p:nvGrpSpPr>
        <p:grpSpPr>
          <a:xfrm>
            <a:off x="1945936" y="1051120"/>
            <a:ext cx="4333875" cy="3803853"/>
            <a:chOff x="0" y="-17"/>
            <a:chExt cx="2674631" cy="2705116"/>
          </a:xfrm>
        </p:grpSpPr>
        <p:grpSp>
          <p:nvGrpSpPr>
            <p:cNvPr id="10" name="Group 9">
              <a:extLst>
                <a:ext uri="{FF2B5EF4-FFF2-40B4-BE49-F238E27FC236}">
                  <a16:creationId xmlns:a16="http://schemas.microsoft.com/office/drawing/2014/main" id="{D11DF56B-2B6D-4D8B-8B06-A96E23506C51}"/>
                </a:ext>
              </a:extLst>
            </p:cNvPr>
            <p:cNvGrpSpPr/>
            <p:nvPr/>
          </p:nvGrpSpPr>
          <p:grpSpPr>
            <a:xfrm>
              <a:off x="0" y="-17"/>
              <a:ext cx="2674631" cy="2705116"/>
              <a:chOff x="-81071" y="-78693"/>
              <a:chExt cx="2971601" cy="4543767"/>
            </a:xfrm>
          </p:grpSpPr>
          <p:grpSp>
            <p:nvGrpSpPr>
              <p:cNvPr id="12" name="Group 11">
                <a:extLst>
                  <a:ext uri="{FF2B5EF4-FFF2-40B4-BE49-F238E27FC236}">
                    <a16:creationId xmlns:a16="http://schemas.microsoft.com/office/drawing/2014/main" id="{1DA2C7B0-4652-459D-98B7-200B1A531A25}"/>
                  </a:ext>
                </a:extLst>
              </p:cNvPr>
              <p:cNvGrpSpPr/>
              <p:nvPr/>
            </p:nvGrpSpPr>
            <p:grpSpPr>
              <a:xfrm>
                <a:off x="-81071" y="-78693"/>
                <a:ext cx="2971601" cy="4543767"/>
                <a:chOff x="-81071" y="-78693"/>
                <a:chExt cx="2971601" cy="4543767"/>
              </a:xfrm>
            </p:grpSpPr>
            <p:sp>
              <p:nvSpPr>
                <p:cNvPr id="14" name="Text Box 861">
                  <a:extLst>
                    <a:ext uri="{FF2B5EF4-FFF2-40B4-BE49-F238E27FC236}">
                      <a16:creationId xmlns:a16="http://schemas.microsoft.com/office/drawing/2014/main" id="{9563181A-8A29-4DB6-8A58-780EBB4CC5E8}"/>
                    </a:ext>
                  </a:extLst>
                </p:cNvPr>
                <p:cNvSpPr txBox="1">
                  <a:spLocks noChangeArrowheads="1"/>
                </p:cNvSpPr>
                <p:nvPr/>
              </p:nvSpPr>
              <p:spPr bwMode="auto">
                <a:xfrm>
                  <a:off x="1566408" y="1931979"/>
                  <a:ext cx="419176" cy="2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Carry’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ED6C221-5651-4CAC-8341-7D3B7D4505C0}"/>
                    </a:ext>
                  </a:extLst>
                </p:cNvPr>
                <p:cNvGrpSpPr/>
                <p:nvPr/>
              </p:nvGrpSpPr>
              <p:grpSpPr>
                <a:xfrm>
                  <a:off x="-81071" y="-78693"/>
                  <a:ext cx="2971601" cy="4543767"/>
                  <a:chOff x="-81071" y="-78693"/>
                  <a:chExt cx="2971601" cy="4543767"/>
                </a:xfrm>
              </p:grpSpPr>
              <p:cxnSp>
                <p:nvCxnSpPr>
                  <p:cNvPr id="16" name="Straight Connector 15">
                    <a:extLst>
                      <a:ext uri="{FF2B5EF4-FFF2-40B4-BE49-F238E27FC236}">
                        <a16:creationId xmlns:a16="http://schemas.microsoft.com/office/drawing/2014/main" id="{636F691D-2282-49C3-9595-4265E52CCD9F}"/>
                      </a:ext>
                    </a:extLst>
                  </p:cNvPr>
                  <p:cNvCxnSpPr/>
                  <p:nvPr/>
                </p:nvCxnSpPr>
                <p:spPr>
                  <a:xfrm>
                    <a:off x="1082040" y="1107440"/>
                    <a:ext cx="610235"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9C2F92F2-80A2-46B4-81AE-40BA9843457E}"/>
                      </a:ext>
                    </a:extLst>
                  </p:cNvPr>
                  <p:cNvGrpSpPr/>
                  <p:nvPr/>
                </p:nvGrpSpPr>
                <p:grpSpPr>
                  <a:xfrm>
                    <a:off x="-81071" y="-78693"/>
                    <a:ext cx="2971601" cy="4543767"/>
                    <a:chOff x="-81071" y="-78693"/>
                    <a:chExt cx="2971601" cy="4543767"/>
                  </a:xfrm>
                </p:grpSpPr>
                <p:grpSp>
                  <p:nvGrpSpPr>
                    <p:cNvPr id="18" name="Group 17">
                      <a:extLst>
                        <a:ext uri="{FF2B5EF4-FFF2-40B4-BE49-F238E27FC236}">
                          <a16:creationId xmlns:a16="http://schemas.microsoft.com/office/drawing/2014/main" id="{038888FE-24F3-4DB2-962A-03DBA4DDCDD5}"/>
                        </a:ext>
                      </a:extLst>
                    </p:cNvPr>
                    <p:cNvGrpSpPr/>
                    <p:nvPr/>
                  </p:nvGrpSpPr>
                  <p:grpSpPr>
                    <a:xfrm>
                      <a:off x="-81071" y="-78693"/>
                      <a:ext cx="2971601" cy="4543767"/>
                      <a:chOff x="-81086" y="-78693"/>
                      <a:chExt cx="2972157" cy="4543767"/>
                    </a:xfrm>
                  </p:grpSpPr>
                  <p:cxnSp>
                    <p:nvCxnSpPr>
                      <p:cNvPr id="20" name="Straight Connector 19">
                        <a:extLst>
                          <a:ext uri="{FF2B5EF4-FFF2-40B4-BE49-F238E27FC236}">
                            <a16:creationId xmlns:a16="http://schemas.microsoft.com/office/drawing/2014/main" id="{46117339-C392-4F74-BD67-7AAB305ADE83}"/>
                          </a:ext>
                        </a:extLst>
                      </p:cNvPr>
                      <p:cNvCxnSpPr/>
                      <p:nvPr/>
                    </p:nvCxnSpPr>
                    <p:spPr>
                      <a:xfrm flipH="1">
                        <a:off x="131234" y="1803400"/>
                        <a:ext cx="10160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E8B7FBB6-9A5A-42D0-9DB2-3D3D1130BA7B}"/>
                          </a:ext>
                        </a:extLst>
                      </p:cNvPr>
                      <p:cNvGrpSpPr/>
                      <p:nvPr/>
                    </p:nvGrpSpPr>
                    <p:grpSpPr>
                      <a:xfrm>
                        <a:off x="-81086" y="-78693"/>
                        <a:ext cx="2972157" cy="4543767"/>
                        <a:chOff x="-81086" y="-78693"/>
                        <a:chExt cx="2972157" cy="4543767"/>
                      </a:xfrm>
                    </p:grpSpPr>
                    <p:grpSp>
                      <p:nvGrpSpPr>
                        <p:cNvPr id="22" name="Group 21">
                          <a:extLst>
                            <a:ext uri="{FF2B5EF4-FFF2-40B4-BE49-F238E27FC236}">
                              <a16:creationId xmlns:a16="http://schemas.microsoft.com/office/drawing/2014/main" id="{C8CD631F-5879-49E8-BACD-92E0A82BDF2C}"/>
                            </a:ext>
                          </a:extLst>
                        </p:cNvPr>
                        <p:cNvGrpSpPr/>
                        <p:nvPr/>
                      </p:nvGrpSpPr>
                      <p:grpSpPr>
                        <a:xfrm>
                          <a:off x="-81086" y="-78693"/>
                          <a:ext cx="2972157" cy="4543767"/>
                          <a:chOff x="-81086" y="-78693"/>
                          <a:chExt cx="2972157" cy="4543767"/>
                        </a:xfrm>
                      </p:grpSpPr>
                      <p:grpSp>
                        <p:nvGrpSpPr>
                          <p:cNvPr id="24" name="Group 23">
                            <a:extLst>
                              <a:ext uri="{FF2B5EF4-FFF2-40B4-BE49-F238E27FC236}">
                                <a16:creationId xmlns:a16="http://schemas.microsoft.com/office/drawing/2014/main" id="{E81A5690-8A51-4588-9E07-2BC10DAB66FE}"/>
                              </a:ext>
                            </a:extLst>
                          </p:cNvPr>
                          <p:cNvGrpSpPr/>
                          <p:nvPr/>
                        </p:nvGrpSpPr>
                        <p:grpSpPr>
                          <a:xfrm>
                            <a:off x="-81086" y="-78693"/>
                            <a:ext cx="2972157" cy="4543767"/>
                            <a:chOff x="-81086" y="-78693"/>
                            <a:chExt cx="2972157" cy="4543767"/>
                          </a:xfrm>
                        </p:grpSpPr>
                        <p:grpSp>
                          <p:nvGrpSpPr>
                            <p:cNvPr id="26" name="Group 25">
                              <a:extLst>
                                <a:ext uri="{FF2B5EF4-FFF2-40B4-BE49-F238E27FC236}">
                                  <a16:creationId xmlns:a16="http://schemas.microsoft.com/office/drawing/2014/main" id="{56B396DA-53D8-4225-A505-40AE45ED4C21}"/>
                                </a:ext>
                              </a:extLst>
                            </p:cNvPr>
                            <p:cNvGrpSpPr/>
                            <p:nvPr/>
                          </p:nvGrpSpPr>
                          <p:grpSpPr>
                            <a:xfrm>
                              <a:off x="492032" y="2488633"/>
                              <a:ext cx="2307784" cy="1910822"/>
                              <a:chOff x="492032" y="2488633"/>
                              <a:chExt cx="2307784" cy="1910822"/>
                            </a:xfrm>
                          </p:grpSpPr>
                          <p:sp>
                            <p:nvSpPr>
                              <p:cNvPr id="282" name="Flowchart: Merge 281">
                                <a:extLst>
                                  <a:ext uri="{FF2B5EF4-FFF2-40B4-BE49-F238E27FC236}">
                                    <a16:creationId xmlns:a16="http://schemas.microsoft.com/office/drawing/2014/main" id="{4C6C5041-1D34-40EB-A78A-86C165BCDEB3}"/>
                                  </a:ext>
                                </a:extLst>
                              </p:cNvPr>
                              <p:cNvSpPr/>
                              <p:nvPr/>
                            </p:nvSpPr>
                            <p:spPr>
                              <a:xfrm>
                                <a:off x="493184" y="2531533"/>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83" name="Flowchart: Merge 282">
                                <a:extLst>
                                  <a:ext uri="{FF2B5EF4-FFF2-40B4-BE49-F238E27FC236}">
                                    <a16:creationId xmlns:a16="http://schemas.microsoft.com/office/drawing/2014/main" id="{E5DABDE3-7AA8-4972-B83B-A068F78BFD7F}"/>
                                  </a:ext>
                                </a:extLst>
                              </p:cNvPr>
                              <p:cNvSpPr/>
                              <p:nvPr/>
                            </p:nvSpPr>
                            <p:spPr>
                              <a:xfrm>
                                <a:off x="1318684" y="3446779"/>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84" name="Flowchart: Merge 283">
                                <a:extLst>
                                  <a:ext uri="{FF2B5EF4-FFF2-40B4-BE49-F238E27FC236}">
                                    <a16:creationId xmlns:a16="http://schemas.microsoft.com/office/drawing/2014/main" id="{84D41E70-44F4-48E7-83F7-F0269635CADA}"/>
                                  </a:ext>
                                </a:extLst>
                              </p:cNvPr>
                              <p:cNvSpPr/>
                              <p:nvPr/>
                            </p:nvSpPr>
                            <p:spPr>
                              <a:xfrm>
                                <a:off x="2317750" y="4229100"/>
                                <a:ext cx="85373" cy="52388"/>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85" name="Text Box 861">
                                <a:extLst>
                                  <a:ext uri="{FF2B5EF4-FFF2-40B4-BE49-F238E27FC236}">
                                    <a16:creationId xmlns:a16="http://schemas.microsoft.com/office/drawing/2014/main" id="{FA6ADA6B-32F6-4C82-8A6D-6D4922BCBFB2}"/>
                                  </a:ext>
                                </a:extLst>
                              </p:cNvPr>
                              <p:cNvSpPr txBox="1">
                                <a:spLocks noChangeArrowheads="1"/>
                              </p:cNvSpPr>
                              <p:nvPr/>
                            </p:nvSpPr>
                            <p:spPr bwMode="auto">
                              <a:xfrm>
                                <a:off x="492032" y="2488633"/>
                                <a:ext cx="376471" cy="36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86" name="Text Box 861">
                                <a:extLst>
                                  <a:ext uri="{FF2B5EF4-FFF2-40B4-BE49-F238E27FC236}">
                                    <a16:creationId xmlns:a16="http://schemas.microsoft.com/office/drawing/2014/main" id="{EC0B4CE6-ACC0-4BF0-A886-86565CB7BDB9}"/>
                                  </a:ext>
                                </a:extLst>
                              </p:cNvPr>
                              <p:cNvSpPr txBox="1">
                                <a:spLocks noChangeArrowheads="1"/>
                              </p:cNvSpPr>
                              <p:nvPr/>
                            </p:nvSpPr>
                            <p:spPr bwMode="auto">
                              <a:xfrm>
                                <a:off x="1383954" y="3406666"/>
                                <a:ext cx="376471" cy="36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87" name="Text Box 861">
                                <a:extLst>
                                  <a:ext uri="{FF2B5EF4-FFF2-40B4-BE49-F238E27FC236}">
                                    <a16:creationId xmlns:a16="http://schemas.microsoft.com/office/drawing/2014/main" id="{06A694B6-CD2F-45ED-9AB3-906870DB4D6B}"/>
                                  </a:ext>
                                </a:extLst>
                              </p:cNvPr>
                              <p:cNvSpPr txBox="1">
                                <a:spLocks noChangeArrowheads="1"/>
                              </p:cNvSpPr>
                              <p:nvPr/>
                            </p:nvSpPr>
                            <p:spPr bwMode="auto">
                              <a:xfrm>
                                <a:off x="2383326" y="4143138"/>
                                <a:ext cx="416490" cy="256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77958557-768D-4359-AFA0-CF490DC930C8}"/>
                                </a:ext>
                              </a:extLst>
                            </p:cNvPr>
                            <p:cNvGrpSpPr/>
                            <p:nvPr/>
                          </p:nvGrpSpPr>
                          <p:grpSpPr>
                            <a:xfrm>
                              <a:off x="-81086" y="-78693"/>
                              <a:ext cx="2972157" cy="4543767"/>
                              <a:chOff x="-81086" y="-78693"/>
                              <a:chExt cx="2972157" cy="4543767"/>
                            </a:xfrm>
                          </p:grpSpPr>
                          <p:grpSp>
                            <p:nvGrpSpPr>
                              <p:cNvPr id="28" name="Group 27">
                                <a:extLst>
                                  <a:ext uri="{FF2B5EF4-FFF2-40B4-BE49-F238E27FC236}">
                                    <a16:creationId xmlns:a16="http://schemas.microsoft.com/office/drawing/2014/main" id="{34FE0C47-07CC-40AA-B762-0134BD6F3726}"/>
                                  </a:ext>
                                </a:extLst>
                              </p:cNvPr>
                              <p:cNvGrpSpPr/>
                              <p:nvPr/>
                            </p:nvGrpSpPr>
                            <p:grpSpPr>
                              <a:xfrm>
                                <a:off x="-81086" y="-78693"/>
                                <a:ext cx="2972157" cy="4543767"/>
                                <a:chOff x="-81086" y="-78693"/>
                                <a:chExt cx="2972157" cy="4543767"/>
                              </a:xfrm>
                            </p:grpSpPr>
                            <p:grpSp>
                              <p:nvGrpSpPr>
                                <p:cNvPr id="30" name="Group 29">
                                  <a:extLst>
                                    <a:ext uri="{FF2B5EF4-FFF2-40B4-BE49-F238E27FC236}">
                                      <a16:creationId xmlns:a16="http://schemas.microsoft.com/office/drawing/2014/main" id="{A5856794-5278-405C-9946-EDF09F91910B}"/>
                                    </a:ext>
                                  </a:extLst>
                                </p:cNvPr>
                                <p:cNvGrpSpPr/>
                                <p:nvPr/>
                              </p:nvGrpSpPr>
                              <p:grpSpPr>
                                <a:xfrm>
                                  <a:off x="1262961" y="241299"/>
                                  <a:ext cx="656222" cy="920116"/>
                                  <a:chOff x="1262961" y="241300"/>
                                  <a:chExt cx="656268" cy="920220"/>
                                </a:xfrm>
                              </p:grpSpPr>
                              <p:sp>
                                <p:nvSpPr>
                                  <p:cNvPr id="261" name="Text Box 859">
                                    <a:extLst>
                                      <a:ext uri="{FF2B5EF4-FFF2-40B4-BE49-F238E27FC236}">
                                        <a16:creationId xmlns:a16="http://schemas.microsoft.com/office/drawing/2014/main" id="{CFDD185D-14DE-4F1B-9845-7B25E6577821}"/>
                                      </a:ext>
                                    </a:extLst>
                                  </p:cNvPr>
                                  <p:cNvSpPr txBox="1">
                                    <a:spLocks noChangeArrowheads="1"/>
                                  </p:cNvSpPr>
                                  <p:nvPr/>
                                </p:nvSpPr>
                                <p:spPr bwMode="auto">
                                  <a:xfrm>
                                    <a:off x="1723602" y="10033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2" name="AutoShape 860">
                                    <a:extLst>
                                      <a:ext uri="{FF2B5EF4-FFF2-40B4-BE49-F238E27FC236}">
                                        <a16:creationId xmlns:a16="http://schemas.microsoft.com/office/drawing/2014/main" id="{1C88198C-C77E-4325-801A-99B9F9FB30EB}"/>
                                      </a:ext>
                                    </a:extLst>
                                  </p:cNvPr>
                                  <p:cNvCxnSpPr>
                                    <a:cxnSpLocks noChangeShapeType="1"/>
                                  </p:cNvCxnSpPr>
                                  <p:nvPr/>
                                </p:nvCxnSpPr>
                                <p:spPr bwMode="auto">
                                  <a:xfrm>
                                    <a:off x="1691217" y="9232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63" name="Text Box 861">
                                    <a:extLst>
                                      <a:ext uri="{FF2B5EF4-FFF2-40B4-BE49-F238E27FC236}">
                                        <a16:creationId xmlns:a16="http://schemas.microsoft.com/office/drawing/2014/main" id="{5AC593C8-F792-4530-AC14-CCCC83A1601F}"/>
                                      </a:ext>
                                    </a:extLst>
                                  </p:cNvPr>
                                  <p:cNvSpPr txBox="1">
                                    <a:spLocks noChangeArrowheads="1"/>
                                  </p:cNvSpPr>
                                  <p:nvPr/>
                                </p:nvSpPr>
                                <p:spPr bwMode="auto">
                                  <a:xfrm>
                                    <a:off x="1262961" y="455689"/>
                                    <a:ext cx="202680" cy="44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4" name="AutoShape 862">
                                    <a:extLst>
                                      <a:ext uri="{FF2B5EF4-FFF2-40B4-BE49-F238E27FC236}">
                                        <a16:creationId xmlns:a16="http://schemas.microsoft.com/office/drawing/2014/main" id="{E89D85AB-E907-449C-981C-60D217D29700}"/>
                                      </a:ext>
                                    </a:extLst>
                                  </p:cNvPr>
                                  <p:cNvCxnSpPr>
                                    <a:cxnSpLocks noChangeShapeType="1"/>
                                  </p:cNvCxnSpPr>
                                  <p:nvPr/>
                                </p:nvCxnSpPr>
                                <p:spPr bwMode="auto">
                                  <a:xfrm>
                                    <a:off x="1691217" y="3117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65" name="Line 863">
                                    <a:extLst>
                                      <a:ext uri="{FF2B5EF4-FFF2-40B4-BE49-F238E27FC236}">
                                        <a16:creationId xmlns:a16="http://schemas.microsoft.com/office/drawing/2014/main" id="{86057C07-FCEA-4934-B45B-8F9ACAFA9DF4}"/>
                                      </a:ext>
                                    </a:extLst>
                                  </p:cNvPr>
                                  <p:cNvCxnSpPr/>
                                  <p:nvPr/>
                                </p:nvCxnSpPr>
                                <p:spPr bwMode="auto">
                                  <a:xfrm rot="16200000">
                                    <a:off x="1449282" y="6299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66" name="Text Box 864">
                                    <a:extLst>
                                      <a:ext uri="{FF2B5EF4-FFF2-40B4-BE49-F238E27FC236}">
                                        <a16:creationId xmlns:a16="http://schemas.microsoft.com/office/drawing/2014/main" id="{8E4451AA-96EF-4A07-9358-C08CC1ED7DD9}"/>
                                      </a:ext>
                                    </a:extLst>
                                  </p:cNvPr>
                                  <p:cNvSpPr txBox="1">
                                    <a:spLocks noChangeArrowheads="1"/>
                                  </p:cNvSpPr>
                                  <p:nvPr/>
                                </p:nvSpPr>
                                <p:spPr bwMode="auto">
                                  <a:xfrm>
                                    <a:off x="1715982" y="24130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67" name="Rectangle 266">
                                    <a:extLst>
                                      <a:ext uri="{FF2B5EF4-FFF2-40B4-BE49-F238E27FC236}">
                                        <a16:creationId xmlns:a16="http://schemas.microsoft.com/office/drawing/2014/main" id="{6F76D45E-0BB2-4D55-B3BA-E43441918C40}"/>
                                      </a:ext>
                                    </a:extLst>
                                  </p:cNvPr>
                                  <p:cNvSpPr>
                                    <a:spLocks noChangeArrowheads="1"/>
                                  </p:cNvSpPr>
                                  <p:nvPr/>
                                </p:nvSpPr>
                                <p:spPr bwMode="auto">
                                  <a:xfrm>
                                    <a:off x="1628352" y="4851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68" name="Line 866">
                                    <a:extLst>
                                      <a:ext uri="{FF2B5EF4-FFF2-40B4-BE49-F238E27FC236}">
                                        <a16:creationId xmlns:a16="http://schemas.microsoft.com/office/drawing/2014/main" id="{FC9BDD3B-A6CF-4473-87F1-CCA22006BA1B}"/>
                                      </a:ext>
                                    </a:extLst>
                                  </p:cNvPr>
                                  <p:cNvCxnSpPr/>
                                  <p:nvPr/>
                                </p:nvCxnSpPr>
                                <p:spPr bwMode="auto">
                                  <a:xfrm>
                                    <a:off x="1592157" y="5594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69" name="Oval 268">
                                    <a:extLst>
                                      <a:ext uri="{FF2B5EF4-FFF2-40B4-BE49-F238E27FC236}">
                                        <a16:creationId xmlns:a16="http://schemas.microsoft.com/office/drawing/2014/main" id="{053C6F84-AD62-46B4-85A6-F0D90B267194}"/>
                                      </a:ext>
                                    </a:extLst>
                                  </p:cNvPr>
                                  <p:cNvSpPr/>
                                  <p:nvPr/>
                                </p:nvSpPr>
                                <p:spPr>
                                  <a:xfrm>
                                    <a:off x="1521672" y="6680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70" name="Oval 269">
                                    <a:extLst>
                                      <a:ext uri="{FF2B5EF4-FFF2-40B4-BE49-F238E27FC236}">
                                        <a16:creationId xmlns:a16="http://schemas.microsoft.com/office/drawing/2014/main" id="{03DB04F4-23D3-4EDF-8FB4-E6E65A5DD619}"/>
                                      </a:ext>
                                    </a:extLst>
                                  </p:cNvPr>
                                  <p:cNvSpPr/>
                                  <p:nvPr/>
                                </p:nvSpPr>
                                <p:spPr>
                                  <a:xfrm>
                                    <a:off x="1628352" y="4641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71" name="Oval 270">
                                    <a:extLst>
                                      <a:ext uri="{FF2B5EF4-FFF2-40B4-BE49-F238E27FC236}">
                                        <a16:creationId xmlns:a16="http://schemas.microsoft.com/office/drawing/2014/main" id="{259BF6B8-2616-420C-B0C8-9EC189F0A0A4}"/>
                                      </a:ext>
                                    </a:extLst>
                                  </p:cNvPr>
                                  <p:cNvSpPr/>
                                  <p:nvPr/>
                                </p:nvSpPr>
                                <p:spPr>
                                  <a:xfrm>
                                    <a:off x="1628352" y="9004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31BABE8B-1764-4B8B-93CB-6C40D2F1D9BB}"/>
                                      </a:ext>
                                    </a:extLst>
                                  </p:cNvPr>
                                  <p:cNvCxnSpPr/>
                                  <p:nvPr/>
                                </p:nvCxnSpPr>
                                <p:spPr>
                                  <a:xfrm>
                                    <a:off x="1632162" y="5156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DA51467-E6E9-485F-891D-69D2BB0A9ECB}"/>
                                      </a:ext>
                                    </a:extLst>
                                  </p:cNvPr>
                                  <p:cNvCxnSpPr/>
                                  <p:nvPr/>
                                </p:nvCxnSpPr>
                                <p:spPr>
                                  <a:xfrm>
                                    <a:off x="1632162" y="5880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648DD2A-49FD-43BD-AC86-3549272DD994}"/>
                                      </a:ext>
                                    </a:extLst>
                                  </p:cNvPr>
                                  <p:cNvCxnSpPr/>
                                  <p:nvPr/>
                                </p:nvCxnSpPr>
                                <p:spPr>
                                  <a:xfrm>
                                    <a:off x="1632162" y="6642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7DEA1C0-E5AA-4132-8206-7F6C4B6866B9}"/>
                                      </a:ext>
                                    </a:extLst>
                                  </p:cNvPr>
                                  <p:cNvCxnSpPr/>
                                  <p:nvPr/>
                                </p:nvCxnSpPr>
                                <p:spPr>
                                  <a:xfrm>
                                    <a:off x="1632162" y="7461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A56F931D-37B8-4C16-9A05-3858D652E69C}"/>
                                      </a:ext>
                                    </a:extLst>
                                  </p:cNvPr>
                                  <p:cNvCxnSpPr/>
                                  <p:nvPr/>
                                </p:nvCxnSpPr>
                                <p:spPr>
                                  <a:xfrm>
                                    <a:off x="1628352" y="8223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135F697D-216F-40B6-9327-6C099CDBFDBE}"/>
                                      </a:ext>
                                    </a:extLst>
                                  </p:cNvPr>
                                  <p:cNvCxnSpPr/>
                                  <p:nvPr/>
                                </p:nvCxnSpPr>
                                <p:spPr>
                                  <a:xfrm flipH="1">
                                    <a:off x="1634067" y="5080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E4EC2DE-E9A6-4139-AA9D-02DE2D3FDBFA}"/>
                                      </a:ext>
                                    </a:extLst>
                                  </p:cNvPr>
                                  <p:cNvCxnSpPr/>
                                  <p:nvPr/>
                                </p:nvCxnSpPr>
                                <p:spPr>
                                  <a:xfrm flipH="1">
                                    <a:off x="1634067" y="5842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432695BE-89B6-4755-9ACF-D7727C66EEA5}"/>
                                      </a:ext>
                                    </a:extLst>
                                  </p:cNvPr>
                                  <p:cNvCxnSpPr/>
                                  <p:nvPr/>
                                </p:nvCxnSpPr>
                                <p:spPr>
                                  <a:xfrm flipH="1">
                                    <a:off x="1632162" y="6623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B1439A8-9213-4AB1-B26F-CA43BD3F382A}"/>
                                      </a:ext>
                                    </a:extLst>
                                  </p:cNvPr>
                                  <p:cNvCxnSpPr/>
                                  <p:nvPr/>
                                </p:nvCxnSpPr>
                                <p:spPr>
                                  <a:xfrm flipH="1">
                                    <a:off x="1634067" y="7385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9285071C-9E6D-49E5-9554-BDF5A14F483A}"/>
                                      </a:ext>
                                    </a:extLst>
                                  </p:cNvPr>
                                  <p:cNvCxnSpPr/>
                                  <p:nvPr/>
                                </p:nvCxnSpPr>
                                <p:spPr>
                                  <a:xfrm flipH="1">
                                    <a:off x="1634067" y="8147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157A546-D33C-4AF9-B162-0926B8D48A77}"/>
                                    </a:ext>
                                  </a:extLst>
                                </p:cNvPr>
                                <p:cNvGrpSpPr/>
                                <p:nvPr/>
                              </p:nvGrpSpPr>
                              <p:grpSpPr>
                                <a:xfrm>
                                  <a:off x="-81086" y="-78693"/>
                                  <a:ext cx="2972157" cy="4543767"/>
                                  <a:chOff x="-81086" y="-78693"/>
                                  <a:chExt cx="2972157" cy="4543767"/>
                                </a:xfrm>
                              </p:grpSpPr>
                              <p:cxnSp>
                                <p:nvCxnSpPr>
                                  <p:cNvPr id="32" name="Straight Connector 31">
                                    <a:extLst>
                                      <a:ext uri="{FF2B5EF4-FFF2-40B4-BE49-F238E27FC236}">
                                        <a16:creationId xmlns:a16="http://schemas.microsoft.com/office/drawing/2014/main" id="{FF8D7F44-F248-4C40-BCEF-6A2AE9D8167A}"/>
                                      </a:ext>
                                    </a:extLst>
                                  </p:cNvPr>
                                  <p:cNvCxnSpPr/>
                                  <p:nvPr/>
                                </p:nvCxnSpPr>
                                <p:spPr>
                                  <a:xfrm>
                                    <a:off x="1219200" y="165100"/>
                                    <a:ext cx="249440" cy="0"/>
                                  </a:xfrm>
                                  <a:prstGeom prst="line">
                                    <a:avLst/>
                                  </a:prstGeom>
                                  <a:ln w="12700"/>
                                </p:spPr>
                                <p:style>
                                  <a:lnRef idx="1">
                                    <a:schemeClr val="dk1"/>
                                  </a:lnRef>
                                  <a:fillRef idx="0">
                                    <a:schemeClr val="dk1"/>
                                  </a:fillRef>
                                  <a:effectRef idx="0">
                                    <a:schemeClr val="dk1"/>
                                  </a:effectRef>
                                  <a:fontRef idx="minor">
                                    <a:schemeClr val="tx1"/>
                                  </a:fontRef>
                                </p:style>
                              </p:cxnSp>
                              <p:sp>
                                <p:nvSpPr>
                                  <p:cNvPr id="33" name="Text Box 861">
                                    <a:extLst>
                                      <a:ext uri="{FF2B5EF4-FFF2-40B4-BE49-F238E27FC236}">
                                        <a16:creationId xmlns:a16="http://schemas.microsoft.com/office/drawing/2014/main" id="{9AFC8ED3-45D5-4887-BCA0-7AD5C1E60B82}"/>
                                      </a:ext>
                                    </a:extLst>
                                  </p:cNvPr>
                                  <p:cNvSpPr txBox="1">
                                    <a:spLocks noChangeArrowheads="1"/>
                                  </p:cNvSpPr>
                                  <p:nvPr/>
                                </p:nvSpPr>
                                <p:spPr bwMode="auto">
                                  <a:xfrm>
                                    <a:off x="1119913" y="-78693"/>
                                    <a:ext cx="376471" cy="275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Vdd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55948A34-BC52-412D-95F7-E0CDCB676078}"/>
                                      </a:ext>
                                    </a:extLst>
                                  </p:cNvPr>
                                  <p:cNvGrpSpPr/>
                                  <p:nvPr/>
                                </p:nvGrpSpPr>
                                <p:grpSpPr>
                                  <a:xfrm>
                                    <a:off x="-81086" y="245533"/>
                                    <a:ext cx="2972157" cy="4219541"/>
                                    <a:chOff x="-81086" y="245533"/>
                                    <a:chExt cx="2972157" cy="4219541"/>
                                  </a:xfrm>
                                </p:grpSpPr>
                                <p:grpSp>
                                  <p:nvGrpSpPr>
                                    <p:cNvPr id="35" name="Group 34">
                                      <a:extLst>
                                        <a:ext uri="{FF2B5EF4-FFF2-40B4-BE49-F238E27FC236}">
                                          <a16:creationId xmlns:a16="http://schemas.microsoft.com/office/drawing/2014/main" id="{6CD54512-192D-4CEA-9F0E-C9D9DFAFF373}"/>
                                        </a:ext>
                                      </a:extLst>
                                    </p:cNvPr>
                                    <p:cNvGrpSpPr/>
                                    <p:nvPr/>
                                  </p:nvGrpSpPr>
                                  <p:grpSpPr>
                                    <a:xfrm>
                                      <a:off x="-81086" y="245533"/>
                                      <a:ext cx="1780663" cy="3262890"/>
                                      <a:chOff x="-81086" y="245533"/>
                                      <a:chExt cx="1780663" cy="3262890"/>
                                    </a:xfrm>
                                  </p:grpSpPr>
                                  <p:grpSp>
                                    <p:nvGrpSpPr>
                                      <p:cNvPr id="130" name="Group 129">
                                        <a:extLst>
                                          <a:ext uri="{FF2B5EF4-FFF2-40B4-BE49-F238E27FC236}">
                                            <a16:creationId xmlns:a16="http://schemas.microsoft.com/office/drawing/2014/main" id="{E7E39BF4-A329-41A4-9B0E-38AF9C6E8A26}"/>
                                          </a:ext>
                                        </a:extLst>
                                      </p:cNvPr>
                                      <p:cNvGrpSpPr/>
                                      <p:nvPr/>
                                    </p:nvGrpSpPr>
                                    <p:grpSpPr>
                                      <a:xfrm>
                                        <a:off x="538162" y="245533"/>
                                        <a:ext cx="1161415" cy="861253"/>
                                        <a:chOff x="538162" y="245533"/>
                                        <a:chExt cx="1162052" cy="861351"/>
                                      </a:xfrm>
                                    </p:grpSpPr>
                                    <p:grpSp>
                                      <p:nvGrpSpPr>
                                        <p:cNvPr id="239" name="Group 238">
                                          <a:extLst>
                                            <a:ext uri="{FF2B5EF4-FFF2-40B4-BE49-F238E27FC236}">
                                              <a16:creationId xmlns:a16="http://schemas.microsoft.com/office/drawing/2014/main" id="{2406CD11-04DF-4DAF-A643-DF4CDA6160DC}"/>
                                            </a:ext>
                                          </a:extLst>
                                        </p:cNvPr>
                                        <p:cNvGrpSpPr/>
                                        <p:nvPr/>
                                      </p:nvGrpSpPr>
                                      <p:grpSpPr>
                                        <a:xfrm>
                                          <a:off x="567484" y="245533"/>
                                          <a:ext cx="737739" cy="861351"/>
                                          <a:chOff x="567484" y="245533"/>
                                          <a:chExt cx="737739" cy="861351"/>
                                        </a:xfrm>
                                      </p:grpSpPr>
                                      <p:cxnSp>
                                        <p:nvCxnSpPr>
                                          <p:cNvPr id="241" name="AutoShape 860">
                                            <a:extLst>
                                              <a:ext uri="{FF2B5EF4-FFF2-40B4-BE49-F238E27FC236}">
                                                <a16:creationId xmlns:a16="http://schemas.microsoft.com/office/drawing/2014/main" id="{F5EEF40B-7822-4258-99C3-842F6CACCFB6}"/>
                                              </a:ext>
                                            </a:extLst>
                                          </p:cNvPr>
                                          <p:cNvCxnSpPr>
                                            <a:cxnSpLocks noChangeShapeType="1"/>
                                          </p:cNvCxnSpPr>
                                          <p:nvPr/>
                                        </p:nvCxnSpPr>
                                        <p:spPr bwMode="auto">
                                          <a:xfrm>
                                            <a:off x="1077211" y="927523"/>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42" name="Text Box 861">
                                            <a:extLst>
                                              <a:ext uri="{FF2B5EF4-FFF2-40B4-BE49-F238E27FC236}">
                                                <a16:creationId xmlns:a16="http://schemas.microsoft.com/office/drawing/2014/main" id="{895E0A15-13A3-4F78-BA68-C6C0F6DC2B2D}"/>
                                              </a:ext>
                                            </a:extLst>
                                          </p:cNvPr>
                                          <p:cNvSpPr txBox="1">
                                            <a:spLocks noChangeArrowheads="1"/>
                                          </p:cNvSpPr>
                                          <p:nvPr/>
                                        </p:nvSpPr>
                                        <p:spPr bwMode="auto">
                                          <a:xfrm>
                                            <a:off x="567484" y="610509"/>
                                            <a:ext cx="188444" cy="42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3" name="AutoShape 862">
                                            <a:extLst>
                                              <a:ext uri="{FF2B5EF4-FFF2-40B4-BE49-F238E27FC236}">
                                                <a16:creationId xmlns:a16="http://schemas.microsoft.com/office/drawing/2014/main" id="{3417361D-61A5-415C-B7D8-080F6D9FB0C8}"/>
                                              </a:ext>
                                            </a:extLst>
                                          </p:cNvPr>
                                          <p:cNvCxnSpPr>
                                            <a:cxnSpLocks noChangeShapeType="1"/>
                                          </p:cNvCxnSpPr>
                                          <p:nvPr/>
                                        </p:nvCxnSpPr>
                                        <p:spPr bwMode="auto">
                                          <a:xfrm>
                                            <a:off x="1077211" y="316018"/>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44" name="Line 863">
                                            <a:extLst>
                                              <a:ext uri="{FF2B5EF4-FFF2-40B4-BE49-F238E27FC236}">
                                                <a16:creationId xmlns:a16="http://schemas.microsoft.com/office/drawing/2014/main" id="{E0C87D3C-7E5E-43AE-ACC4-B4B21F597E9D}"/>
                                              </a:ext>
                                            </a:extLst>
                                          </p:cNvPr>
                                          <p:cNvCxnSpPr/>
                                          <p:nvPr/>
                                        </p:nvCxnSpPr>
                                        <p:spPr bwMode="auto">
                                          <a:xfrm rot="16200000">
                                            <a:off x="835276" y="63415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45" name="Text Box 864">
                                            <a:extLst>
                                              <a:ext uri="{FF2B5EF4-FFF2-40B4-BE49-F238E27FC236}">
                                                <a16:creationId xmlns:a16="http://schemas.microsoft.com/office/drawing/2014/main" id="{DD88BD61-0104-4530-9F20-5B755B635176}"/>
                                              </a:ext>
                                            </a:extLst>
                                          </p:cNvPr>
                                          <p:cNvSpPr txBox="1">
                                            <a:spLocks noChangeArrowheads="1"/>
                                          </p:cNvSpPr>
                                          <p:nvPr/>
                                        </p:nvSpPr>
                                        <p:spPr bwMode="auto">
                                          <a:xfrm>
                                            <a:off x="1101976" y="24553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46" name="Rectangle 245">
                                            <a:extLst>
                                              <a:ext uri="{FF2B5EF4-FFF2-40B4-BE49-F238E27FC236}">
                                                <a16:creationId xmlns:a16="http://schemas.microsoft.com/office/drawing/2014/main" id="{F1A93B4B-6B16-4A01-8CE9-5A1BCFE95F1A}"/>
                                              </a:ext>
                                            </a:extLst>
                                          </p:cNvPr>
                                          <p:cNvSpPr>
                                            <a:spLocks noChangeArrowheads="1"/>
                                          </p:cNvSpPr>
                                          <p:nvPr/>
                                        </p:nvSpPr>
                                        <p:spPr bwMode="auto">
                                          <a:xfrm>
                                            <a:off x="1014346" y="489373"/>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47" name="Line 866">
                                            <a:extLst>
                                              <a:ext uri="{FF2B5EF4-FFF2-40B4-BE49-F238E27FC236}">
                                                <a16:creationId xmlns:a16="http://schemas.microsoft.com/office/drawing/2014/main" id="{A1CBEF3C-72BA-4954-8E8D-F6682E695834}"/>
                                              </a:ext>
                                            </a:extLst>
                                          </p:cNvPr>
                                          <p:cNvCxnSpPr/>
                                          <p:nvPr/>
                                        </p:nvCxnSpPr>
                                        <p:spPr bwMode="auto">
                                          <a:xfrm>
                                            <a:off x="978151" y="563668"/>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48" name="Oval 247">
                                            <a:extLst>
                                              <a:ext uri="{FF2B5EF4-FFF2-40B4-BE49-F238E27FC236}">
                                                <a16:creationId xmlns:a16="http://schemas.microsoft.com/office/drawing/2014/main" id="{21156681-6362-4BC8-B45C-D94A583107CF}"/>
                                              </a:ext>
                                            </a:extLst>
                                          </p:cNvPr>
                                          <p:cNvSpPr/>
                                          <p:nvPr/>
                                        </p:nvSpPr>
                                        <p:spPr>
                                          <a:xfrm>
                                            <a:off x="907666" y="672253"/>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49" name="Oval 248">
                                            <a:extLst>
                                              <a:ext uri="{FF2B5EF4-FFF2-40B4-BE49-F238E27FC236}">
                                                <a16:creationId xmlns:a16="http://schemas.microsoft.com/office/drawing/2014/main" id="{EC27B485-4F41-46B1-8B0F-CB747A83DCCE}"/>
                                              </a:ext>
                                            </a:extLst>
                                          </p:cNvPr>
                                          <p:cNvSpPr/>
                                          <p:nvPr/>
                                        </p:nvSpPr>
                                        <p:spPr>
                                          <a:xfrm>
                                            <a:off x="1014346" y="468418"/>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50" name="Oval 249">
                                            <a:extLst>
                                              <a:ext uri="{FF2B5EF4-FFF2-40B4-BE49-F238E27FC236}">
                                                <a16:creationId xmlns:a16="http://schemas.microsoft.com/office/drawing/2014/main" id="{E060C4D2-3B27-4E5C-B986-E604057067F8}"/>
                                              </a:ext>
                                            </a:extLst>
                                          </p:cNvPr>
                                          <p:cNvSpPr/>
                                          <p:nvPr/>
                                        </p:nvSpPr>
                                        <p:spPr>
                                          <a:xfrm>
                                            <a:off x="1014346" y="904663"/>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51" name="Straight Connector 250">
                                            <a:extLst>
                                              <a:ext uri="{FF2B5EF4-FFF2-40B4-BE49-F238E27FC236}">
                                                <a16:creationId xmlns:a16="http://schemas.microsoft.com/office/drawing/2014/main" id="{C05A0DA3-12AB-4C74-9B20-239287CCFED8}"/>
                                              </a:ext>
                                            </a:extLst>
                                          </p:cNvPr>
                                          <p:cNvCxnSpPr/>
                                          <p:nvPr/>
                                        </p:nvCxnSpPr>
                                        <p:spPr>
                                          <a:xfrm>
                                            <a:off x="1018156" y="51985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1F45B72-B626-4F53-A0C3-8CEF0F0F1D52}"/>
                                              </a:ext>
                                            </a:extLst>
                                          </p:cNvPr>
                                          <p:cNvCxnSpPr/>
                                          <p:nvPr/>
                                        </p:nvCxnSpPr>
                                        <p:spPr>
                                          <a:xfrm>
                                            <a:off x="1018156" y="59224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49D6BA0-4EAC-4871-A178-9FEC084D068A}"/>
                                              </a:ext>
                                            </a:extLst>
                                          </p:cNvPr>
                                          <p:cNvCxnSpPr/>
                                          <p:nvPr/>
                                        </p:nvCxnSpPr>
                                        <p:spPr>
                                          <a:xfrm>
                                            <a:off x="1018156" y="66844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CD31400-DEBC-43E5-8B33-DB37165ED31D}"/>
                                              </a:ext>
                                            </a:extLst>
                                          </p:cNvPr>
                                          <p:cNvCxnSpPr/>
                                          <p:nvPr/>
                                        </p:nvCxnSpPr>
                                        <p:spPr>
                                          <a:xfrm>
                                            <a:off x="1018156" y="75035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C369922C-0D05-4871-A0F9-E4D362BD0B15}"/>
                                              </a:ext>
                                            </a:extLst>
                                          </p:cNvPr>
                                          <p:cNvCxnSpPr/>
                                          <p:nvPr/>
                                        </p:nvCxnSpPr>
                                        <p:spPr>
                                          <a:xfrm>
                                            <a:off x="1014346" y="82655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462690D1-19C0-46C1-9D48-2C5DC4812DAB}"/>
                                              </a:ext>
                                            </a:extLst>
                                          </p:cNvPr>
                                          <p:cNvCxnSpPr/>
                                          <p:nvPr/>
                                        </p:nvCxnSpPr>
                                        <p:spPr>
                                          <a:xfrm flipH="1">
                                            <a:off x="1020061" y="51223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C98433D-A84D-4D35-89B9-4942FD45037F}"/>
                                              </a:ext>
                                            </a:extLst>
                                          </p:cNvPr>
                                          <p:cNvCxnSpPr/>
                                          <p:nvPr/>
                                        </p:nvCxnSpPr>
                                        <p:spPr>
                                          <a:xfrm flipH="1">
                                            <a:off x="1020061" y="58843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672A02E-F2BA-4704-81C0-D9E2E516A085}"/>
                                              </a:ext>
                                            </a:extLst>
                                          </p:cNvPr>
                                          <p:cNvCxnSpPr/>
                                          <p:nvPr/>
                                        </p:nvCxnSpPr>
                                        <p:spPr>
                                          <a:xfrm flipH="1">
                                            <a:off x="1018156" y="66653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0E9205C-54E1-49D3-A053-315D845A5411}"/>
                                              </a:ext>
                                            </a:extLst>
                                          </p:cNvPr>
                                          <p:cNvCxnSpPr/>
                                          <p:nvPr/>
                                        </p:nvCxnSpPr>
                                        <p:spPr>
                                          <a:xfrm flipH="1">
                                            <a:off x="1020061" y="74273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0C12B85-1533-4889-A5E0-C7182BFDBE96}"/>
                                              </a:ext>
                                            </a:extLst>
                                          </p:cNvPr>
                                          <p:cNvCxnSpPr/>
                                          <p:nvPr/>
                                        </p:nvCxnSpPr>
                                        <p:spPr>
                                          <a:xfrm flipH="1">
                                            <a:off x="1020061" y="818938"/>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0" name="Straight Connector 239">
                                          <a:extLst>
                                            <a:ext uri="{FF2B5EF4-FFF2-40B4-BE49-F238E27FC236}">
                                              <a16:creationId xmlns:a16="http://schemas.microsoft.com/office/drawing/2014/main" id="{24936F09-557D-469A-B2D3-6C6A1818E1D0}"/>
                                            </a:ext>
                                          </a:extLst>
                                        </p:cNvPr>
                                        <p:cNvCxnSpPr/>
                                        <p:nvPr/>
                                      </p:nvCxnSpPr>
                                      <p:spPr>
                                        <a:xfrm>
                                          <a:off x="538162" y="309040"/>
                                          <a:ext cx="1162052"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131" name="Group 130">
                                        <a:extLst>
                                          <a:ext uri="{FF2B5EF4-FFF2-40B4-BE49-F238E27FC236}">
                                            <a16:creationId xmlns:a16="http://schemas.microsoft.com/office/drawing/2014/main" id="{7549A88B-5E86-4A64-821E-3B96B8294794}"/>
                                          </a:ext>
                                        </a:extLst>
                                      </p:cNvPr>
                                      <p:cNvGrpSpPr/>
                                      <p:nvPr/>
                                    </p:nvGrpSpPr>
                                    <p:grpSpPr>
                                      <a:xfrm>
                                        <a:off x="-81086" y="307448"/>
                                        <a:ext cx="848801" cy="1859365"/>
                                        <a:chOff x="-81093" y="307445"/>
                                        <a:chExt cx="848862" cy="1860270"/>
                                      </a:xfrm>
                                    </p:grpSpPr>
                                    <p:sp>
                                      <p:nvSpPr>
                                        <p:cNvPr id="218" name="Text Box 859">
                                          <a:extLst>
                                            <a:ext uri="{FF2B5EF4-FFF2-40B4-BE49-F238E27FC236}">
                                              <a16:creationId xmlns:a16="http://schemas.microsoft.com/office/drawing/2014/main" id="{0D37091B-26D0-4068-ABA3-04706E894154}"/>
                                            </a:ext>
                                          </a:extLst>
                                        </p:cNvPr>
                                        <p:cNvSpPr txBox="1">
                                          <a:spLocks noChangeArrowheads="1"/>
                                        </p:cNvSpPr>
                                        <p:nvPr/>
                                      </p:nvSpPr>
                                      <p:spPr bwMode="auto">
                                        <a:xfrm>
                                          <a:off x="572142" y="1653679"/>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9" name="AutoShape 860">
                                          <a:extLst>
                                            <a:ext uri="{FF2B5EF4-FFF2-40B4-BE49-F238E27FC236}">
                                              <a16:creationId xmlns:a16="http://schemas.microsoft.com/office/drawing/2014/main" id="{E4642B45-CC67-4CD1-BF66-9A53FE41EB1E}"/>
                                            </a:ext>
                                          </a:extLst>
                                        </p:cNvPr>
                                        <p:cNvCxnSpPr>
                                          <a:cxnSpLocks noChangeShapeType="1"/>
                                        </p:cNvCxnSpPr>
                                        <p:nvPr/>
                                      </p:nvCxnSpPr>
                                      <p:spPr bwMode="auto">
                                        <a:xfrm>
                                          <a:off x="539757" y="157366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20" name="Text Box 861">
                                          <a:extLst>
                                            <a:ext uri="{FF2B5EF4-FFF2-40B4-BE49-F238E27FC236}">
                                              <a16:creationId xmlns:a16="http://schemas.microsoft.com/office/drawing/2014/main" id="{D5558225-317D-40A8-A6BA-EF968542468E}"/>
                                            </a:ext>
                                          </a:extLst>
                                        </p:cNvPr>
                                        <p:cNvSpPr txBox="1">
                                          <a:spLocks noChangeArrowheads="1"/>
                                        </p:cNvSpPr>
                                        <p:nvPr/>
                                      </p:nvSpPr>
                                      <p:spPr bwMode="auto">
                                        <a:xfrm>
                                          <a:off x="-81093" y="1640241"/>
                                          <a:ext cx="212335" cy="527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21" name="AutoShape 862">
                                          <a:extLst>
                                            <a:ext uri="{FF2B5EF4-FFF2-40B4-BE49-F238E27FC236}">
                                              <a16:creationId xmlns:a16="http://schemas.microsoft.com/office/drawing/2014/main" id="{104B3555-FA5B-4E7B-B9B6-B7D111FAA9F1}"/>
                                            </a:ext>
                                          </a:extLst>
                                        </p:cNvPr>
                                        <p:cNvCxnSpPr>
                                          <a:cxnSpLocks noChangeShapeType="1"/>
                                        </p:cNvCxnSpPr>
                                        <p:nvPr/>
                                      </p:nvCxnSpPr>
                                      <p:spPr bwMode="auto">
                                        <a:xfrm flipH="1">
                                          <a:off x="539726" y="307445"/>
                                          <a:ext cx="31" cy="834048"/>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22" name="Line 863">
                                          <a:extLst>
                                            <a:ext uri="{FF2B5EF4-FFF2-40B4-BE49-F238E27FC236}">
                                              <a16:creationId xmlns:a16="http://schemas.microsoft.com/office/drawing/2014/main" id="{9A3103B8-B805-4A7D-BAB4-045D98850358}"/>
                                            </a:ext>
                                          </a:extLst>
                                        </p:cNvPr>
                                        <p:cNvCxnSpPr/>
                                        <p:nvPr/>
                                      </p:nvCxnSpPr>
                                      <p:spPr bwMode="auto">
                                        <a:xfrm rot="16200000">
                                          <a:off x="297822" y="1280299"/>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23" name="Text Box 864">
                                          <a:extLst>
                                            <a:ext uri="{FF2B5EF4-FFF2-40B4-BE49-F238E27FC236}">
                                              <a16:creationId xmlns:a16="http://schemas.microsoft.com/office/drawing/2014/main" id="{09DD0441-1D4E-4312-8C5F-1B6C9387051B}"/>
                                            </a:ext>
                                          </a:extLst>
                                        </p:cNvPr>
                                        <p:cNvSpPr txBox="1">
                                          <a:spLocks noChangeArrowheads="1"/>
                                        </p:cNvSpPr>
                                        <p:nvPr/>
                                      </p:nvSpPr>
                                      <p:spPr bwMode="auto">
                                        <a:xfrm>
                                          <a:off x="564522" y="891679"/>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24" name="Rectangle 223">
                                          <a:extLst>
                                            <a:ext uri="{FF2B5EF4-FFF2-40B4-BE49-F238E27FC236}">
                                              <a16:creationId xmlns:a16="http://schemas.microsoft.com/office/drawing/2014/main" id="{F6BFDE6F-05FD-43F0-BDA3-32C950F572EB}"/>
                                            </a:ext>
                                          </a:extLst>
                                        </p:cNvPr>
                                        <p:cNvSpPr>
                                          <a:spLocks noChangeArrowheads="1"/>
                                        </p:cNvSpPr>
                                        <p:nvPr/>
                                      </p:nvSpPr>
                                      <p:spPr bwMode="auto">
                                        <a:xfrm>
                                          <a:off x="476892" y="1135519"/>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5" name="Line 866">
                                          <a:extLst>
                                            <a:ext uri="{FF2B5EF4-FFF2-40B4-BE49-F238E27FC236}">
                                              <a16:creationId xmlns:a16="http://schemas.microsoft.com/office/drawing/2014/main" id="{066DB30C-EA22-4B55-BB48-7CCC7AD44A4E}"/>
                                            </a:ext>
                                          </a:extLst>
                                        </p:cNvPr>
                                        <p:cNvCxnSpPr/>
                                        <p:nvPr/>
                                      </p:nvCxnSpPr>
                                      <p:spPr bwMode="auto">
                                        <a:xfrm>
                                          <a:off x="440697" y="1209814"/>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26" name="Oval 225">
                                          <a:extLst>
                                            <a:ext uri="{FF2B5EF4-FFF2-40B4-BE49-F238E27FC236}">
                                              <a16:creationId xmlns:a16="http://schemas.microsoft.com/office/drawing/2014/main" id="{12E7FA02-2E54-4CD5-9864-080C81F95676}"/>
                                            </a:ext>
                                          </a:extLst>
                                        </p:cNvPr>
                                        <p:cNvSpPr/>
                                        <p:nvPr/>
                                      </p:nvSpPr>
                                      <p:spPr>
                                        <a:xfrm>
                                          <a:off x="370212" y="1318399"/>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27" name="Oval 226">
                                          <a:extLst>
                                            <a:ext uri="{FF2B5EF4-FFF2-40B4-BE49-F238E27FC236}">
                                              <a16:creationId xmlns:a16="http://schemas.microsoft.com/office/drawing/2014/main" id="{E26468D2-D19D-4184-B010-861A1ED05927}"/>
                                            </a:ext>
                                          </a:extLst>
                                        </p:cNvPr>
                                        <p:cNvSpPr/>
                                        <p:nvPr/>
                                      </p:nvSpPr>
                                      <p:spPr>
                                        <a:xfrm>
                                          <a:off x="476892" y="1114564"/>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28" name="Oval 227">
                                          <a:extLst>
                                            <a:ext uri="{FF2B5EF4-FFF2-40B4-BE49-F238E27FC236}">
                                              <a16:creationId xmlns:a16="http://schemas.microsoft.com/office/drawing/2014/main" id="{91B4A3D5-6D5B-4EAB-9AF0-E940B610614B}"/>
                                            </a:ext>
                                          </a:extLst>
                                        </p:cNvPr>
                                        <p:cNvSpPr/>
                                        <p:nvPr/>
                                      </p:nvSpPr>
                                      <p:spPr>
                                        <a:xfrm>
                                          <a:off x="476892" y="155080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29" name="Straight Connector 228">
                                          <a:extLst>
                                            <a:ext uri="{FF2B5EF4-FFF2-40B4-BE49-F238E27FC236}">
                                              <a16:creationId xmlns:a16="http://schemas.microsoft.com/office/drawing/2014/main" id="{2315A5C3-E3B7-467F-85FE-49CA9067E0CA}"/>
                                            </a:ext>
                                          </a:extLst>
                                        </p:cNvPr>
                                        <p:cNvCxnSpPr/>
                                        <p:nvPr/>
                                      </p:nvCxnSpPr>
                                      <p:spPr>
                                        <a:xfrm>
                                          <a:off x="480702" y="116599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4DD2700B-F176-481A-9824-ECDF5423DFD4}"/>
                                            </a:ext>
                                          </a:extLst>
                                        </p:cNvPr>
                                        <p:cNvCxnSpPr/>
                                        <p:nvPr/>
                                      </p:nvCxnSpPr>
                                      <p:spPr>
                                        <a:xfrm>
                                          <a:off x="480702" y="123838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C3B84EA-8DC3-448A-AA4D-A4B32AC95BD2}"/>
                                            </a:ext>
                                          </a:extLst>
                                        </p:cNvPr>
                                        <p:cNvCxnSpPr/>
                                        <p:nvPr/>
                                      </p:nvCxnSpPr>
                                      <p:spPr>
                                        <a:xfrm>
                                          <a:off x="480702" y="131458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E39DB9-30E1-4E34-BC21-87FCC5F3079D}"/>
                                            </a:ext>
                                          </a:extLst>
                                        </p:cNvPr>
                                        <p:cNvCxnSpPr/>
                                        <p:nvPr/>
                                      </p:nvCxnSpPr>
                                      <p:spPr>
                                        <a:xfrm>
                                          <a:off x="480702" y="139650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25BFDF02-DFD9-413A-B577-A1EA53CF0BB1}"/>
                                            </a:ext>
                                          </a:extLst>
                                        </p:cNvPr>
                                        <p:cNvCxnSpPr/>
                                        <p:nvPr/>
                                      </p:nvCxnSpPr>
                                      <p:spPr>
                                        <a:xfrm>
                                          <a:off x="476892" y="1472704"/>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AC746B0A-5CBF-4A41-87EB-CCF98417263C}"/>
                                            </a:ext>
                                          </a:extLst>
                                        </p:cNvPr>
                                        <p:cNvCxnSpPr/>
                                        <p:nvPr/>
                                      </p:nvCxnSpPr>
                                      <p:spPr>
                                        <a:xfrm flipH="1">
                                          <a:off x="482607" y="115837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A39A58A-BA32-4B5D-A641-DAF8C283AF68}"/>
                                            </a:ext>
                                          </a:extLst>
                                        </p:cNvPr>
                                        <p:cNvCxnSpPr/>
                                        <p:nvPr/>
                                      </p:nvCxnSpPr>
                                      <p:spPr>
                                        <a:xfrm flipH="1">
                                          <a:off x="482607" y="123457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A8B1EF4-388C-49C2-96A1-BC92B407919E}"/>
                                            </a:ext>
                                          </a:extLst>
                                        </p:cNvPr>
                                        <p:cNvCxnSpPr/>
                                        <p:nvPr/>
                                      </p:nvCxnSpPr>
                                      <p:spPr>
                                        <a:xfrm flipH="1">
                                          <a:off x="480702" y="131268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8051954-35FB-48CF-BE36-8D280D102F10}"/>
                                            </a:ext>
                                          </a:extLst>
                                        </p:cNvPr>
                                        <p:cNvCxnSpPr/>
                                        <p:nvPr/>
                                      </p:nvCxnSpPr>
                                      <p:spPr>
                                        <a:xfrm flipH="1">
                                          <a:off x="482607" y="138888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9082A42D-C3E5-483E-97B6-077EDBC2B65B}"/>
                                            </a:ext>
                                          </a:extLst>
                                        </p:cNvPr>
                                        <p:cNvCxnSpPr/>
                                        <p:nvPr/>
                                      </p:nvCxnSpPr>
                                      <p:spPr>
                                        <a:xfrm flipH="1">
                                          <a:off x="482607" y="146508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45163978-DC3C-4627-AC69-145B672BBB4B}"/>
                                          </a:ext>
                                        </a:extLst>
                                      </p:cNvPr>
                                      <p:cNvGrpSpPr/>
                                      <p:nvPr/>
                                    </p:nvGrpSpPr>
                                    <p:grpSpPr>
                                      <a:xfrm>
                                        <a:off x="1052508" y="1031348"/>
                                        <a:ext cx="535938" cy="920116"/>
                                        <a:chOff x="1052512" y="1031345"/>
                                        <a:chExt cx="535987" cy="920220"/>
                                      </a:xfrm>
                                    </p:grpSpPr>
                                    <p:sp>
                                      <p:nvSpPr>
                                        <p:cNvPr id="198" name="Text Box 859">
                                          <a:extLst>
                                            <a:ext uri="{FF2B5EF4-FFF2-40B4-BE49-F238E27FC236}">
                                              <a16:creationId xmlns:a16="http://schemas.microsoft.com/office/drawing/2014/main" id="{68D6BEBE-BF1B-40A0-AA3A-6FA2DEC5BB43}"/>
                                            </a:ext>
                                          </a:extLst>
                                        </p:cNvPr>
                                        <p:cNvSpPr txBox="1">
                                          <a:spLocks noChangeArrowheads="1"/>
                                        </p:cNvSpPr>
                                        <p:nvPr/>
                                      </p:nvSpPr>
                                      <p:spPr bwMode="auto">
                                        <a:xfrm>
                                          <a:off x="1392872" y="179334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9" name="AutoShape 860">
                                          <a:extLst>
                                            <a:ext uri="{FF2B5EF4-FFF2-40B4-BE49-F238E27FC236}">
                                              <a16:creationId xmlns:a16="http://schemas.microsoft.com/office/drawing/2014/main" id="{CD349BA8-4993-48E9-833B-3795CA6181DC}"/>
                                            </a:ext>
                                          </a:extLst>
                                        </p:cNvPr>
                                        <p:cNvCxnSpPr>
                                          <a:cxnSpLocks noChangeShapeType="1"/>
                                        </p:cNvCxnSpPr>
                                        <p:nvPr/>
                                      </p:nvCxnSpPr>
                                      <p:spPr bwMode="auto">
                                        <a:xfrm>
                                          <a:off x="1360487" y="171333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00" name="AutoShape 862">
                                          <a:extLst>
                                            <a:ext uri="{FF2B5EF4-FFF2-40B4-BE49-F238E27FC236}">
                                              <a16:creationId xmlns:a16="http://schemas.microsoft.com/office/drawing/2014/main" id="{05F1C34D-202A-4AAE-BEDD-D1E283BE38B6}"/>
                                            </a:ext>
                                          </a:extLst>
                                        </p:cNvPr>
                                        <p:cNvCxnSpPr>
                                          <a:cxnSpLocks noChangeShapeType="1"/>
                                        </p:cNvCxnSpPr>
                                        <p:nvPr/>
                                      </p:nvCxnSpPr>
                                      <p:spPr bwMode="auto">
                                        <a:xfrm>
                                          <a:off x="1360487" y="110183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01" name="Line 863">
                                          <a:extLst>
                                            <a:ext uri="{FF2B5EF4-FFF2-40B4-BE49-F238E27FC236}">
                                              <a16:creationId xmlns:a16="http://schemas.microsoft.com/office/drawing/2014/main" id="{E3DB7949-E0C3-43FB-93D1-31CD3E9DA8D0}"/>
                                            </a:ext>
                                          </a:extLst>
                                        </p:cNvPr>
                                        <p:cNvCxnSpPr/>
                                        <p:nvPr/>
                                      </p:nvCxnSpPr>
                                      <p:spPr bwMode="auto">
                                        <a:xfrm rot="16200000">
                                          <a:off x="1118552" y="1419965"/>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02" name="Text Box 864">
                                          <a:extLst>
                                            <a:ext uri="{FF2B5EF4-FFF2-40B4-BE49-F238E27FC236}">
                                              <a16:creationId xmlns:a16="http://schemas.microsoft.com/office/drawing/2014/main" id="{43ACA956-AA73-44BF-9C22-290D0C500906}"/>
                                            </a:ext>
                                          </a:extLst>
                                        </p:cNvPr>
                                        <p:cNvSpPr txBox="1">
                                          <a:spLocks noChangeArrowheads="1"/>
                                        </p:cNvSpPr>
                                        <p:nvPr/>
                                      </p:nvSpPr>
                                      <p:spPr bwMode="auto">
                                        <a:xfrm>
                                          <a:off x="1385252" y="1031345"/>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03" name="Rectangle 202">
                                          <a:extLst>
                                            <a:ext uri="{FF2B5EF4-FFF2-40B4-BE49-F238E27FC236}">
                                              <a16:creationId xmlns:a16="http://schemas.microsoft.com/office/drawing/2014/main" id="{B0E394A7-21A7-4CE3-B62B-426B30E437C6}"/>
                                            </a:ext>
                                          </a:extLst>
                                        </p:cNvPr>
                                        <p:cNvSpPr>
                                          <a:spLocks noChangeArrowheads="1"/>
                                        </p:cNvSpPr>
                                        <p:nvPr/>
                                      </p:nvSpPr>
                                      <p:spPr bwMode="auto">
                                        <a:xfrm>
                                          <a:off x="1297622" y="1275185"/>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04" name="Line 866">
                                          <a:extLst>
                                            <a:ext uri="{FF2B5EF4-FFF2-40B4-BE49-F238E27FC236}">
                                              <a16:creationId xmlns:a16="http://schemas.microsoft.com/office/drawing/2014/main" id="{816B7243-1DC0-4C56-8EE6-8CE2C79E14DA}"/>
                                            </a:ext>
                                          </a:extLst>
                                        </p:cNvPr>
                                        <p:cNvCxnSpPr/>
                                        <p:nvPr/>
                                      </p:nvCxnSpPr>
                                      <p:spPr bwMode="auto">
                                        <a:xfrm>
                                          <a:off x="1261427" y="134948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05" name="Oval 204">
                                          <a:extLst>
                                            <a:ext uri="{FF2B5EF4-FFF2-40B4-BE49-F238E27FC236}">
                                              <a16:creationId xmlns:a16="http://schemas.microsoft.com/office/drawing/2014/main" id="{C4D01E14-252E-4EED-BD50-D33D177FFB26}"/>
                                            </a:ext>
                                          </a:extLst>
                                        </p:cNvPr>
                                        <p:cNvSpPr/>
                                        <p:nvPr/>
                                      </p:nvSpPr>
                                      <p:spPr>
                                        <a:xfrm>
                                          <a:off x="1190942" y="1458065"/>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06" name="Oval 205">
                                          <a:extLst>
                                            <a:ext uri="{FF2B5EF4-FFF2-40B4-BE49-F238E27FC236}">
                                              <a16:creationId xmlns:a16="http://schemas.microsoft.com/office/drawing/2014/main" id="{0BD08486-2111-4FD5-971F-E941E23DFB0C}"/>
                                            </a:ext>
                                          </a:extLst>
                                        </p:cNvPr>
                                        <p:cNvSpPr/>
                                        <p:nvPr/>
                                      </p:nvSpPr>
                                      <p:spPr>
                                        <a:xfrm>
                                          <a:off x="1297622" y="12542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07" name="Oval 206">
                                          <a:extLst>
                                            <a:ext uri="{FF2B5EF4-FFF2-40B4-BE49-F238E27FC236}">
                                              <a16:creationId xmlns:a16="http://schemas.microsoft.com/office/drawing/2014/main" id="{44F73445-79DD-476E-9C44-6861F51BC61A}"/>
                                            </a:ext>
                                          </a:extLst>
                                        </p:cNvPr>
                                        <p:cNvSpPr/>
                                        <p:nvPr/>
                                      </p:nvSpPr>
                                      <p:spPr>
                                        <a:xfrm>
                                          <a:off x="1297622" y="169047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08" name="Straight Connector 207">
                                          <a:extLst>
                                            <a:ext uri="{FF2B5EF4-FFF2-40B4-BE49-F238E27FC236}">
                                              <a16:creationId xmlns:a16="http://schemas.microsoft.com/office/drawing/2014/main" id="{603410E7-0E30-45F5-AD42-DE83E5631484}"/>
                                            </a:ext>
                                          </a:extLst>
                                        </p:cNvPr>
                                        <p:cNvCxnSpPr/>
                                        <p:nvPr/>
                                      </p:nvCxnSpPr>
                                      <p:spPr>
                                        <a:xfrm>
                                          <a:off x="1301432" y="130566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7978B2A-5016-4F56-B1F0-370CC8DE87AD}"/>
                                            </a:ext>
                                          </a:extLst>
                                        </p:cNvPr>
                                        <p:cNvCxnSpPr/>
                                        <p:nvPr/>
                                      </p:nvCxnSpPr>
                                      <p:spPr>
                                        <a:xfrm>
                                          <a:off x="1301432" y="137805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5530B97-4F62-4FE2-BF0A-CE9CDE3F9FE9}"/>
                                            </a:ext>
                                          </a:extLst>
                                        </p:cNvPr>
                                        <p:cNvCxnSpPr/>
                                        <p:nvPr/>
                                      </p:nvCxnSpPr>
                                      <p:spPr>
                                        <a:xfrm>
                                          <a:off x="1301432" y="145425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6B37891-3370-4FE4-9027-78B7BA43C657}"/>
                                            </a:ext>
                                          </a:extLst>
                                        </p:cNvPr>
                                        <p:cNvCxnSpPr/>
                                        <p:nvPr/>
                                      </p:nvCxnSpPr>
                                      <p:spPr>
                                        <a:xfrm>
                                          <a:off x="1301432" y="153617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2DF8C4C-56D6-4EF2-9E2A-9C8340876DA1}"/>
                                            </a:ext>
                                          </a:extLst>
                                        </p:cNvPr>
                                        <p:cNvCxnSpPr/>
                                        <p:nvPr/>
                                      </p:nvCxnSpPr>
                                      <p:spPr>
                                        <a:xfrm>
                                          <a:off x="1297622" y="161237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87A25E0-AA25-4742-BFBE-B72F11E72911}"/>
                                            </a:ext>
                                          </a:extLst>
                                        </p:cNvPr>
                                        <p:cNvCxnSpPr/>
                                        <p:nvPr/>
                                      </p:nvCxnSpPr>
                                      <p:spPr>
                                        <a:xfrm flipH="1">
                                          <a:off x="1303337" y="129804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5880670-5C16-4690-B87D-A4A5D16F8D8C}"/>
                                            </a:ext>
                                          </a:extLst>
                                        </p:cNvPr>
                                        <p:cNvCxnSpPr/>
                                        <p:nvPr/>
                                      </p:nvCxnSpPr>
                                      <p:spPr>
                                        <a:xfrm flipH="1">
                                          <a:off x="1303337" y="137424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C22CA1B-1348-4A7F-B662-BA52D3685F91}"/>
                                            </a:ext>
                                          </a:extLst>
                                        </p:cNvPr>
                                        <p:cNvCxnSpPr/>
                                        <p:nvPr/>
                                      </p:nvCxnSpPr>
                                      <p:spPr>
                                        <a:xfrm flipH="1">
                                          <a:off x="1301432" y="145235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2EF3242-B853-4ECE-B0DD-FD2C2309A8EA}"/>
                                            </a:ext>
                                          </a:extLst>
                                        </p:cNvPr>
                                        <p:cNvCxnSpPr/>
                                        <p:nvPr/>
                                      </p:nvCxnSpPr>
                                      <p:spPr>
                                        <a:xfrm flipH="1">
                                          <a:off x="1303337" y="152855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CF6985D-0332-42B4-96C7-DBCD1E1085E9}"/>
                                            </a:ext>
                                          </a:extLst>
                                        </p:cNvPr>
                                        <p:cNvCxnSpPr/>
                                        <p:nvPr/>
                                      </p:nvCxnSpPr>
                                      <p:spPr>
                                        <a:xfrm flipH="1">
                                          <a:off x="1303337" y="1604750"/>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00E4AF6-255E-444F-A4D4-A2FFF1855EAC}"/>
                                          </a:ext>
                                        </a:extLst>
                                      </p:cNvPr>
                                      <p:cNvGrpSpPr/>
                                      <p:nvPr/>
                                    </p:nvGrpSpPr>
                                    <p:grpSpPr>
                                      <a:xfrm>
                                        <a:off x="837163" y="2588683"/>
                                        <a:ext cx="751603" cy="919740"/>
                                        <a:chOff x="837099" y="2588683"/>
                                        <a:chExt cx="751930" cy="919740"/>
                                      </a:xfrm>
                                    </p:grpSpPr>
                                    <p:sp>
                                      <p:nvSpPr>
                                        <p:cNvPr id="177" name="Rectangle 176">
                                          <a:extLst>
                                            <a:ext uri="{FF2B5EF4-FFF2-40B4-BE49-F238E27FC236}">
                                              <a16:creationId xmlns:a16="http://schemas.microsoft.com/office/drawing/2014/main" id="{1EEAF535-E16D-4088-83CD-431E12D010F0}"/>
                                            </a:ext>
                                          </a:extLst>
                                        </p:cNvPr>
                                        <p:cNvSpPr>
                                          <a:spLocks noChangeArrowheads="1"/>
                                        </p:cNvSpPr>
                                        <p:nvPr/>
                                      </p:nvSpPr>
                                      <p:spPr bwMode="auto">
                                        <a:xfrm>
                                          <a:off x="1299246" y="2830985"/>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78" name="Group 177">
                                          <a:extLst>
                                            <a:ext uri="{FF2B5EF4-FFF2-40B4-BE49-F238E27FC236}">
                                              <a16:creationId xmlns:a16="http://schemas.microsoft.com/office/drawing/2014/main" id="{E0EF5481-6945-48D1-9805-C33251BDF6FF}"/>
                                            </a:ext>
                                          </a:extLst>
                                        </p:cNvPr>
                                        <p:cNvGrpSpPr/>
                                        <p:nvPr/>
                                      </p:nvGrpSpPr>
                                      <p:grpSpPr>
                                        <a:xfrm>
                                          <a:off x="837099" y="2588683"/>
                                          <a:ext cx="751930" cy="919740"/>
                                          <a:chOff x="837099" y="2588683"/>
                                          <a:chExt cx="751930" cy="919740"/>
                                        </a:xfrm>
                                      </p:grpSpPr>
                                      <p:sp>
                                        <p:nvSpPr>
                                          <p:cNvPr id="179" name="Text Box 859">
                                            <a:extLst>
                                              <a:ext uri="{FF2B5EF4-FFF2-40B4-BE49-F238E27FC236}">
                                                <a16:creationId xmlns:a16="http://schemas.microsoft.com/office/drawing/2014/main" id="{19ABF6BD-9A71-4C55-8873-79388340DCA7}"/>
                                              </a:ext>
                                            </a:extLst>
                                          </p:cNvPr>
                                          <p:cNvSpPr txBox="1">
                                            <a:spLocks noChangeArrowheads="1"/>
                                          </p:cNvSpPr>
                                          <p:nvPr/>
                                        </p:nvSpPr>
                                        <p:spPr bwMode="auto">
                                          <a:xfrm>
                                            <a:off x="1394436" y="3350203"/>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0" name="AutoShape 860">
                                            <a:extLst>
                                              <a:ext uri="{FF2B5EF4-FFF2-40B4-BE49-F238E27FC236}">
                                                <a16:creationId xmlns:a16="http://schemas.microsoft.com/office/drawing/2014/main" id="{1F522F3C-A768-4DE6-AB3A-5636B248C185}"/>
                                              </a:ext>
                                            </a:extLst>
                                          </p:cNvPr>
                                          <p:cNvCxnSpPr>
                                            <a:cxnSpLocks noChangeShapeType="1"/>
                                          </p:cNvCxnSpPr>
                                          <p:nvPr/>
                                        </p:nvCxnSpPr>
                                        <p:spPr bwMode="auto">
                                          <a:xfrm>
                                            <a:off x="1362706" y="326943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81" name="Text Box 861">
                                            <a:extLst>
                                              <a:ext uri="{FF2B5EF4-FFF2-40B4-BE49-F238E27FC236}">
                                                <a16:creationId xmlns:a16="http://schemas.microsoft.com/office/drawing/2014/main" id="{86BEA9AE-F545-4AEA-BA70-4E504C965376}"/>
                                              </a:ext>
                                            </a:extLst>
                                          </p:cNvPr>
                                          <p:cNvSpPr txBox="1">
                                            <a:spLocks noChangeArrowheads="1"/>
                                          </p:cNvSpPr>
                                          <p:nvPr/>
                                        </p:nvSpPr>
                                        <p:spPr bwMode="auto">
                                          <a:xfrm>
                                            <a:off x="837099" y="2973518"/>
                                            <a:ext cx="256306" cy="41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2" name="AutoShape 862">
                                            <a:extLst>
                                              <a:ext uri="{FF2B5EF4-FFF2-40B4-BE49-F238E27FC236}">
                                                <a16:creationId xmlns:a16="http://schemas.microsoft.com/office/drawing/2014/main" id="{D2E42AE6-EEBE-4F3C-A5CF-7EA83A218499}"/>
                                              </a:ext>
                                            </a:extLst>
                                          </p:cNvPr>
                                          <p:cNvCxnSpPr>
                                            <a:cxnSpLocks noChangeShapeType="1"/>
                                          </p:cNvCxnSpPr>
                                          <p:nvPr/>
                                        </p:nvCxnSpPr>
                                        <p:spPr bwMode="auto">
                                          <a:xfrm>
                                            <a:off x="1362706" y="265791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83" name="Line 863">
                                            <a:extLst>
                                              <a:ext uri="{FF2B5EF4-FFF2-40B4-BE49-F238E27FC236}">
                                                <a16:creationId xmlns:a16="http://schemas.microsoft.com/office/drawing/2014/main" id="{9F2FCF9E-DC30-42D1-9F21-D3C1A602C831}"/>
                                              </a:ext>
                                            </a:extLst>
                                          </p:cNvPr>
                                          <p:cNvCxnSpPr/>
                                          <p:nvPr/>
                                        </p:nvCxnSpPr>
                                        <p:spPr bwMode="auto">
                                          <a:xfrm rot="16200000">
                                            <a:off x="1183865" y="2978096"/>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84" name="Text Box 864">
                                            <a:extLst>
                                              <a:ext uri="{FF2B5EF4-FFF2-40B4-BE49-F238E27FC236}">
                                                <a16:creationId xmlns:a16="http://schemas.microsoft.com/office/drawing/2014/main" id="{985E4911-1DDE-4255-A46C-62046118F629}"/>
                                              </a:ext>
                                            </a:extLst>
                                          </p:cNvPr>
                                          <p:cNvSpPr txBox="1">
                                            <a:spLocks noChangeArrowheads="1"/>
                                          </p:cNvSpPr>
                                          <p:nvPr/>
                                        </p:nvSpPr>
                                        <p:spPr bwMode="auto">
                                          <a:xfrm>
                                            <a:off x="1385782" y="258868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5" name="Line 866">
                                            <a:extLst>
                                              <a:ext uri="{FF2B5EF4-FFF2-40B4-BE49-F238E27FC236}">
                                                <a16:creationId xmlns:a16="http://schemas.microsoft.com/office/drawing/2014/main" id="{59744FBD-B6D4-4B8B-915D-2EA63EC49704}"/>
                                              </a:ext>
                                            </a:extLst>
                                          </p:cNvPr>
                                          <p:cNvCxnSpPr/>
                                          <p:nvPr/>
                                        </p:nvCxnSpPr>
                                        <p:spPr bwMode="auto">
                                          <a:xfrm>
                                            <a:off x="1264632" y="2905983"/>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86" name="Oval 185">
                                            <a:extLst>
                                              <a:ext uri="{FF2B5EF4-FFF2-40B4-BE49-F238E27FC236}">
                                                <a16:creationId xmlns:a16="http://schemas.microsoft.com/office/drawing/2014/main" id="{2E04B05A-DE34-43A9-86A4-03730B299479}"/>
                                              </a:ext>
                                            </a:extLst>
                                          </p:cNvPr>
                                          <p:cNvSpPr/>
                                          <p:nvPr/>
                                        </p:nvSpPr>
                                        <p:spPr>
                                          <a:xfrm>
                                            <a:off x="1299246" y="2810793"/>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87" name="Oval 186">
                                            <a:extLst>
                                              <a:ext uri="{FF2B5EF4-FFF2-40B4-BE49-F238E27FC236}">
                                                <a16:creationId xmlns:a16="http://schemas.microsoft.com/office/drawing/2014/main" id="{C3AC623C-4E32-4A0B-972C-9D939BE68D70}"/>
                                              </a:ext>
                                            </a:extLst>
                                          </p:cNvPr>
                                          <p:cNvSpPr/>
                                          <p:nvPr/>
                                        </p:nvSpPr>
                                        <p:spPr>
                                          <a:xfrm>
                                            <a:off x="1299246" y="324635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88" name="Straight Connector 187">
                                            <a:extLst>
                                              <a:ext uri="{FF2B5EF4-FFF2-40B4-BE49-F238E27FC236}">
                                                <a16:creationId xmlns:a16="http://schemas.microsoft.com/office/drawing/2014/main" id="{3E15C645-BBFF-4A3B-876F-FB250D238EFE}"/>
                                              </a:ext>
                                            </a:extLst>
                                          </p:cNvPr>
                                          <p:cNvCxnSpPr/>
                                          <p:nvPr/>
                                        </p:nvCxnSpPr>
                                        <p:spPr>
                                          <a:xfrm>
                                            <a:off x="1302131" y="286271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9C03FAE-E8F5-40ED-9344-A4907D0B082B}"/>
                                              </a:ext>
                                            </a:extLst>
                                          </p:cNvPr>
                                          <p:cNvCxnSpPr/>
                                          <p:nvPr/>
                                        </p:nvCxnSpPr>
                                        <p:spPr>
                                          <a:xfrm>
                                            <a:off x="1302131" y="293482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1ECD6A5-8A8F-45B0-B2E1-9607DF798DE9}"/>
                                              </a:ext>
                                            </a:extLst>
                                          </p:cNvPr>
                                          <p:cNvCxnSpPr/>
                                          <p:nvPr/>
                                        </p:nvCxnSpPr>
                                        <p:spPr>
                                          <a:xfrm>
                                            <a:off x="1302131" y="301271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2BE9DFE-DB65-48AE-B3D6-F8A599CA42C1}"/>
                                              </a:ext>
                                            </a:extLst>
                                          </p:cNvPr>
                                          <p:cNvCxnSpPr/>
                                          <p:nvPr/>
                                        </p:nvCxnSpPr>
                                        <p:spPr>
                                          <a:xfrm>
                                            <a:off x="1302131" y="309347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091108B-1681-41BC-9174-EB3CEA38D2DC}"/>
                                              </a:ext>
                                            </a:extLst>
                                          </p:cNvPr>
                                          <p:cNvCxnSpPr/>
                                          <p:nvPr/>
                                        </p:nvCxnSpPr>
                                        <p:spPr>
                                          <a:xfrm>
                                            <a:off x="1299246" y="316847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DF4B395-D393-4FB1-B088-D818A8209137}"/>
                                              </a:ext>
                                            </a:extLst>
                                          </p:cNvPr>
                                          <p:cNvCxnSpPr/>
                                          <p:nvPr/>
                                        </p:nvCxnSpPr>
                                        <p:spPr>
                                          <a:xfrm flipH="1">
                                            <a:off x="1305015" y="28540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5BCF61C-EB5C-4468-A485-F97A05676E1A}"/>
                                              </a:ext>
                                            </a:extLst>
                                          </p:cNvPr>
                                          <p:cNvCxnSpPr/>
                                          <p:nvPr/>
                                        </p:nvCxnSpPr>
                                        <p:spPr>
                                          <a:xfrm flipH="1">
                                            <a:off x="1305015" y="29319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E0C1B6C-865B-41CC-B47C-36F4ECE44BC1}"/>
                                              </a:ext>
                                            </a:extLst>
                                          </p:cNvPr>
                                          <p:cNvCxnSpPr/>
                                          <p:nvPr/>
                                        </p:nvCxnSpPr>
                                        <p:spPr>
                                          <a:xfrm flipH="1">
                                            <a:off x="1302131" y="300982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21FC21E-5806-46B7-86D1-95646B0D24AF}"/>
                                              </a:ext>
                                            </a:extLst>
                                          </p:cNvPr>
                                          <p:cNvCxnSpPr/>
                                          <p:nvPr/>
                                        </p:nvCxnSpPr>
                                        <p:spPr>
                                          <a:xfrm flipH="1">
                                            <a:off x="1305015" y="308482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0830D52-3E46-4FE1-998C-48DB1D760D5A}"/>
                                              </a:ext>
                                            </a:extLst>
                                          </p:cNvPr>
                                          <p:cNvCxnSpPr/>
                                          <p:nvPr/>
                                        </p:nvCxnSpPr>
                                        <p:spPr>
                                          <a:xfrm flipH="1">
                                            <a:off x="1305015" y="3162707"/>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34" name="Group 133">
                                        <a:extLst>
                                          <a:ext uri="{FF2B5EF4-FFF2-40B4-BE49-F238E27FC236}">
                                            <a16:creationId xmlns:a16="http://schemas.microsoft.com/office/drawing/2014/main" id="{05F816B0-B79B-4D4F-8CD6-B39F95B271CF}"/>
                                          </a:ext>
                                        </a:extLst>
                                      </p:cNvPr>
                                      <p:cNvGrpSpPr/>
                                      <p:nvPr/>
                                    </p:nvGrpSpPr>
                                    <p:grpSpPr>
                                      <a:xfrm>
                                        <a:off x="990598" y="1807631"/>
                                        <a:ext cx="598169" cy="919479"/>
                                        <a:chOff x="990600" y="1807633"/>
                                        <a:chExt cx="598429" cy="919740"/>
                                      </a:xfrm>
                                    </p:grpSpPr>
                                    <p:sp>
                                      <p:nvSpPr>
                                        <p:cNvPr id="156" name="Rectangle 155">
                                          <a:extLst>
                                            <a:ext uri="{FF2B5EF4-FFF2-40B4-BE49-F238E27FC236}">
                                              <a16:creationId xmlns:a16="http://schemas.microsoft.com/office/drawing/2014/main" id="{4D46F263-EC41-488D-A409-6A9973FA1C83}"/>
                                            </a:ext>
                                          </a:extLst>
                                        </p:cNvPr>
                                        <p:cNvSpPr>
                                          <a:spLocks noChangeArrowheads="1"/>
                                        </p:cNvSpPr>
                                        <p:nvPr/>
                                      </p:nvSpPr>
                                      <p:spPr bwMode="auto">
                                        <a:xfrm>
                                          <a:off x="1299246" y="2049935"/>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57" name="Group 156">
                                          <a:extLst>
                                            <a:ext uri="{FF2B5EF4-FFF2-40B4-BE49-F238E27FC236}">
                                              <a16:creationId xmlns:a16="http://schemas.microsoft.com/office/drawing/2014/main" id="{DF0BD5C2-1250-4C93-9A97-EEEAC6604E05}"/>
                                            </a:ext>
                                          </a:extLst>
                                        </p:cNvPr>
                                        <p:cNvGrpSpPr/>
                                        <p:nvPr/>
                                      </p:nvGrpSpPr>
                                      <p:grpSpPr>
                                        <a:xfrm>
                                          <a:off x="990600" y="1807633"/>
                                          <a:ext cx="598429" cy="919740"/>
                                          <a:chOff x="990600" y="1807633"/>
                                          <a:chExt cx="598429" cy="919740"/>
                                        </a:xfrm>
                                      </p:grpSpPr>
                                      <p:sp>
                                        <p:nvSpPr>
                                          <p:cNvPr id="158" name="Text Box 859">
                                            <a:extLst>
                                              <a:ext uri="{FF2B5EF4-FFF2-40B4-BE49-F238E27FC236}">
                                                <a16:creationId xmlns:a16="http://schemas.microsoft.com/office/drawing/2014/main" id="{AFCBE725-68E1-4300-A197-6BBB0190806B}"/>
                                              </a:ext>
                                            </a:extLst>
                                          </p:cNvPr>
                                          <p:cNvSpPr txBox="1">
                                            <a:spLocks noChangeArrowheads="1"/>
                                          </p:cNvSpPr>
                                          <p:nvPr/>
                                        </p:nvSpPr>
                                        <p:spPr bwMode="auto">
                                          <a:xfrm>
                                            <a:off x="1394436" y="2569153"/>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59" name="AutoShape 860">
                                            <a:extLst>
                                              <a:ext uri="{FF2B5EF4-FFF2-40B4-BE49-F238E27FC236}">
                                                <a16:creationId xmlns:a16="http://schemas.microsoft.com/office/drawing/2014/main" id="{37633CC7-15D0-4B02-8F26-41439A5C7D61}"/>
                                              </a:ext>
                                            </a:extLst>
                                          </p:cNvPr>
                                          <p:cNvCxnSpPr>
                                            <a:cxnSpLocks noChangeShapeType="1"/>
                                          </p:cNvCxnSpPr>
                                          <p:nvPr/>
                                        </p:nvCxnSpPr>
                                        <p:spPr bwMode="auto">
                                          <a:xfrm>
                                            <a:off x="1362706" y="24883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60" name="Text Box 861">
                                            <a:extLst>
                                              <a:ext uri="{FF2B5EF4-FFF2-40B4-BE49-F238E27FC236}">
                                                <a16:creationId xmlns:a16="http://schemas.microsoft.com/office/drawing/2014/main" id="{2B1B06F8-4087-4535-B013-7F389D0A4327}"/>
                                              </a:ext>
                                            </a:extLst>
                                          </p:cNvPr>
                                          <p:cNvSpPr txBox="1">
                                            <a:spLocks noChangeArrowheads="1"/>
                                          </p:cNvSpPr>
                                          <p:nvPr/>
                                        </p:nvSpPr>
                                        <p:spPr bwMode="auto">
                                          <a:xfrm>
                                            <a:off x="990600" y="2171086"/>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61" name="AutoShape 862">
                                            <a:extLst>
                                              <a:ext uri="{FF2B5EF4-FFF2-40B4-BE49-F238E27FC236}">
                                                <a16:creationId xmlns:a16="http://schemas.microsoft.com/office/drawing/2014/main" id="{78169761-D3DB-4DFE-BB65-FA16BA7E3998}"/>
                                              </a:ext>
                                            </a:extLst>
                                          </p:cNvPr>
                                          <p:cNvCxnSpPr>
                                            <a:cxnSpLocks noChangeShapeType="1"/>
                                          </p:cNvCxnSpPr>
                                          <p:nvPr/>
                                        </p:nvCxnSpPr>
                                        <p:spPr bwMode="auto">
                                          <a:xfrm>
                                            <a:off x="1362706" y="187686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62" name="Line 863">
                                            <a:extLst>
                                              <a:ext uri="{FF2B5EF4-FFF2-40B4-BE49-F238E27FC236}">
                                                <a16:creationId xmlns:a16="http://schemas.microsoft.com/office/drawing/2014/main" id="{B468F157-5875-4CBE-80A1-B91701B8BBEB}"/>
                                              </a:ext>
                                            </a:extLst>
                                          </p:cNvPr>
                                          <p:cNvCxnSpPr/>
                                          <p:nvPr/>
                                        </p:nvCxnSpPr>
                                        <p:spPr bwMode="auto">
                                          <a:xfrm flipV="1">
                                            <a:off x="1055304" y="2259246"/>
                                            <a:ext cx="194629" cy="6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63" name="Text Box 864">
                                            <a:extLst>
                                              <a:ext uri="{FF2B5EF4-FFF2-40B4-BE49-F238E27FC236}">
                                                <a16:creationId xmlns:a16="http://schemas.microsoft.com/office/drawing/2014/main" id="{7BC46E11-CC55-454B-9222-29CCA0E375CE}"/>
                                              </a:ext>
                                            </a:extLst>
                                          </p:cNvPr>
                                          <p:cNvSpPr txBox="1">
                                            <a:spLocks noChangeArrowheads="1"/>
                                          </p:cNvSpPr>
                                          <p:nvPr/>
                                        </p:nvSpPr>
                                        <p:spPr bwMode="auto">
                                          <a:xfrm>
                                            <a:off x="1385782" y="180763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64" name="Line 866">
                                            <a:extLst>
                                              <a:ext uri="{FF2B5EF4-FFF2-40B4-BE49-F238E27FC236}">
                                                <a16:creationId xmlns:a16="http://schemas.microsoft.com/office/drawing/2014/main" id="{B859DA65-1294-4D62-9E94-34F95BB7AC94}"/>
                                              </a:ext>
                                            </a:extLst>
                                          </p:cNvPr>
                                          <p:cNvCxnSpPr/>
                                          <p:nvPr/>
                                        </p:nvCxnSpPr>
                                        <p:spPr bwMode="auto">
                                          <a:xfrm>
                                            <a:off x="1264632" y="2124933"/>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65" name="Oval 164">
                                            <a:extLst>
                                              <a:ext uri="{FF2B5EF4-FFF2-40B4-BE49-F238E27FC236}">
                                                <a16:creationId xmlns:a16="http://schemas.microsoft.com/office/drawing/2014/main" id="{2DA9A688-B785-4FDB-B4E3-EF93AD3F7E60}"/>
                                              </a:ext>
                                            </a:extLst>
                                          </p:cNvPr>
                                          <p:cNvSpPr/>
                                          <p:nvPr/>
                                        </p:nvSpPr>
                                        <p:spPr>
                                          <a:xfrm>
                                            <a:off x="1299246" y="2029743"/>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66" name="Oval 165">
                                            <a:extLst>
                                              <a:ext uri="{FF2B5EF4-FFF2-40B4-BE49-F238E27FC236}">
                                                <a16:creationId xmlns:a16="http://schemas.microsoft.com/office/drawing/2014/main" id="{F87E79A8-574D-4FB2-89AE-A9E535ABE4BE}"/>
                                              </a:ext>
                                            </a:extLst>
                                          </p:cNvPr>
                                          <p:cNvSpPr/>
                                          <p:nvPr/>
                                        </p:nvSpPr>
                                        <p:spPr>
                                          <a:xfrm>
                                            <a:off x="1299246" y="246530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67" name="Straight Connector 166">
                                            <a:extLst>
                                              <a:ext uri="{FF2B5EF4-FFF2-40B4-BE49-F238E27FC236}">
                                                <a16:creationId xmlns:a16="http://schemas.microsoft.com/office/drawing/2014/main" id="{FD024FAA-9CBF-4331-8106-E029BF97515C}"/>
                                              </a:ext>
                                            </a:extLst>
                                          </p:cNvPr>
                                          <p:cNvCxnSpPr/>
                                          <p:nvPr/>
                                        </p:nvCxnSpPr>
                                        <p:spPr>
                                          <a:xfrm>
                                            <a:off x="1302131" y="208166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3469549-9203-443A-841B-4C79F621F26E}"/>
                                              </a:ext>
                                            </a:extLst>
                                          </p:cNvPr>
                                          <p:cNvCxnSpPr/>
                                          <p:nvPr/>
                                        </p:nvCxnSpPr>
                                        <p:spPr>
                                          <a:xfrm>
                                            <a:off x="1302131" y="21537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1184D053-6824-4D11-B17C-D9A0825AC0F1}"/>
                                              </a:ext>
                                            </a:extLst>
                                          </p:cNvPr>
                                          <p:cNvCxnSpPr/>
                                          <p:nvPr/>
                                        </p:nvCxnSpPr>
                                        <p:spPr>
                                          <a:xfrm>
                                            <a:off x="1302131" y="223166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59E7D7D-C359-4C4E-B735-DA00C1B3341C}"/>
                                              </a:ext>
                                            </a:extLst>
                                          </p:cNvPr>
                                          <p:cNvCxnSpPr/>
                                          <p:nvPr/>
                                        </p:nvCxnSpPr>
                                        <p:spPr>
                                          <a:xfrm>
                                            <a:off x="1302131" y="23124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CC6842D-C256-4BCF-9C3F-30C1A373AD45}"/>
                                              </a:ext>
                                            </a:extLst>
                                          </p:cNvPr>
                                          <p:cNvCxnSpPr/>
                                          <p:nvPr/>
                                        </p:nvCxnSpPr>
                                        <p:spPr>
                                          <a:xfrm>
                                            <a:off x="1299246" y="238742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996F6E7-18FC-4AE0-A849-5AF34B0442F2}"/>
                                              </a:ext>
                                            </a:extLst>
                                          </p:cNvPr>
                                          <p:cNvCxnSpPr/>
                                          <p:nvPr/>
                                        </p:nvCxnSpPr>
                                        <p:spPr>
                                          <a:xfrm flipH="1">
                                            <a:off x="1305015" y="207301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5241465-534C-4D2C-925A-EC8D38F8A05A}"/>
                                              </a:ext>
                                            </a:extLst>
                                          </p:cNvPr>
                                          <p:cNvCxnSpPr/>
                                          <p:nvPr/>
                                        </p:nvCxnSpPr>
                                        <p:spPr>
                                          <a:xfrm flipH="1">
                                            <a:off x="1305015" y="215089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70293BD-1267-4952-827E-ED4EF1DFCA8B}"/>
                                              </a:ext>
                                            </a:extLst>
                                          </p:cNvPr>
                                          <p:cNvCxnSpPr/>
                                          <p:nvPr/>
                                        </p:nvCxnSpPr>
                                        <p:spPr>
                                          <a:xfrm flipH="1">
                                            <a:off x="1302131" y="222877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DB6FA88-54C5-4802-BE33-B943E606B4FF}"/>
                                              </a:ext>
                                            </a:extLst>
                                          </p:cNvPr>
                                          <p:cNvCxnSpPr/>
                                          <p:nvPr/>
                                        </p:nvCxnSpPr>
                                        <p:spPr>
                                          <a:xfrm flipH="1">
                                            <a:off x="1305015" y="23037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11ADC27-5A39-4DB3-84B3-F981B3C0711A}"/>
                                              </a:ext>
                                            </a:extLst>
                                          </p:cNvPr>
                                          <p:cNvCxnSpPr/>
                                          <p:nvPr/>
                                        </p:nvCxnSpPr>
                                        <p:spPr>
                                          <a:xfrm flipH="1">
                                            <a:off x="1305015" y="2381657"/>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D7E214A1-C70B-49AC-9396-5BFD9A53D669}"/>
                                          </a:ext>
                                        </a:extLst>
                                      </p:cNvPr>
                                      <p:cNvGrpSpPr/>
                                      <p:nvPr/>
                                    </p:nvGrpSpPr>
                                    <p:grpSpPr>
                                      <a:xfrm>
                                        <a:off x="166685" y="1679045"/>
                                        <a:ext cx="598169" cy="919740"/>
                                        <a:chOff x="166687" y="1679045"/>
                                        <a:chExt cx="598429" cy="919740"/>
                                      </a:xfrm>
                                    </p:grpSpPr>
                                    <p:sp>
                                      <p:nvSpPr>
                                        <p:cNvPr id="136" name="Rectangle 135">
                                          <a:extLst>
                                            <a:ext uri="{FF2B5EF4-FFF2-40B4-BE49-F238E27FC236}">
                                              <a16:creationId xmlns:a16="http://schemas.microsoft.com/office/drawing/2014/main" id="{552A96E8-91C4-4B69-AFF1-2CA82EDC3C7E}"/>
                                            </a:ext>
                                          </a:extLst>
                                        </p:cNvPr>
                                        <p:cNvSpPr>
                                          <a:spLocks noChangeArrowheads="1"/>
                                        </p:cNvSpPr>
                                        <p:nvPr/>
                                      </p:nvSpPr>
                                      <p:spPr bwMode="auto">
                                        <a:xfrm>
                                          <a:off x="475333" y="1921347"/>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37" name="Group 136">
                                          <a:extLst>
                                            <a:ext uri="{FF2B5EF4-FFF2-40B4-BE49-F238E27FC236}">
                                              <a16:creationId xmlns:a16="http://schemas.microsoft.com/office/drawing/2014/main" id="{77765784-5B06-4469-A9EB-E5859E09A1E3}"/>
                                            </a:ext>
                                          </a:extLst>
                                        </p:cNvPr>
                                        <p:cNvGrpSpPr/>
                                        <p:nvPr/>
                                      </p:nvGrpSpPr>
                                      <p:grpSpPr>
                                        <a:xfrm>
                                          <a:off x="166687" y="1679045"/>
                                          <a:ext cx="598429" cy="919740"/>
                                          <a:chOff x="166687" y="1679045"/>
                                          <a:chExt cx="598429" cy="919740"/>
                                        </a:xfrm>
                                      </p:grpSpPr>
                                      <p:sp>
                                        <p:nvSpPr>
                                          <p:cNvPr id="138" name="Text Box 859">
                                            <a:extLst>
                                              <a:ext uri="{FF2B5EF4-FFF2-40B4-BE49-F238E27FC236}">
                                                <a16:creationId xmlns:a16="http://schemas.microsoft.com/office/drawing/2014/main" id="{460F8415-0298-4A0C-8B6F-5E8AD3899B20}"/>
                                              </a:ext>
                                            </a:extLst>
                                          </p:cNvPr>
                                          <p:cNvSpPr txBox="1">
                                            <a:spLocks noChangeArrowheads="1"/>
                                          </p:cNvSpPr>
                                          <p:nvPr/>
                                        </p:nvSpPr>
                                        <p:spPr bwMode="auto">
                                          <a:xfrm>
                                            <a:off x="570523" y="244056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39" name="AutoShape 860">
                                            <a:extLst>
                                              <a:ext uri="{FF2B5EF4-FFF2-40B4-BE49-F238E27FC236}">
                                                <a16:creationId xmlns:a16="http://schemas.microsoft.com/office/drawing/2014/main" id="{99EE80E0-EC75-42DE-BF06-143959CE5875}"/>
                                              </a:ext>
                                            </a:extLst>
                                          </p:cNvPr>
                                          <p:cNvCxnSpPr>
                                            <a:cxnSpLocks noChangeShapeType="1"/>
                                          </p:cNvCxnSpPr>
                                          <p:nvPr/>
                                        </p:nvCxnSpPr>
                                        <p:spPr bwMode="auto">
                                          <a:xfrm>
                                            <a:off x="538793" y="2359797"/>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40" name="Text Box 861">
                                            <a:extLst>
                                              <a:ext uri="{FF2B5EF4-FFF2-40B4-BE49-F238E27FC236}">
                                                <a16:creationId xmlns:a16="http://schemas.microsoft.com/office/drawing/2014/main" id="{D432F788-D9B8-4A6E-8495-6A7600919F55}"/>
                                              </a:ext>
                                            </a:extLst>
                                          </p:cNvPr>
                                          <p:cNvSpPr txBox="1">
                                            <a:spLocks noChangeArrowheads="1"/>
                                          </p:cNvSpPr>
                                          <p:nvPr/>
                                        </p:nvSpPr>
                                        <p:spPr bwMode="auto">
                                          <a:xfrm>
                                            <a:off x="166687" y="2042498"/>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1" name="AutoShape 862">
                                            <a:extLst>
                                              <a:ext uri="{FF2B5EF4-FFF2-40B4-BE49-F238E27FC236}">
                                                <a16:creationId xmlns:a16="http://schemas.microsoft.com/office/drawing/2014/main" id="{805C8711-EECE-4DAE-B0C5-672D7F85F51E}"/>
                                              </a:ext>
                                            </a:extLst>
                                          </p:cNvPr>
                                          <p:cNvCxnSpPr>
                                            <a:cxnSpLocks noChangeShapeType="1"/>
                                          </p:cNvCxnSpPr>
                                          <p:nvPr/>
                                        </p:nvCxnSpPr>
                                        <p:spPr bwMode="auto">
                                          <a:xfrm>
                                            <a:off x="538793" y="1748274"/>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42" name="Text Box 864">
                                            <a:extLst>
                                              <a:ext uri="{FF2B5EF4-FFF2-40B4-BE49-F238E27FC236}">
                                                <a16:creationId xmlns:a16="http://schemas.microsoft.com/office/drawing/2014/main" id="{B92520B9-80B1-4D53-8214-0771502D0D40}"/>
                                              </a:ext>
                                            </a:extLst>
                                          </p:cNvPr>
                                          <p:cNvSpPr txBox="1">
                                            <a:spLocks noChangeArrowheads="1"/>
                                          </p:cNvSpPr>
                                          <p:nvPr/>
                                        </p:nvSpPr>
                                        <p:spPr bwMode="auto">
                                          <a:xfrm>
                                            <a:off x="561869" y="1679045"/>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3" name="Line 866">
                                            <a:extLst>
                                              <a:ext uri="{FF2B5EF4-FFF2-40B4-BE49-F238E27FC236}">
                                                <a16:creationId xmlns:a16="http://schemas.microsoft.com/office/drawing/2014/main" id="{F35AC73E-37CC-4E7B-A03E-B1A265EAC65C}"/>
                                              </a:ext>
                                            </a:extLst>
                                          </p:cNvPr>
                                          <p:cNvCxnSpPr/>
                                          <p:nvPr/>
                                        </p:nvCxnSpPr>
                                        <p:spPr bwMode="auto">
                                          <a:xfrm>
                                            <a:off x="440719" y="199634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44" name="Oval 143">
                                            <a:extLst>
                                              <a:ext uri="{FF2B5EF4-FFF2-40B4-BE49-F238E27FC236}">
                                                <a16:creationId xmlns:a16="http://schemas.microsoft.com/office/drawing/2014/main" id="{729A280F-2834-4D01-BA5B-4E74ED0CA888}"/>
                                              </a:ext>
                                            </a:extLst>
                                          </p:cNvPr>
                                          <p:cNvSpPr/>
                                          <p:nvPr/>
                                        </p:nvSpPr>
                                        <p:spPr>
                                          <a:xfrm>
                                            <a:off x="475333" y="190115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45" name="Oval 144">
                                            <a:extLst>
                                              <a:ext uri="{FF2B5EF4-FFF2-40B4-BE49-F238E27FC236}">
                                                <a16:creationId xmlns:a16="http://schemas.microsoft.com/office/drawing/2014/main" id="{E63A5C81-68D2-4FD4-9115-89FAE3AC79DE}"/>
                                              </a:ext>
                                            </a:extLst>
                                          </p:cNvPr>
                                          <p:cNvSpPr/>
                                          <p:nvPr/>
                                        </p:nvSpPr>
                                        <p:spPr>
                                          <a:xfrm>
                                            <a:off x="475333" y="233672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46" name="Straight Connector 145">
                                            <a:extLst>
                                              <a:ext uri="{FF2B5EF4-FFF2-40B4-BE49-F238E27FC236}">
                                                <a16:creationId xmlns:a16="http://schemas.microsoft.com/office/drawing/2014/main" id="{0E8070FF-0B29-4DFB-B6F7-21D50A01CD59}"/>
                                              </a:ext>
                                            </a:extLst>
                                          </p:cNvPr>
                                          <p:cNvCxnSpPr/>
                                          <p:nvPr/>
                                        </p:nvCxnSpPr>
                                        <p:spPr>
                                          <a:xfrm>
                                            <a:off x="478218" y="195307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58CA716-EB3A-4387-AF4E-A3FACEF4B60C}"/>
                                              </a:ext>
                                            </a:extLst>
                                          </p:cNvPr>
                                          <p:cNvCxnSpPr/>
                                          <p:nvPr/>
                                        </p:nvCxnSpPr>
                                        <p:spPr>
                                          <a:xfrm>
                                            <a:off x="478218" y="202519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C1BF9DE-F53C-43CC-B7B8-A71993559398}"/>
                                              </a:ext>
                                            </a:extLst>
                                          </p:cNvPr>
                                          <p:cNvCxnSpPr/>
                                          <p:nvPr/>
                                        </p:nvCxnSpPr>
                                        <p:spPr>
                                          <a:xfrm>
                                            <a:off x="478218" y="210307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C77EDB1-2F82-4CEE-8BF7-E5FEFC3FECFB}"/>
                                              </a:ext>
                                            </a:extLst>
                                          </p:cNvPr>
                                          <p:cNvCxnSpPr/>
                                          <p:nvPr/>
                                        </p:nvCxnSpPr>
                                        <p:spPr>
                                          <a:xfrm>
                                            <a:off x="478218" y="218384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5E39727-3B62-46D7-A921-958DD87B0ADE}"/>
                                              </a:ext>
                                            </a:extLst>
                                          </p:cNvPr>
                                          <p:cNvCxnSpPr/>
                                          <p:nvPr/>
                                        </p:nvCxnSpPr>
                                        <p:spPr>
                                          <a:xfrm>
                                            <a:off x="475333" y="225883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AA0E33F-D979-4B5C-9D13-68173D586C17}"/>
                                              </a:ext>
                                            </a:extLst>
                                          </p:cNvPr>
                                          <p:cNvCxnSpPr/>
                                          <p:nvPr/>
                                        </p:nvCxnSpPr>
                                        <p:spPr>
                                          <a:xfrm flipH="1">
                                            <a:off x="481102" y="194442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93FDD6-C4E5-499A-9667-37191682F3CC}"/>
                                              </a:ext>
                                            </a:extLst>
                                          </p:cNvPr>
                                          <p:cNvCxnSpPr/>
                                          <p:nvPr/>
                                        </p:nvCxnSpPr>
                                        <p:spPr>
                                          <a:xfrm flipH="1">
                                            <a:off x="481102" y="202230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FF15B7D-F550-479E-AC29-CD7EC8E4C9D4}"/>
                                              </a:ext>
                                            </a:extLst>
                                          </p:cNvPr>
                                          <p:cNvCxnSpPr/>
                                          <p:nvPr/>
                                        </p:nvCxnSpPr>
                                        <p:spPr>
                                          <a:xfrm flipH="1">
                                            <a:off x="478218" y="210018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C7D296B-4AE0-4920-9121-16D1BA7B3A86}"/>
                                              </a:ext>
                                            </a:extLst>
                                          </p:cNvPr>
                                          <p:cNvCxnSpPr/>
                                          <p:nvPr/>
                                        </p:nvCxnSpPr>
                                        <p:spPr>
                                          <a:xfrm flipH="1">
                                            <a:off x="481102" y="217518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29DF3D-2DE7-4347-A46F-4F40A57F8CE9}"/>
                                              </a:ext>
                                            </a:extLst>
                                          </p:cNvPr>
                                          <p:cNvCxnSpPr/>
                                          <p:nvPr/>
                                        </p:nvCxnSpPr>
                                        <p:spPr>
                                          <a:xfrm flipH="1">
                                            <a:off x="481102" y="2253069"/>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nvGrpSpPr>
                                    <p:cNvPr id="36" name="Group 35">
                                      <a:extLst>
                                        <a:ext uri="{FF2B5EF4-FFF2-40B4-BE49-F238E27FC236}">
                                          <a16:creationId xmlns:a16="http://schemas.microsoft.com/office/drawing/2014/main" id="{988D752D-572E-4856-9640-5391CCE0A3B8}"/>
                                        </a:ext>
                                      </a:extLst>
                                    </p:cNvPr>
                                    <p:cNvGrpSpPr/>
                                    <p:nvPr/>
                                  </p:nvGrpSpPr>
                                  <p:grpSpPr>
                                    <a:xfrm>
                                      <a:off x="1366837" y="768444"/>
                                      <a:ext cx="1524234" cy="3696630"/>
                                      <a:chOff x="1366837" y="768444"/>
                                      <a:chExt cx="1524234" cy="3696630"/>
                                    </a:xfrm>
                                  </p:grpSpPr>
                                  <p:cxnSp>
                                    <p:nvCxnSpPr>
                                      <p:cNvPr id="37" name="Straight Connector 36">
                                        <a:extLst>
                                          <a:ext uri="{FF2B5EF4-FFF2-40B4-BE49-F238E27FC236}">
                                            <a16:creationId xmlns:a16="http://schemas.microsoft.com/office/drawing/2014/main" id="{36356E6E-7DDD-4E01-8AD4-B965532F2663}"/>
                                          </a:ext>
                                        </a:extLst>
                                      </p:cNvPr>
                                      <p:cNvCxnSpPr/>
                                      <p:nvPr/>
                                    </p:nvCxnSpPr>
                                    <p:spPr>
                                      <a:xfrm>
                                        <a:off x="1366837" y="1879070"/>
                                        <a:ext cx="991070" cy="277"/>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44D6888-07D2-4C46-B7F8-0B3E18AF3BA4}"/>
                                          </a:ext>
                                        </a:extLst>
                                      </p:cNvPr>
                                      <p:cNvCxnSpPr/>
                                      <p:nvPr/>
                                    </p:nvCxnSpPr>
                                    <p:spPr>
                                      <a:xfrm>
                                        <a:off x="2347912" y="1874308"/>
                                        <a:ext cx="520731"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7A66B4D3-0160-441D-B4B6-3DB27CA1D490}"/>
                                          </a:ext>
                                        </a:extLst>
                                      </p:cNvPr>
                                      <p:cNvGrpSpPr/>
                                      <p:nvPr/>
                                    </p:nvGrpSpPr>
                                    <p:grpSpPr>
                                      <a:xfrm>
                                        <a:off x="1948855" y="768444"/>
                                        <a:ext cx="562037" cy="1164071"/>
                                        <a:chOff x="1948855" y="768444"/>
                                        <a:chExt cx="562037" cy="1164071"/>
                                      </a:xfrm>
                                    </p:grpSpPr>
                                    <p:grpSp>
                                      <p:nvGrpSpPr>
                                        <p:cNvPr id="107" name="Group 106">
                                          <a:extLst>
                                            <a:ext uri="{FF2B5EF4-FFF2-40B4-BE49-F238E27FC236}">
                                              <a16:creationId xmlns:a16="http://schemas.microsoft.com/office/drawing/2014/main" id="{6C3AA362-E850-467E-B677-097BD32B337A}"/>
                                            </a:ext>
                                          </a:extLst>
                                        </p:cNvPr>
                                        <p:cNvGrpSpPr/>
                                        <p:nvPr/>
                                      </p:nvGrpSpPr>
                                      <p:grpSpPr>
                                        <a:xfrm>
                                          <a:off x="1948855" y="768444"/>
                                          <a:ext cx="562037" cy="1164071"/>
                                          <a:chOff x="1948855" y="768444"/>
                                          <a:chExt cx="562037" cy="1164071"/>
                                        </a:xfrm>
                                      </p:grpSpPr>
                                      <p:sp>
                                        <p:nvSpPr>
                                          <p:cNvPr id="109" name="Text Box 859">
                                            <a:extLst>
                                              <a:ext uri="{FF2B5EF4-FFF2-40B4-BE49-F238E27FC236}">
                                                <a16:creationId xmlns:a16="http://schemas.microsoft.com/office/drawing/2014/main" id="{9E760701-924E-4A44-85DB-FAEBE209E93C}"/>
                                              </a:ext>
                                            </a:extLst>
                                          </p:cNvPr>
                                          <p:cNvSpPr txBox="1">
                                            <a:spLocks noChangeArrowheads="1"/>
                                          </p:cNvSpPr>
                                          <p:nvPr/>
                                        </p:nvSpPr>
                                        <p:spPr bwMode="auto">
                                          <a:xfrm>
                                            <a:off x="2389822" y="177429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0" name="AutoShape 860">
                                            <a:extLst>
                                              <a:ext uri="{FF2B5EF4-FFF2-40B4-BE49-F238E27FC236}">
                                                <a16:creationId xmlns:a16="http://schemas.microsoft.com/office/drawing/2014/main" id="{2729A17A-2249-464F-8879-CACD3F501CB2}"/>
                                              </a:ext>
                                            </a:extLst>
                                          </p:cNvPr>
                                          <p:cNvCxnSpPr>
                                            <a:cxnSpLocks noChangeShapeType="1"/>
                                          </p:cNvCxnSpPr>
                                          <p:nvPr/>
                                        </p:nvCxnSpPr>
                                        <p:spPr bwMode="auto">
                                          <a:xfrm>
                                            <a:off x="2357437" y="16942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11" name="Text Box 861">
                                            <a:extLst>
                                              <a:ext uri="{FF2B5EF4-FFF2-40B4-BE49-F238E27FC236}">
                                                <a16:creationId xmlns:a16="http://schemas.microsoft.com/office/drawing/2014/main" id="{3974657C-E940-426C-BEE2-ACF2B395299A}"/>
                                              </a:ext>
                                            </a:extLst>
                                          </p:cNvPr>
                                          <p:cNvSpPr txBox="1">
                                            <a:spLocks noChangeArrowheads="1"/>
                                          </p:cNvSpPr>
                                          <p:nvPr/>
                                        </p:nvSpPr>
                                        <p:spPr bwMode="auto">
                                          <a:xfrm>
                                            <a:off x="1948855" y="1215902"/>
                                            <a:ext cx="215616" cy="38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2" name="AutoShape 862">
                                            <a:extLst>
                                              <a:ext uri="{FF2B5EF4-FFF2-40B4-BE49-F238E27FC236}">
                                                <a16:creationId xmlns:a16="http://schemas.microsoft.com/office/drawing/2014/main" id="{8A441242-752A-463A-9144-6E9F8825F073}"/>
                                              </a:ext>
                                            </a:extLst>
                                          </p:cNvPr>
                                          <p:cNvCxnSpPr>
                                            <a:cxnSpLocks noChangeShapeType="1"/>
                                          </p:cNvCxnSpPr>
                                          <p:nvPr/>
                                        </p:nvCxnSpPr>
                                        <p:spPr bwMode="auto">
                                          <a:xfrm>
                                            <a:off x="2357437" y="108278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13" name="Line 863">
                                            <a:extLst>
                                              <a:ext uri="{FF2B5EF4-FFF2-40B4-BE49-F238E27FC236}">
                                                <a16:creationId xmlns:a16="http://schemas.microsoft.com/office/drawing/2014/main" id="{CA0C80F6-6ED2-4246-8D1D-DE5AEAFEBBF7}"/>
                                              </a:ext>
                                            </a:extLst>
                                          </p:cNvPr>
                                          <p:cNvCxnSpPr/>
                                          <p:nvPr/>
                                        </p:nvCxnSpPr>
                                        <p:spPr bwMode="auto">
                                          <a:xfrm rot="16200000">
                                            <a:off x="2115502" y="1400915"/>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14" name="Text Box 864">
                                            <a:extLst>
                                              <a:ext uri="{FF2B5EF4-FFF2-40B4-BE49-F238E27FC236}">
                                                <a16:creationId xmlns:a16="http://schemas.microsoft.com/office/drawing/2014/main" id="{A6C70266-9184-4B5B-A304-4E4EF2D75758}"/>
                                              </a:ext>
                                            </a:extLst>
                                          </p:cNvPr>
                                          <p:cNvSpPr txBox="1">
                                            <a:spLocks noChangeArrowheads="1"/>
                                          </p:cNvSpPr>
                                          <p:nvPr/>
                                        </p:nvSpPr>
                                        <p:spPr bwMode="auto">
                                          <a:xfrm>
                                            <a:off x="2200769" y="768444"/>
                                            <a:ext cx="242812" cy="27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60FA79A7-6A9F-4E39-A77F-83835026E85B}"/>
                                              </a:ext>
                                            </a:extLst>
                                          </p:cNvPr>
                                          <p:cNvSpPr>
                                            <a:spLocks noChangeArrowheads="1"/>
                                          </p:cNvSpPr>
                                          <p:nvPr/>
                                        </p:nvSpPr>
                                        <p:spPr bwMode="auto">
                                          <a:xfrm>
                                            <a:off x="2294572" y="1256135"/>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16" name="Line 866">
                                            <a:extLst>
                                              <a:ext uri="{FF2B5EF4-FFF2-40B4-BE49-F238E27FC236}">
                                                <a16:creationId xmlns:a16="http://schemas.microsoft.com/office/drawing/2014/main" id="{185C52C0-34BE-4BF7-9872-0DAC62BC3478}"/>
                                              </a:ext>
                                            </a:extLst>
                                          </p:cNvPr>
                                          <p:cNvCxnSpPr/>
                                          <p:nvPr/>
                                        </p:nvCxnSpPr>
                                        <p:spPr bwMode="auto">
                                          <a:xfrm>
                                            <a:off x="2258377" y="133043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17" name="Oval 116">
                                            <a:extLst>
                                              <a:ext uri="{FF2B5EF4-FFF2-40B4-BE49-F238E27FC236}">
                                                <a16:creationId xmlns:a16="http://schemas.microsoft.com/office/drawing/2014/main" id="{078E2764-CB19-463C-88EF-275345163E42}"/>
                                              </a:ext>
                                            </a:extLst>
                                          </p:cNvPr>
                                          <p:cNvSpPr/>
                                          <p:nvPr/>
                                        </p:nvSpPr>
                                        <p:spPr>
                                          <a:xfrm>
                                            <a:off x="2187892" y="1439015"/>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18" name="Oval 117">
                                            <a:extLst>
                                              <a:ext uri="{FF2B5EF4-FFF2-40B4-BE49-F238E27FC236}">
                                                <a16:creationId xmlns:a16="http://schemas.microsoft.com/office/drawing/2014/main" id="{6B1B7F09-71D7-4FCC-B5FB-4AF3D9ACF6BE}"/>
                                              </a:ext>
                                            </a:extLst>
                                          </p:cNvPr>
                                          <p:cNvSpPr/>
                                          <p:nvPr/>
                                        </p:nvSpPr>
                                        <p:spPr>
                                          <a:xfrm>
                                            <a:off x="2294572" y="123518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19" name="Oval 118">
                                            <a:extLst>
                                              <a:ext uri="{FF2B5EF4-FFF2-40B4-BE49-F238E27FC236}">
                                                <a16:creationId xmlns:a16="http://schemas.microsoft.com/office/drawing/2014/main" id="{3BE1A2E8-A098-4124-8CE7-E0832725B124}"/>
                                              </a:ext>
                                            </a:extLst>
                                          </p:cNvPr>
                                          <p:cNvSpPr/>
                                          <p:nvPr/>
                                        </p:nvSpPr>
                                        <p:spPr>
                                          <a:xfrm>
                                            <a:off x="2294572" y="167142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20" name="Straight Connector 119">
                                            <a:extLst>
                                              <a:ext uri="{FF2B5EF4-FFF2-40B4-BE49-F238E27FC236}">
                                                <a16:creationId xmlns:a16="http://schemas.microsoft.com/office/drawing/2014/main" id="{BE6C2100-1DB9-4DB4-81E3-9F4D1219BC41}"/>
                                              </a:ext>
                                            </a:extLst>
                                          </p:cNvPr>
                                          <p:cNvCxnSpPr/>
                                          <p:nvPr/>
                                        </p:nvCxnSpPr>
                                        <p:spPr>
                                          <a:xfrm>
                                            <a:off x="2298382" y="128661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0283D5E-7AE7-4448-90CE-1A1374243DD4}"/>
                                              </a:ext>
                                            </a:extLst>
                                          </p:cNvPr>
                                          <p:cNvCxnSpPr/>
                                          <p:nvPr/>
                                        </p:nvCxnSpPr>
                                        <p:spPr>
                                          <a:xfrm>
                                            <a:off x="2298382" y="135900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30D0937-CAB5-478A-B15C-349EE06B4C3E}"/>
                                              </a:ext>
                                            </a:extLst>
                                          </p:cNvPr>
                                          <p:cNvCxnSpPr/>
                                          <p:nvPr/>
                                        </p:nvCxnSpPr>
                                        <p:spPr>
                                          <a:xfrm>
                                            <a:off x="2298382" y="143520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C95D284-13DF-435E-8440-2BAAB98E11E1}"/>
                                              </a:ext>
                                            </a:extLst>
                                          </p:cNvPr>
                                          <p:cNvCxnSpPr/>
                                          <p:nvPr/>
                                        </p:nvCxnSpPr>
                                        <p:spPr>
                                          <a:xfrm>
                                            <a:off x="2298382" y="15171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EB6FDA8-BC7E-4989-965F-2573501939AD}"/>
                                              </a:ext>
                                            </a:extLst>
                                          </p:cNvPr>
                                          <p:cNvCxnSpPr/>
                                          <p:nvPr/>
                                        </p:nvCxnSpPr>
                                        <p:spPr>
                                          <a:xfrm>
                                            <a:off x="2294572" y="1593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F5D54A3-50CD-44B3-BF55-F8539CFE3338}"/>
                                              </a:ext>
                                            </a:extLst>
                                          </p:cNvPr>
                                          <p:cNvCxnSpPr/>
                                          <p:nvPr/>
                                        </p:nvCxnSpPr>
                                        <p:spPr>
                                          <a:xfrm flipH="1">
                                            <a:off x="2300287" y="127899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008CABF-9FD2-4001-8B66-24890534EA81}"/>
                                              </a:ext>
                                            </a:extLst>
                                          </p:cNvPr>
                                          <p:cNvCxnSpPr/>
                                          <p:nvPr/>
                                        </p:nvCxnSpPr>
                                        <p:spPr>
                                          <a:xfrm flipH="1">
                                            <a:off x="2300287" y="135519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EF82614-B674-47C0-B8AC-1D770C95B288}"/>
                                              </a:ext>
                                            </a:extLst>
                                          </p:cNvPr>
                                          <p:cNvCxnSpPr/>
                                          <p:nvPr/>
                                        </p:nvCxnSpPr>
                                        <p:spPr>
                                          <a:xfrm flipH="1">
                                            <a:off x="2298382" y="14333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57C0C03-9137-4D98-A295-313C0429DE0E}"/>
                                              </a:ext>
                                            </a:extLst>
                                          </p:cNvPr>
                                          <p:cNvCxnSpPr/>
                                          <p:nvPr/>
                                        </p:nvCxnSpPr>
                                        <p:spPr>
                                          <a:xfrm flipH="1">
                                            <a:off x="2300287" y="15095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8DAB70F-0464-4ED9-8F14-24A2686D3B7B}"/>
                                              </a:ext>
                                            </a:extLst>
                                          </p:cNvPr>
                                          <p:cNvCxnSpPr/>
                                          <p:nvPr/>
                                        </p:nvCxnSpPr>
                                        <p:spPr>
                                          <a:xfrm flipH="1">
                                            <a:off x="2300287" y="1585700"/>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8" name="Straight Connector 107">
                                          <a:extLst>
                                            <a:ext uri="{FF2B5EF4-FFF2-40B4-BE49-F238E27FC236}">
                                              <a16:creationId xmlns:a16="http://schemas.microsoft.com/office/drawing/2014/main" id="{61EFAD6D-F3EE-42CE-87A4-62024D2EA735}"/>
                                            </a:ext>
                                          </a:extLst>
                                        </p:cNvPr>
                                        <p:cNvCxnSpPr/>
                                        <p:nvPr/>
                                      </p:nvCxnSpPr>
                                      <p:spPr>
                                        <a:xfrm>
                                          <a:off x="2217737" y="1075795"/>
                                          <a:ext cx="26035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4132F8C6-47FD-4495-B4F0-0B327D6D0558}"/>
                                          </a:ext>
                                        </a:extLst>
                                      </p:cNvPr>
                                      <p:cNvGrpSpPr/>
                                      <p:nvPr/>
                                    </p:nvGrpSpPr>
                                    <p:grpSpPr>
                                      <a:xfrm>
                                        <a:off x="1882450" y="2583920"/>
                                        <a:ext cx="701941" cy="919740"/>
                                        <a:chOff x="1882450" y="2583920"/>
                                        <a:chExt cx="701941" cy="919740"/>
                                      </a:xfrm>
                                    </p:grpSpPr>
                                    <p:sp>
                                      <p:nvSpPr>
                                        <p:cNvPr id="86" name="Rectangle 85">
                                          <a:extLst>
                                            <a:ext uri="{FF2B5EF4-FFF2-40B4-BE49-F238E27FC236}">
                                              <a16:creationId xmlns:a16="http://schemas.microsoft.com/office/drawing/2014/main" id="{7F68F0F3-65B2-4550-B96F-46E1D795397F}"/>
                                            </a:ext>
                                          </a:extLst>
                                        </p:cNvPr>
                                        <p:cNvSpPr>
                                          <a:spLocks noChangeArrowheads="1"/>
                                        </p:cNvSpPr>
                                        <p:nvPr/>
                                      </p:nvSpPr>
                                      <p:spPr bwMode="auto">
                                        <a:xfrm>
                                          <a:off x="2294608" y="282622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87" name="Group 86">
                                          <a:extLst>
                                            <a:ext uri="{FF2B5EF4-FFF2-40B4-BE49-F238E27FC236}">
                                              <a16:creationId xmlns:a16="http://schemas.microsoft.com/office/drawing/2014/main" id="{513918FE-8E45-4CDE-BDB5-2B852D3F7314}"/>
                                            </a:ext>
                                          </a:extLst>
                                        </p:cNvPr>
                                        <p:cNvGrpSpPr/>
                                        <p:nvPr/>
                                      </p:nvGrpSpPr>
                                      <p:grpSpPr>
                                        <a:xfrm>
                                          <a:off x="1882450" y="2583920"/>
                                          <a:ext cx="701941" cy="919740"/>
                                          <a:chOff x="1882450" y="2583920"/>
                                          <a:chExt cx="701941" cy="919740"/>
                                        </a:xfrm>
                                      </p:grpSpPr>
                                      <p:sp>
                                        <p:nvSpPr>
                                          <p:cNvPr id="88" name="Text Box 859">
                                            <a:extLst>
                                              <a:ext uri="{FF2B5EF4-FFF2-40B4-BE49-F238E27FC236}">
                                                <a16:creationId xmlns:a16="http://schemas.microsoft.com/office/drawing/2014/main" id="{27A32083-DCBB-43BB-8C44-C3ADF836B586}"/>
                                              </a:ext>
                                            </a:extLst>
                                          </p:cNvPr>
                                          <p:cNvSpPr txBox="1">
                                            <a:spLocks noChangeArrowheads="1"/>
                                          </p:cNvSpPr>
                                          <p:nvPr/>
                                        </p:nvSpPr>
                                        <p:spPr bwMode="auto">
                                          <a:xfrm>
                                            <a:off x="2389798" y="334544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9" name="AutoShape 860">
                                            <a:extLst>
                                              <a:ext uri="{FF2B5EF4-FFF2-40B4-BE49-F238E27FC236}">
                                                <a16:creationId xmlns:a16="http://schemas.microsoft.com/office/drawing/2014/main" id="{07D0B0FA-D8E2-423D-B233-7F96DD8A5C39}"/>
                                              </a:ext>
                                            </a:extLst>
                                          </p:cNvPr>
                                          <p:cNvCxnSpPr>
                                            <a:cxnSpLocks noChangeShapeType="1"/>
                                          </p:cNvCxnSpPr>
                                          <p:nvPr/>
                                        </p:nvCxnSpPr>
                                        <p:spPr bwMode="auto">
                                          <a:xfrm>
                                            <a:off x="2358068" y="326467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90" name="Text Box 861">
                                            <a:extLst>
                                              <a:ext uri="{FF2B5EF4-FFF2-40B4-BE49-F238E27FC236}">
                                                <a16:creationId xmlns:a16="http://schemas.microsoft.com/office/drawing/2014/main" id="{FC560C96-47F9-4F62-9C4A-6D6791E0CA08}"/>
                                              </a:ext>
                                            </a:extLst>
                                          </p:cNvPr>
                                          <p:cNvSpPr txBox="1">
                                            <a:spLocks noChangeArrowheads="1"/>
                                          </p:cNvSpPr>
                                          <p:nvPr/>
                                        </p:nvSpPr>
                                        <p:spPr bwMode="auto">
                                          <a:xfrm>
                                            <a:off x="1882450" y="2961667"/>
                                            <a:ext cx="212847" cy="344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1" name="AutoShape 862">
                                            <a:extLst>
                                              <a:ext uri="{FF2B5EF4-FFF2-40B4-BE49-F238E27FC236}">
                                                <a16:creationId xmlns:a16="http://schemas.microsoft.com/office/drawing/2014/main" id="{B65E2F20-179C-4E96-8ED5-C696FA1E3FE9}"/>
                                              </a:ext>
                                            </a:extLst>
                                          </p:cNvPr>
                                          <p:cNvCxnSpPr>
                                            <a:cxnSpLocks noChangeShapeType="1"/>
                                          </p:cNvCxnSpPr>
                                          <p:nvPr/>
                                        </p:nvCxnSpPr>
                                        <p:spPr bwMode="auto">
                                          <a:xfrm>
                                            <a:off x="2358068" y="265314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92" name="Line 863">
                                            <a:extLst>
                                              <a:ext uri="{FF2B5EF4-FFF2-40B4-BE49-F238E27FC236}">
                                                <a16:creationId xmlns:a16="http://schemas.microsoft.com/office/drawing/2014/main" id="{6249D3C2-AC88-4B97-8F6D-BC0FFB5315EB}"/>
                                              </a:ext>
                                            </a:extLst>
                                          </p:cNvPr>
                                          <p:cNvCxnSpPr/>
                                          <p:nvPr/>
                                        </p:nvCxnSpPr>
                                        <p:spPr bwMode="auto">
                                          <a:xfrm rot="16200000">
                                            <a:off x="2179227" y="297333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93" name="Text Box 864">
                                            <a:extLst>
                                              <a:ext uri="{FF2B5EF4-FFF2-40B4-BE49-F238E27FC236}">
                                                <a16:creationId xmlns:a16="http://schemas.microsoft.com/office/drawing/2014/main" id="{3128500C-3974-4704-A6C5-A4545CB9DC17}"/>
                                              </a:ext>
                                            </a:extLst>
                                          </p:cNvPr>
                                          <p:cNvSpPr txBox="1">
                                            <a:spLocks noChangeArrowheads="1"/>
                                          </p:cNvSpPr>
                                          <p:nvPr/>
                                        </p:nvSpPr>
                                        <p:spPr bwMode="auto">
                                          <a:xfrm>
                                            <a:off x="2381144" y="258392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4" name="Line 866">
                                            <a:extLst>
                                              <a:ext uri="{FF2B5EF4-FFF2-40B4-BE49-F238E27FC236}">
                                                <a16:creationId xmlns:a16="http://schemas.microsoft.com/office/drawing/2014/main" id="{E6FBA4CB-6F48-44DC-9BDB-27812E22622E}"/>
                                              </a:ext>
                                            </a:extLst>
                                          </p:cNvPr>
                                          <p:cNvCxnSpPr/>
                                          <p:nvPr/>
                                        </p:nvCxnSpPr>
                                        <p:spPr bwMode="auto">
                                          <a:xfrm>
                                            <a:off x="2259994" y="290122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95" name="Oval 94">
                                            <a:extLst>
                                              <a:ext uri="{FF2B5EF4-FFF2-40B4-BE49-F238E27FC236}">
                                                <a16:creationId xmlns:a16="http://schemas.microsoft.com/office/drawing/2014/main" id="{6D807239-8E5E-4896-B18E-DB95AC1154F6}"/>
                                              </a:ext>
                                            </a:extLst>
                                          </p:cNvPr>
                                          <p:cNvSpPr/>
                                          <p:nvPr/>
                                        </p:nvSpPr>
                                        <p:spPr>
                                          <a:xfrm>
                                            <a:off x="2294608" y="28060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96" name="Oval 95">
                                            <a:extLst>
                                              <a:ext uri="{FF2B5EF4-FFF2-40B4-BE49-F238E27FC236}">
                                                <a16:creationId xmlns:a16="http://schemas.microsoft.com/office/drawing/2014/main" id="{5D384380-0E48-4A3A-8D40-2B11C340DC51}"/>
                                              </a:ext>
                                            </a:extLst>
                                          </p:cNvPr>
                                          <p:cNvSpPr/>
                                          <p:nvPr/>
                                        </p:nvSpPr>
                                        <p:spPr>
                                          <a:xfrm>
                                            <a:off x="2294608" y="324159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97" name="Straight Connector 96">
                                            <a:extLst>
                                              <a:ext uri="{FF2B5EF4-FFF2-40B4-BE49-F238E27FC236}">
                                                <a16:creationId xmlns:a16="http://schemas.microsoft.com/office/drawing/2014/main" id="{44AC23BA-86CA-4B0E-85A7-5848E4611F13}"/>
                                              </a:ext>
                                            </a:extLst>
                                          </p:cNvPr>
                                          <p:cNvCxnSpPr/>
                                          <p:nvPr/>
                                        </p:nvCxnSpPr>
                                        <p:spPr>
                                          <a:xfrm>
                                            <a:off x="2297493" y="285795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0DC51B0-AD88-44F1-850E-FAC4DA66F7CF}"/>
                                              </a:ext>
                                            </a:extLst>
                                          </p:cNvPr>
                                          <p:cNvCxnSpPr/>
                                          <p:nvPr/>
                                        </p:nvCxnSpPr>
                                        <p:spPr>
                                          <a:xfrm>
                                            <a:off x="2297493" y="293006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EA25B7D-53FE-4316-98C1-12468F56249B}"/>
                                              </a:ext>
                                            </a:extLst>
                                          </p:cNvPr>
                                          <p:cNvCxnSpPr/>
                                          <p:nvPr/>
                                        </p:nvCxnSpPr>
                                        <p:spPr>
                                          <a:xfrm>
                                            <a:off x="2297493" y="300794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0FBFB4C-9824-4F3E-9CD9-E559408DA0DC}"/>
                                              </a:ext>
                                            </a:extLst>
                                          </p:cNvPr>
                                          <p:cNvCxnSpPr/>
                                          <p:nvPr/>
                                        </p:nvCxnSpPr>
                                        <p:spPr>
                                          <a:xfrm>
                                            <a:off x="2297493" y="308871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D60CEC4-1A03-4BF0-B6A7-FD8526FB9EC9}"/>
                                              </a:ext>
                                            </a:extLst>
                                          </p:cNvPr>
                                          <p:cNvCxnSpPr/>
                                          <p:nvPr/>
                                        </p:nvCxnSpPr>
                                        <p:spPr>
                                          <a:xfrm>
                                            <a:off x="2294608" y="316371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FB74CC9-3DB0-414B-BB48-67C769664266}"/>
                                              </a:ext>
                                            </a:extLst>
                                          </p:cNvPr>
                                          <p:cNvCxnSpPr/>
                                          <p:nvPr/>
                                        </p:nvCxnSpPr>
                                        <p:spPr>
                                          <a:xfrm flipH="1">
                                            <a:off x="2300377" y="284929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5B9A27-BDA4-4D4F-952F-2F094C5FC065}"/>
                                              </a:ext>
                                            </a:extLst>
                                          </p:cNvPr>
                                          <p:cNvCxnSpPr/>
                                          <p:nvPr/>
                                        </p:nvCxnSpPr>
                                        <p:spPr>
                                          <a:xfrm flipH="1">
                                            <a:off x="2300377" y="292718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803246-8CE9-4B9A-B7CE-741146BE1FF3}"/>
                                              </a:ext>
                                            </a:extLst>
                                          </p:cNvPr>
                                          <p:cNvCxnSpPr/>
                                          <p:nvPr/>
                                        </p:nvCxnSpPr>
                                        <p:spPr>
                                          <a:xfrm flipH="1">
                                            <a:off x="2297493" y="300506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8E654AB-C1E8-406C-BBB9-C6E818E78CFD}"/>
                                              </a:ext>
                                            </a:extLst>
                                          </p:cNvPr>
                                          <p:cNvCxnSpPr/>
                                          <p:nvPr/>
                                        </p:nvCxnSpPr>
                                        <p:spPr>
                                          <a:xfrm flipH="1">
                                            <a:off x="2300377" y="308006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B3C08A0-0615-4502-8DA7-CEED85C3327C}"/>
                                              </a:ext>
                                            </a:extLst>
                                          </p:cNvPr>
                                          <p:cNvCxnSpPr/>
                                          <p:nvPr/>
                                        </p:nvCxnSpPr>
                                        <p:spPr>
                                          <a:xfrm flipH="1">
                                            <a:off x="2300377" y="315794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35E1DF52-D040-4766-B0E2-9CC3552E3FE5}"/>
                                          </a:ext>
                                        </a:extLst>
                                      </p:cNvPr>
                                      <p:cNvGrpSpPr/>
                                      <p:nvPr/>
                                    </p:nvGrpSpPr>
                                    <p:grpSpPr>
                                      <a:xfrm>
                                        <a:off x="2018755" y="3369733"/>
                                        <a:ext cx="830638" cy="1095341"/>
                                        <a:chOff x="2018755" y="3369733"/>
                                        <a:chExt cx="830638" cy="1095341"/>
                                      </a:xfrm>
                                    </p:grpSpPr>
                                    <p:sp>
                                      <p:nvSpPr>
                                        <p:cNvPr id="65" name="Rectangle 64">
                                          <a:extLst>
                                            <a:ext uri="{FF2B5EF4-FFF2-40B4-BE49-F238E27FC236}">
                                              <a16:creationId xmlns:a16="http://schemas.microsoft.com/office/drawing/2014/main" id="{AD9F0C39-74A8-4586-B61C-1C75FDDCE1D3}"/>
                                            </a:ext>
                                          </a:extLst>
                                        </p:cNvPr>
                                        <p:cNvSpPr>
                                          <a:spLocks noChangeArrowheads="1"/>
                                        </p:cNvSpPr>
                                        <p:nvPr/>
                                      </p:nvSpPr>
                                      <p:spPr bwMode="auto">
                                        <a:xfrm>
                                          <a:off x="2294608" y="3612035"/>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66" name="Group 65">
                                          <a:extLst>
                                            <a:ext uri="{FF2B5EF4-FFF2-40B4-BE49-F238E27FC236}">
                                              <a16:creationId xmlns:a16="http://schemas.microsoft.com/office/drawing/2014/main" id="{37D3C115-B0DF-4BBB-872E-3C904E7BF901}"/>
                                            </a:ext>
                                          </a:extLst>
                                        </p:cNvPr>
                                        <p:cNvGrpSpPr/>
                                        <p:nvPr/>
                                      </p:nvGrpSpPr>
                                      <p:grpSpPr>
                                        <a:xfrm>
                                          <a:off x="2018755" y="3369733"/>
                                          <a:ext cx="830638" cy="1095341"/>
                                          <a:chOff x="2018755" y="3369733"/>
                                          <a:chExt cx="830638" cy="1095341"/>
                                        </a:xfrm>
                                      </p:grpSpPr>
                                      <p:sp>
                                        <p:nvSpPr>
                                          <p:cNvPr id="67" name="Text Box 859">
                                            <a:extLst>
                                              <a:ext uri="{FF2B5EF4-FFF2-40B4-BE49-F238E27FC236}">
                                                <a16:creationId xmlns:a16="http://schemas.microsoft.com/office/drawing/2014/main" id="{44345C67-FDC0-442E-B39C-73D98136EDFA}"/>
                                              </a:ext>
                                            </a:extLst>
                                          </p:cNvPr>
                                          <p:cNvSpPr txBox="1">
                                            <a:spLocks noChangeArrowheads="1"/>
                                          </p:cNvSpPr>
                                          <p:nvPr/>
                                        </p:nvSpPr>
                                        <p:spPr bwMode="auto">
                                          <a:xfrm>
                                            <a:off x="2461189" y="4131250"/>
                                            <a:ext cx="388204" cy="33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8" name="AutoShape 860">
                                            <a:extLst>
                                              <a:ext uri="{FF2B5EF4-FFF2-40B4-BE49-F238E27FC236}">
                                                <a16:creationId xmlns:a16="http://schemas.microsoft.com/office/drawing/2014/main" id="{31A3FFCB-D836-4FDE-8942-EC6C22E63047}"/>
                                              </a:ext>
                                            </a:extLst>
                                          </p:cNvPr>
                                          <p:cNvCxnSpPr>
                                            <a:cxnSpLocks noChangeShapeType="1"/>
                                          </p:cNvCxnSpPr>
                                          <p:nvPr/>
                                        </p:nvCxnSpPr>
                                        <p:spPr bwMode="auto">
                                          <a:xfrm>
                                            <a:off x="2358068" y="405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9" name="Text Box 861">
                                            <a:extLst>
                                              <a:ext uri="{FF2B5EF4-FFF2-40B4-BE49-F238E27FC236}">
                                                <a16:creationId xmlns:a16="http://schemas.microsoft.com/office/drawing/2014/main" id="{5540F970-14EE-468A-9F16-04F1810F5A88}"/>
                                              </a:ext>
                                            </a:extLst>
                                          </p:cNvPr>
                                          <p:cNvSpPr txBox="1">
                                            <a:spLocks noChangeArrowheads="1"/>
                                          </p:cNvSpPr>
                                          <p:nvPr/>
                                        </p:nvSpPr>
                                        <p:spPr bwMode="auto">
                                          <a:xfrm>
                                            <a:off x="2018755" y="3563261"/>
                                            <a:ext cx="179466" cy="27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0" name="AutoShape 862">
                                            <a:extLst>
                                              <a:ext uri="{FF2B5EF4-FFF2-40B4-BE49-F238E27FC236}">
                                                <a16:creationId xmlns:a16="http://schemas.microsoft.com/office/drawing/2014/main" id="{D0F30899-6EC0-4A58-B4C7-6AF36C143C1E}"/>
                                              </a:ext>
                                            </a:extLst>
                                          </p:cNvPr>
                                          <p:cNvCxnSpPr>
                                            <a:cxnSpLocks noChangeShapeType="1"/>
                                          </p:cNvCxnSpPr>
                                          <p:nvPr/>
                                        </p:nvCxnSpPr>
                                        <p:spPr bwMode="auto">
                                          <a:xfrm>
                                            <a:off x="2358068" y="343896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71" name="Line 863">
                                            <a:extLst>
                                              <a:ext uri="{FF2B5EF4-FFF2-40B4-BE49-F238E27FC236}">
                                                <a16:creationId xmlns:a16="http://schemas.microsoft.com/office/drawing/2014/main" id="{E43B9D03-752C-4BBB-82FE-644BA6ED096F}"/>
                                              </a:ext>
                                            </a:extLst>
                                          </p:cNvPr>
                                          <p:cNvCxnSpPr/>
                                          <p:nvPr/>
                                        </p:nvCxnSpPr>
                                        <p:spPr bwMode="auto">
                                          <a:xfrm rot="16200000">
                                            <a:off x="2179227" y="3759146"/>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72" name="Text Box 864">
                                            <a:extLst>
                                              <a:ext uri="{FF2B5EF4-FFF2-40B4-BE49-F238E27FC236}">
                                                <a16:creationId xmlns:a16="http://schemas.microsoft.com/office/drawing/2014/main" id="{3FC58790-4DA0-4CC9-AF9A-080247FDAAC1}"/>
                                              </a:ext>
                                            </a:extLst>
                                          </p:cNvPr>
                                          <p:cNvSpPr txBox="1">
                                            <a:spLocks noChangeArrowheads="1"/>
                                          </p:cNvSpPr>
                                          <p:nvPr/>
                                        </p:nvSpPr>
                                        <p:spPr bwMode="auto">
                                          <a:xfrm>
                                            <a:off x="2381144" y="3369733"/>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3" name="Line 866">
                                            <a:extLst>
                                              <a:ext uri="{FF2B5EF4-FFF2-40B4-BE49-F238E27FC236}">
                                                <a16:creationId xmlns:a16="http://schemas.microsoft.com/office/drawing/2014/main" id="{4B1B0BDC-BF6D-4B62-B85A-3FEDE2043432}"/>
                                              </a:ext>
                                            </a:extLst>
                                          </p:cNvPr>
                                          <p:cNvCxnSpPr/>
                                          <p:nvPr/>
                                        </p:nvCxnSpPr>
                                        <p:spPr bwMode="auto">
                                          <a:xfrm>
                                            <a:off x="2259994" y="3687033"/>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74" name="Oval 73">
                                            <a:extLst>
                                              <a:ext uri="{FF2B5EF4-FFF2-40B4-BE49-F238E27FC236}">
                                                <a16:creationId xmlns:a16="http://schemas.microsoft.com/office/drawing/2014/main" id="{E5639D0A-0891-416B-A235-17B375594281}"/>
                                              </a:ext>
                                            </a:extLst>
                                          </p:cNvPr>
                                          <p:cNvSpPr/>
                                          <p:nvPr/>
                                        </p:nvSpPr>
                                        <p:spPr>
                                          <a:xfrm>
                                            <a:off x="2294608" y="3591843"/>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75" name="Oval 74">
                                            <a:extLst>
                                              <a:ext uri="{FF2B5EF4-FFF2-40B4-BE49-F238E27FC236}">
                                                <a16:creationId xmlns:a16="http://schemas.microsoft.com/office/drawing/2014/main" id="{DCE6E2E0-8705-421A-8079-6C81436CB3C1}"/>
                                              </a:ext>
                                            </a:extLst>
                                          </p:cNvPr>
                                          <p:cNvSpPr/>
                                          <p:nvPr/>
                                        </p:nvSpPr>
                                        <p:spPr>
                                          <a:xfrm>
                                            <a:off x="2294608" y="4027409"/>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76" name="Straight Connector 75">
                                            <a:extLst>
                                              <a:ext uri="{FF2B5EF4-FFF2-40B4-BE49-F238E27FC236}">
                                                <a16:creationId xmlns:a16="http://schemas.microsoft.com/office/drawing/2014/main" id="{207B80CF-F68B-4ABA-B538-8548BB2BF03F}"/>
                                              </a:ext>
                                            </a:extLst>
                                          </p:cNvPr>
                                          <p:cNvCxnSpPr/>
                                          <p:nvPr/>
                                        </p:nvCxnSpPr>
                                        <p:spPr>
                                          <a:xfrm>
                                            <a:off x="2297493" y="364376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75582B-78E7-42AA-B24C-50869070FBA9}"/>
                                              </a:ext>
                                            </a:extLst>
                                          </p:cNvPr>
                                          <p:cNvCxnSpPr/>
                                          <p:nvPr/>
                                        </p:nvCxnSpPr>
                                        <p:spPr>
                                          <a:xfrm>
                                            <a:off x="2297493" y="3715879"/>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EBC9E71-0A8D-4DF4-A0A5-E4F7037D64CA}"/>
                                              </a:ext>
                                            </a:extLst>
                                          </p:cNvPr>
                                          <p:cNvCxnSpPr/>
                                          <p:nvPr/>
                                        </p:nvCxnSpPr>
                                        <p:spPr>
                                          <a:xfrm>
                                            <a:off x="2297493" y="379376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F91C453-AE23-45C7-A4DD-CBCE1E29265C}"/>
                                              </a:ext>
                                            </a:extLst>
                                          </p:cNvPr>
                                          <p:cNvCxnSpPr/>
                                          <p:nvPr/>
                                        </p:nvCxnSpPr>
                                        <p:spPr>
                                          <a:xfrm>
                                            <a:off x="2297493" y="38745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178A4EE-5F43-4782-93C3-E9809DE606EE}"/>
                                              </a:ext>
                                            </a:extLst>
                                          </p:cNvPr>
                                          <p:cNvCxnSpPr/>
                                          <p:nvPr/>
                                        </p:nvCxnSpPr>
                                        <p:spPr>
                                          <a:xfrm>
                                            <a:off x="2294608" y="394952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E7E3A18-7008-4533-9A10-89B9E1B6E202}"/>
                                              </a:ext>
                                            </a:extLst>
                                          </p:cNvPr>
                                          <p:cNvCxnSpPr/>
                                          <p:nvPr/>
                                        </p:nvCxnSpPr>
                                        <p:spPr>
                                          <a:xfrm flipH="1">
                                            <a:off x="2300377" y="363511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E4DF0F-0024-4AB5-986F-DB80A5A627B6}"/>
                                              </a:ext>
                                            </a:extLst>
                                          </p:cNvPr>
                                          <p:cNvCxnSpPr/>
                                          <p:nvPr/>
                                        </p:nvCxnSpPr>
                                        <p:spPr>
                                          <a:xfrm flipH="1">
                                            <a:off x="2300377" y="371299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0D99DD9-ED47-4AC1-BA62-DE312CAC9ED4}"/>
                                              </a:ext>
                                            </a:extLst>
                                          </p:cNvPr>
                                          <p:cNvCxnSpPr/>
                                          <p:nvPr/>
                                        </p:nvCxnSpPr>
                                        <p:spPr>
                                          <a:xfrm flipH="1">
                                            <a:off x="2297493" y="379087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6866509-1913-4E1F-95DC-BB4A30100E01}"/>
                                              </a:ext>
                                            </a:extLst>
                                          </p:cNvPr>
                                          <p:cNvCxnSpPr/>
                                          <p:nvPr/>
                                        </p:nvCxnSpPr>
                                        <p:spPr>
                                          <a:xfrm flipH="1">
                                            <a:off x="2300377" y="386587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3160EC1-892B-4E42-A0C2-92ED15010523}"/>
                                              </a:ext>
                                            </a:extLst>
                                          </p:cNvPr>
                                          <p:cNvCxnSpPr/>
                                          <p:nvPr/>
                                        </p:nvCxnSpPr>
                                        <p:spPr>
                                          <a:xfrm flipH="1">
                                            <a:off x="2300377" y="3943757"/>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2" name="Text Box 861">
                                        <a:extLst>
                                          <a:ext uri="{FF2B5EF4-FFF2-40B4-BE49-F238E27FC236}">
                                            <a16:creationId xmlns:a16="http://schemas.microsoft.com/office/drawing/2014/main" id="{E3914F84-4CCF-44A1-86A6-82ACEBFC89A6}"/>
                                          </a:ext>
                                        </a:extLst>
                                      </p:cNvPr>
                                      <p:cNvSpPr txBox="1">
                                        <a:spLocks noChangeArrowheads="1"/>
                                      </p:cNvSpPr>
                                      <p:nvPr/>
                                    </p:nvSpPr>
                                    <p:spPr bwMode="auto">
                                      <a:xfrm>
                                        <a:off x="2478087" y="1962242"/>
                                        <a:ext cx="412984" cy="3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43" name="Group 42">
                                        <a:extLst>
                                          <a:ext uri="{FF2B5EF4-FFF2-40B4-BE49-F238E27FC236}">
                                            <a16:creationId xmlns:a16="http://schemas.microsoft.com/office/drawing/2014/main" id="{ECE1939E-B543-4E41-9B50-0A3AA6572056}"/>
                                          </a:ext>
                                        </a:extLst>
                                      </p:cNvPr>
                                      <p:cNvGrpSpPr/>
                                      <p:nvPr/>
                                    </p:nvGrpSpPr>
                                    <p:grpSpPr>
                                      <a:xfrm>
                                        <a:off x="1864424" y="1793345"/>
                                        <a:ext cx="719967" cy="919740"/>
                                        <a:chOff x="1864424" y="1793345"/>
                                        <a:chExt cx="719967" cy="919740"/>
                                      </a:xfrm>
                                    </p:grpSpPr>
                                    <p:sp>
                                      <p:nvSpPr>
                                        <p:cNvPr id="44" name="Rectangle 43">
                                          <a:extLst>
                                            <a:ext uri="{FF2B5EF4-FFF2-40B4-BE49-F238E27FC236}">
                                              <a16:creationId xmlns:a16="http://schemas.microsoft.com/office/drawing/2014/main" id="{28C02C80-9CE0-4E0E-A3CC-0160A404A75A}"/>
                                            </a:ext>
                                          </a:extLst>
                                        </p:cNvPr>
                                        <p:cNvSpPr>
                                          <a:spLocks noChangeArrowheads="1"/>
                                        </p:cNvSpPr>
                                        <p:nvPr/>
                                      </p:nvSpPr>
                                      <p:spPr bwMode="auto">
                                        <a:xfrm>
                                          <a:off x="2294608" y="2035647"/>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5" name="Group 44">
                                          <a:extLst>
                                            <a:ext uri="{FF2B5EF4-FFF2-40B4-BE49-F238E27FC236}">
                                              <a16:creationId xmlns:a16="http://schemas.microsoft.com/office/drawing/2014/main" id="{74C193AC-79B9-4649-B266-CFC209AA191E}"/>
                                            </a:ext>
                                          </a:extLst>
                                        </p:cNvPr>
                                        <p:cNvGrpSpPr/>
                                        <p:nvPr/>
                                      </p:nvGrpSpPr>
                                      <p:grpSpPr>
                                        <a:xfrm>
                                          <a:off x="1864424" y="1793345"/>
                                          <a:ext cx="719967" cy="919740"/>
                                          <a:chOff x="1864424" y="1793345"/>
                                          <a:chExt cx="719967" cy="919740"/>
                                        </a:xfrm>
                                      </p:grpSpPr>
                                      <p:sp>
                                        <p:nvSpPr>
                                          <p:cNvPr id="46" name="Text Box 859">
                                            <a:extLst>
                                              <a:ext uri="{FF2B5EF4-FFF2-40B4-BE49-F238E27FC236}">
                                                <a16:creationId xmlns:a16="http://schemas.microsoft.com/office/drawing/2014/main" id="{FCBDF362-FB6A-48F0-B8C8-8B905C07226A}"/>
                                              </a:ext>
                                            </a:extLst>
                                          </p:cNvPr>
                                          <p:cNvSpPr txBox="1">
                                            <a:spLocks noChangeArrowheads="1"/>
                                          </p:cNvSpPr>
                                          <p:nvPr/>
                                        </p:nvSpPr>
                                        <p:spPr bwMode="auto">
                                          <a:xfrm>
                                            <a:off x="2389798" y="2554865"/>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7" name="AutoShape 860">
                                            <a:extLst>
                                              <a:ext uri="{FF2B5EF4-FFF2-40B4-BE49-F238E27FC236}">
                                                <a16:creationId xmlns:a16="http://schemas.microsoft.com/office/drawing/2014/main" id="{F6A5080C-73A3-4C2E-940A-35582083758F}"/>
                                              </a:ext>
                                            </a:extLst>
                                          </p:cNvPr>
                                          <p:cNvCxnSpPr>
                                            <a:cxnSpLocks noChangeShapeType="1"/>
                                          </p:cNvCxnSpPr>
                                          <p:nvPr/>
                                        </p:nvCxnSpPr>
                                        <p:spPr bwMode="auto">
                                          <a:xfrm>
                                            <a:off x="2358068" y="2474097"/>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8" name="Text Box 861">
                                            <a:extLst>
                                              <a:ext uri="{FF2B5EF4-FFF2-40B4-BE49-F238E27FC236}">
                                                <a16:creationId xmlns:a16="http://schemas.microsoft.com/office/drawing/2014/main" id="{208D824F-B8E1-4F63-A221-36DE4D8E6117}"/>
                                              </a:ext>
                                            </a:extLst>
                                          </p:cNvPr>
                                          <p:cNvSpPr txBox="1">
                                            <a:spLocks noChangeArrowheads="1"/>
                                          </p:cNvSpPr>
                                          <p:nvPr/>
                                        </p:nvSpPr>
                                        <p:spPr bwMode="auto">
                                          <a:xfrm>
                                            <a:off x="1864424" y="2212956"/>
                                            <a:ext cx="232898" cy="43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9" name="AutoShape 862">
                                            <a:extLst>
                                              <a:ext uri="{FF2B5EF4-FFF2-40B4-BE49-F238E27FC236}">
                                                <a16:creationId xmlns:a16="http://schemas.microsoft.com/office/drawing/2014/main" id="{75C8C8D1-9619-425E-B72B-34D849CEDA87}"/>
                                              </a:ext>
                                            </a:extLst>
                                          </p:cNvPr>
                                          <p:cNvCxnSpPr>
                                            <a:cxnSpLocks noChangeShapeType="1"/>
                                          </p:cNvCxnSpPr>
                                          <p:nvPr/>
                                        </p:nvCxnSpPr>
                                        <p:spPr bwMode="auto">
                                          <a:xfrm>
                                            <a:off x="2358068" y="1862574"/>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0" name="Line 863">
                                            <a:extLst>
                                              <a:ext uri="{FF2B5EF4-FFF2-40B4-BE49-F238E27FC236}">
                                                <a16:creationId xmlns:a16="http://schemas.microsoft.com/office/drawing/2014/main" id="{DD93D8F2-5F92-4E46-8377-53ADBE9397A7}"/>
                                              </a:ext>
                                            </a:extLst>
                                          </p:cNvPr>
                                          <p:cNvCxnSpPr/>
                                          <p:nvPr/>
                                        </p:nvCxnSpPr>
                                        <p:spPr bwMode="auto">
                                          <a:xfrm rot="16200000">
                                            <a:off x="2179227" y="2182758"/>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1" name="Text Box 864">
                                            <a:extLst>
                                              <a:ext uri="{FF2B5EF4-FFF2-40B4-BE49-F238E27FC236}">
                                                <a16:creationId xmlns:a16="http://schemas.microsoft.com/office/drawing/2014/main" id="{9275E358-924D-4367-A670-BD533AD7AE97}"/>
                                              </a:ext>
                                            </a:extLst>
                                          </p:cNvPr>
                                          <p:cNvSpPr txBox="1">
                                            <a:spLocks noChangeArrowheads="1"/>
                                          </p:cNvSpPr>
                                          <p:nvPr/>
                                        </p:nvSpPr>
                                        <p:spPr bwMode="auto">
                                          <a:xfrm>
                                            <a:off x="2381144" y="1793345"/>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2" name="Line 866">
                                            <a:extLst>
                                              <a:ext uri="{FF2B5EF4-FFF2-40B4-BE49-F238E27FC236}">
                                                <a16:creationId xmlns:a16="http://schemas.microsoft.com/office/drawing/2014/main" id="{DE382B4E-0AE7-49D2-B7AF-6892705B4AD4}"/>
                                              </a:ext>
                                            </a:extLst>
                                          </p:cNvPr>
                                          <p:cNvCxnSpPr/>
                                          <p:nvPr/>
                                        </p:nvCxnSpPr>
                                        <p:spPr bwMode="auto">
                                          <a:xfrm>
                                            <a:off x="2259994" y="211064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3" name="Oval 52">
                                            <a:extLst>
                                              <a:ext uri="{FF2B5EF4-FFF2-40B4-BE49-F238E27FC236}">
                                                <a16:creationId xmlns:a16="http://schemas.microsoft.com/office/drawing/2014/main" id="{D9B29907-9234-4839-AE69-8E21E859BA6D}"/>
                                              </a:ext>
                                            </a:extLst>
                                          </p:cNvPr>
                                          <p:cNvSpPr/>
                                          <p:nvPr/>
                                        </p:nvSpPr>
                                        <p:spPr>
                                          <a:xfrm>
                                            <a:off x="2294608" y="201545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DCEB4EB0-8CDE-4923-A52C-76FE91352084}"/>
                                              </a:ext>
                                            </a:extLst>
                                          </p:cNvPr>
                                          <p:cNvSpPr/>
                                          <p:nvPr/>
                                        </p:nvSpPr>
                                        <p:spPr>
                                          <a:xfrm>
                                            <a:off x="2294608" y="2451021"/>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55" name="Straight Connector 54">
                                            <a:extLst>
                                              <a:ext uri="{FF2B5EF4-FFF2-40B4-BE49-F238E27FC236}">
                                                <a16:creationId xmlns:a16="http://schemas.microsoft.com/office/drawing/2014/main" id="{D47ABCC3-4E8B-4318-83BA-A703F18AD835}"/>
                                              </a:ext>
                                            </a:extLst>
                                          </p:cNvPr>
                                          <p:cNvCxnSpPr/>
                                          <p:nvPr/>
                                        </p:nvCxnSpPr>
                                        <p:spPr>
                                          <a:xfrm>
                                            <a:off x="2297493" y="2067377"/>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E974995-EF0E-44C0-8020-417E377DD394}"/>
                                              </a:ext>
                                            </a:extLst>
                                          </p:cNvPr>
                                          <p:cNvCxnSpPr/>
                                          <p:nvPr/>
                                        </p:nvCxnSpPr>
                                        <p:spPr>
                                          <a:xfrm>
                                            <a:off x="2297493" y="2139491"/>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E9CF393-20BE-43B7-B7BD-11AEDE18FB37}"/>
                                              </a:ext>
                                            </a:extLst>
                                          </p:cNvPr>
                                          <p:cNvCxnSpPr/>
                                          <p:nvPr/>
                                        </p:nvCxnSpPr>
                                        <p:spPr>
                                          <a:xfrm>
                                            <a:off x="2297493" y="221737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CB9ABE-2AF4-44D5-A35D-1E48742E5A5F}"/>
                                              </a:ext>
                                            </a:extLst>
                                          </p:cNvPr>
                                          <p:cNvCxnSpPr/>
                                          <p:nvPr/>
                                        </p:nvCxnSpPr>
                                        <p:spPr>
                                          <a:xfrm>
                                            <a:off x="2297493" y="229814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381D68-E8D3-48A3-88EB-449259691BB8}"/>
                                              </a:ext>
                                            </a:extLst>
                                          </p:cNvPr>
                                          <p:cNvCxnSpPr/>
                                          <p:nvPr/>
                                        </p:nvCxnSpPr>
                                        <p:spPr>
                                          <a:xfrm>
                                            <a:off x="2294608" y="237313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8DD2327-2BF4-4C2E-BC63-98D704120D6F}"/>
                                              </a:ext>
                                            </a:extLst>
                                          </p:cNvPr>
                                          <p:cNvCxnSpPr/>
                                          <p:nvPr/>
                                        </p:nvCxnSpPr>
                                        <p:spPr>
                                          <a:xfrm flipH="1">
                                            <a:off x="2300377" y="2058723"/>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D4E2A93-6AFA-489B-B9B2-8AB9D1C0A412}"/>
                                              </a:ext>
                                            </a:extLst>
                                          </p:cNvPr>
                                          <p:cNvCxnSpPr/>
                                          <p:nvPr/>
                                        </p:nvCxnSpPr>
                                        <p:spPr>
                                          <a:xfrm flipH="1">
                                            <a:off x="2300377" y="2136606"/>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AC9184E-8074-406F-B111-32177B87FE7A}"/>
                                              </a:ext>
                                            </a:extLst>
                                          </p:cNvPr>
                                          <p:cNvCxnSpPr/>
                                          <p:nvPr/>
                                        </p:nvCxnSpPr>
                                        <p:spPr>
                                          <a:xfrm flipH="1">
                                            <a:off x="2297493" y="2214489"/>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2B0DD45-4759-4629-9B03-A2F95ADA4ABD}"/>
                                              </a:ext>
                                            </a:extLst>
                                          </p:cNvPr>
                                          <p:cNvCxnSpPr/>
                                          <p:nvPr/>
                                        </p:nvCxnSpPr>
                                        <p:spPr>
                                          <a:xfrm flipH="1">
                                            <a:off x="2300377" y="2289487"/>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D251966-5D46-4D17-B989-5C1BB49B03A9}"/>
                                              </a:ext>
                                            </a:extLst>
                                          </p:cNvPr>
                                          <p:cNvCxnSpPr/>
                                          <p:nvPr/>
                                        </p:nvCxnSpPr>
                                        <p:spPr>
                                          <a:xfrm flipH="1">
                                            <a:off x="2300377" y="2367369"/>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grpSp>
                          </p:grpSp>
                          <p:cxnSp>
                            <p:nvCxnSpPr>
                              <p:cNvPr id="29" name="Straight Connector 28">
                                <a:extLst>
                                  <a:ext uri="{FF2B5EF4-FFF2-40B4-BE49-F238E27FC236}">
                                    <a16:creationId xmlns:a16="http://schemas.microsoft.com/office/drawing/2014/main" id="{CD6E9874-69B6-4E77-A522-7D0F17D3F875}"/>
                                  </a:ext>
                                </a:extLst>
                              </p:cNvPr>
                              <p:cNvCxnSpPr/>
                              <p:nvPr/>
                            </p:nvCxnSpPr>
                            <p:spPr>
                              <a:xfrm>
                                <a:off x="541867" y="1748366"/>
                                <a:ext cx="512233"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25" name="Straight Connector 24">
                            <a:extLst>
                              <a:ext uri="{FF2B5EF4-FFF2-40B4-BE49-F238E27FC236}">
                                <a16:creationId xmlns:a16="http://schemas.microsoft.com/office/drawing/2014/main" id="{22EB5DB0-8657-4973-899F-F27C9B3FCE72}"/>
                              </a:ext>
                            </a:extLst>
                          </p:cNvPr>
                          <p:cNvCxnSpPr/>
                          <p:nvPr/>
                        </p:nvCxnSpPr>
                        <p:spPr>
                          <a:xfrm flipH="1">
                            <a:off x="236984" y="2150533"/>
                            <a:ext cx="187505"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6F7C1660-FBE7-498C-86A2-9B0F97F343A9}"/>
                            </a:ext>
                          </a:extLst>
                        </p:cNvPr>
                        <p:cNvCxnSpPr/>
                        <p:nvPr/>
                      </p:nvCxnSpPr>
                      <p:spPr>
                        <a:xfrm>
                          <a:off x="237067" y="1346200"/>
                          <a:ext cx="0" cy="804965"/>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19" name="Straight Connector 18">
                      <a:extLst>
                        <a:ext uri="{FF2B5EF4-FFF2-40B4-BE49-F238E27FC236}">
                          <a16:creationId xmlns:a16="http://schemas.microsoft.com/office/drawing/2014/main" id="{EBA8FA42-FB06-4DCC-BC94-FA7FC873541D}"/>
                        </a:ext>
                      </a:extLst>
                    </p:cNvPr>
                    <p:cNvCxnSpPr/>
                    <p:nvPr/>
                  </p:nvCxnSpPr>
                  <p:spPr>
                    <a:xfrm>
                      <a:off x="1056640" y="1478280"/>
                      <a:ext cx="0" cy="787024"/>
                    </a:xfrm>
                    <a:prstGeom prst="line">
                      <a:avLst/>
                    </a:prstGeom>
                    <a:ln w="12700"/>
                  </p:spPr>
                  <p:style>
                    <a:lnRef idx="1">
                      <a:schemeClr val="dk1"/>
                    </a:lnRef>
                    <a:fillRef idx="0">
                      <a:schemeClr val="dk1"/>
                    </a:fillRef>
                    <a:effectRef idx="0">
                      <a:schemeClr val="dk1"/>
                    </a:effectRef>
                    <a:fontRef idx="minor">
                      <a:schemeClr val="tx1"/>
                    </a:fontRef>
                  </p:style>
                </p:cxnSp>
              </p:grpSp>
            </p:grpSp>
          </p:grpSp>
          <p:cxnSp>
            <p:nvCxnSpPr>
              <p:cNvPr id="13" name="Straight Connector 12">
                <a:extLst>
                  <a:ext uri="{FF2B5EF4-FFF2-40B4-BE49-F238E27FC236}">
                    <a16:creationId xmlns:a16="http://schemas.microsoft.com/office/drawing/2014/main" id="{1CBE8A00-49C7-4561-9A3A-9B7D8A9B1D6B}"/>
                  </a:ext>
                </a:extLst>
              </p:cNvPr>
              <p:cNvCxnSpPr/>
              <p:nvPr/>
            </p:nvCxnSpPr>
            <p:spPr>
              <a:xfrm>
                <a:off x="1335820" y="166977"/>
                <a:ext cx="0" cy="143919"/>
              </a:xfrm>
              <a:prstGeom prst="line">
                <a:avLst/>
              </a:prstGeom>
              <a:ln w="12700"/>
            </p:spPr>
            <p:style>
              <a:lnRef idx="1">
                <a:schemeClr val="dk1"/>
              </a:lnRef>
              <a:fillRef idx="0">
                <a:schemeClr val="dk1"/>
              </a:fillRef>
              <a:effectRef idx="0">
                <a:schemeClr val="dk1"/>
              </a:effectRef>
              <a:fontRef idx="minor">
                <a:schemeClr val="tx1"/>
              </a:fontRef>
            </p:style>
          </p:cxnSp>
        </p:grpSp>
        <p:sp>
          <p:nvSpPr>
            <p:cNvPr id="11" name="Text Box 861">
              <a:extLst>
                <a:ext uri="{FF2B5EF4-FFF2-40B4-BE49-F238E27FC236}">
                  <a16:creationId xmlns:a16="http://schemas.microsoft.com/office/drawing/2014/main" id="{8CD7BEA5-8850-493E-AD72-ACF4F74CAF10}"/>
                </a:ext>
              </a:extLst>
            </p:cNvPr>
            <p:cNvSpPr txBox="1">
              <a:spLocks noChangeArrowheads="1"/>
            </p:cNvSpPr>
            <p:nvPr/>
          </p:nvSpPr>
          <p:spPr bwMode="auto">
            <a:xfrm>
              <a:off x="1968414" y="567693"/>
              <a:ext cx="338783" cy="1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Vdd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288" name="Rectangle 4">
            <a:extLst>
              <a:ext uri="{FF2B5EF4-FFF2-40B4-BE49-F238E27FC236}">
                <a16:creationId xmlns:a16="http://schemas.microsoft.com/office/drawing/2014/main" id="{520E4EEC-0D35-443F-BF72-A48742C54302}"/>
              </a:ext>
            </a:extLst>
          </p:cNvPr>
          <p:cNvSpPr/>
          <p:nvPr/>
        </p:nvSpPr>
        <p:spPr>
          <a:xfrm>
            <a:off x="7815354" y="1898810"/>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AA8</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289" name="Rectangle 4">
            <a:extLst>
              <a:ext uri="{FF2B5EF4-FFF2-40B4-BE49-F238E27FC236}">
                <a16:creationId xmlns:a16="http://schemas.microsoft.com/office/drawing/2014/main" id="{E71CC948-C983-4ED9-982F-7B0B9868DC7B}"/>
              </a:ext>
            </a:extLst>
          </p:cNvPr>
          <p:cNvSpPr txBox="1">
            <a:spLocks/>
          </p:cNvSpPr>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8</a:t>
            </a:r>
            <a:endParaRPr lang="en-US" sz="2800"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2901727" y="5068371"/>
            <a:ext cx="300381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IN" spc="-1" dirty="0">
                <a:solidFill>
                  <a:schemeClr val="accent1"/>
                </a:solidFill>
                <a:latin typeface="Times New Roman" panose="02020603050405020304" pitchFamily="18" charset="0"/>
                <a:cs typeface="Times New Roman" panose="02020603050405020304" pitchFamily="18" charset="0"/>
              </a:rPr>
              <a:t>14</a:t>
            </a:r>
            <a:r>
              <a:rPr lang="en-IN" sz="1800" b="0" strike="noStrike" spc="-1" dirty="0">
                <a:solidFill>
                  <a:schemeClr val="accent1"/>
                </a:solidFill>
                <a:latin typeface="Times New Roman" panose="02020603050405020304" pitchFamily="18" charset="0"/>
                <a:cs typeface="Times New Roman" panose="02020603050405020304" pitchFamily="18" charset="0"/>
              </a:rPr>
              <a:t>: Approximate </a:t>
            </a:r>
            <a:r>
              <a:rPr lang="en-IN" spc="-1" dirty="0">
                <a:solidFill>
                  <a:schemeClr val="accent1"/>
                </a:solidFill>
                <a:latin typeface="Times New Roman" panose="02020603050405020304" pitchFamily="18" charset="0"/>
                <a:cs typeface="Times New Roman" panose="02020603050405020304" pitchFamily="18" charset="0"/>
              </a:rPr>
              <a:t>Adder 11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53" name="Table 2"/>
          <p:cNvGraphicFramePr/>
          <p:nvPr>
            <p:extLst>
              <p:ext uri="{D42A27DB-BD31-4B8C-83A1-F6EECF244321}">
                <p14:modId xmlns:p14="http://schemas.microsoft.com/office/powerpoint/2010/main" val="1936754525"/>
              </p:ext>
            </p:extLst>
          </p:nvPr>
        </p:nvGraphicFramePr>
        <p:xfrm>
          <a:off x="7426719" y="2301110"/>
          <a:ext cx="3925080" cy="3447361"/>
        </p:xfrm>
        <a:graphic>
          <a:graphicData uri="http://schemas.openxmlformats.org/drawingml/2006/table">
            <a:tbl>
              <a:tblPr>
                <a:tableStyleId>{BDBED569-4797-4DF1-A0F4-6AAB3CD982D8}</a:tableStyleId>
              </a:tblPr>
              <a:tblGrid>
                <a:gridCol w="718200">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7671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5046">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5" name="TextBox 354"/>
          <p:cNvSpPr txBox="1"/>
          <p:nvPr/>
        </p:nvSpPr>
        <p:spPr>
          <a:xfrm>
            <a:off x="838200" y="5849563"/>
            <a:ext cx="10613040" cy="717062"/>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a:cs typeface="Times New Roman" panose="02020603050405020304" pitchFamily="18" charset="0"/>
              </a:rPr>
              <a:t>[4]</a:t>
            </a:r>
            <a:r>
              <a:rPr lang="en-IN" sz="1800" b="0" strike="noStrike" spc="-1" dirty="0">
                <a:solidFill>
                  <a:schemeClr val="accent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Bhargav, A.; Huynh, P. Design and Analysis of Low-Power and High Speed Approximate Adders Using CNFETs. </a:t>
            </a:r>
            <a:r>
              <a:rPr lang="en-US" i="1" dirty="0">
                <a:solidFill>
                  <a:schemeClr val="accent1"/>
                </a:solidFill>
                <a:latin typeface="Times New Roman" panose="02020603050405020304" pitchFamily="18" charset="0"/>
                <a:cs typeface="Times New Roman" panose="02020603050405020304" pitchFamily="18" charset="0"/>
              </a:rPr>
              <a:t>Sensors</a:t>
            </a:r>
            <a:r>
              <a:rPr lang="en-US" dirty="0">
                <a:solidFill>
                  <a:schemeClr val="accent1"/>
                </a:solidFill>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2021</a:t>
            </a:r>
            <a:r>
              <a:rPr lang="en-US" dirty="0">
                <a:solidFill>
                  <a:schemeClr val="accent1"/>
                </a:solidFill>
                <a:latin typeface="Times New Roman" panose="02020603050405020304" pitchFamily="18" charset="0"/>
                <a:cs typeface="Times New Roman" panose="02020603050405020304" pitchFamily="18" charset="0"/>
              </a:rPr>
              <a:t>, </a:t>
            </a:r>
            <a:r>
              <a:rPr lang="en-US" i="1" dirty="0">
                <a:solidFill>
                  <a:schemeClr val="accent1"/>
                </a:solidFill>
                <a:latin typeface="Times New Roman" panose="02020603050405020304" pitchFamily="18" charset="0"/>
                <a:cs typeface="Times New Roman" panose="02020603050405020304" pitchFamily="18" charset="0"/>
              </a:rPr>
              <a:t>21</a:t>
            </a:r>
            <a:r>
              <a:rPr lang="en-US" dirty="0">
                <a:solidFill>
                  <a:schemeClr val="accent1"/>
                </a:solidFill>
                <a:latin typeface="Times New Roman" panose="02020603050405020304" pitchFamily="18" charset="0"/>
                <a:cs typeface="Times New Roman" panose="02020603050405020304" pitchFamily="18" charset="0"/>
              </a:rPr>
              <a:t>, 8203</a:t>
            </a:r>
            <a:endParaRPr 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4FED1CC-1CD2-4C39-BA20-DEF8E12D4356}"/>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16</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69" name="Rectangle 4">
            <a:extLst>
              <a:ext uri="{FF2B5EF4-FFF2-40B4-BE49-F238E27FC236}">
                <a16:creationId xmlns:a16="http://schemas.microsoft.com/office/drawing/2014/main" id="{572A131D-6D88-4EF3-81CF-1D359BFB64A6}"/>
              </a:ext>
            </a:extLst>
          </p:cNvPr>
          <p:cNvSpPr/>
          <p:nvPr/>
        </p:nvSpPr>
        <p:spPr>
          <a:xfrm>
            <a:off x="7293348" y="1910356"/>
            <a:ext cx="2174868"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AA11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70" name="Rectangle 4">
            <a:extLst>
              <a:ext uri="{FF2B5EF4-FFF2-40B4-BE49-F238E27FC236}">
                <a16:creationId xmlns:a16="http://schemas.microsoft.com/office/drawing/2014/main" id="{C71E5E75-DEBC-44BC-85B0-4ADA8B215CD7}"/>
              </a:ext>
            </a:extLst>
          </p:cNvPr>
          <p:cNvSpPr txBox="1">
            <a:spLocks/>
          </p:cNvSpPr>
          <p:nvPr/>
        </p:nvSpPr>
        <p:spPr>
          <a:xfrm>
            <a:off x="861442" y="291375"/>
            <a:ext cx="3309409"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9</a:t>
            </a:r>
            <a:endParaRPr lang="en-US" sz="2800" spc="-1"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50A060C-35F2-4CAD-8DE9-B3CCD4560157}"/>
              </a:ext>
            </a:extLst>
          </p:cNvPr>
          <p:cNvPicPr>
            <a:picLocks noChangeAspect="1"/>
          </p:cNvPicPr>
          <p:nvPr/>
        </p:nvPicPr>
        <p:blipFill>
          <a:blip r:embed="rId2"/>
          <a:stretch>
            <a:fillRect/>
          </a:stretch>
        </p:blipFill>
        <p:spPr>
          <a:xfrm>
            <a:off x="2076111" y="813141"/>
            <a:ext cx="4135939" cy="4209795"/>
          </a:xfrm>
          <a:prstGeom prst="rect">
            <a:avLst/>
          </a:prstGeom>
        </p:spPr>
      </p:pic>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3D29968A-2616-4E33-A8C8-32FC557E1AD4}"/>
                  </a:ext>
                </a:extLst>
              </p:cNvPr>
              <p:cNvSpPr txBox="1"/>
              <p:nvPr/>
            </p:nvSpPr>
            <p:spPr>
              <a:xfrm>
                <a:off x="7426719" y="552258"/>
                <a:ext cx="3826667" cy="1365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chemeClr val="accent1"/>
                    </a:solidFill>
                    <a:latin typeface="Times New Roman" panose="02020603050405020304" pitchFamily="18" charset="0"/>
                    <a:cs typeface="Times New Roman" panose="02020603050405020304" pitchFamily="18" charset="0"/>
                  </a:rPr>
                  <a:t>No. of transistors : 13</a:t>
                </a:r>
              </a:p>
              <a:p>
                <a:r>
                  <a:rPr lang="en-IN" sz="2000" dirty="0">
                    <a:solidFill>
                      <a:schemeClr val="accent1"/>
                    </a:solidFill>
                    <a:latin typeface="Times New Roman" panose="02020603050405020304" pitchFamily="18" charset="0"/>
                    <a:cs typeface="Times New Roman" panose="02020603050405020304" pitchFamily="18" charset="0"/>
                  </a:rPr>
                  <a:t>Expression:</a:t>
                </a:r>
              </a:p>
              <a:p>
                <a:r>
                  <a:rPr lang="en-IN" sz="2000" dirty="0">
                    <a:solidFill>
                      <a:schemeClr val="accent1"/>
                    </a:solidFill>
                    <a:latin typeface="Times New Roman" panose="02020603050405020304" pitchFamily="18" charset="0"/>
                    <a:cs typeface="Times New Roman" panose="02020603050405020304" pitchFamily="18" charset="0"/>
                  </a:rPr>
                  <a:t>  Sum =</a:t>
                </a:r>
                <a14:m>
                  <m:oMath xmlns:m="http://schemas.openxmlformats.org/officeDocument/2006/math">
                    <m:acc>
                      <m:accPr>
                        <m:chr m:val="̅"/>
                        <m:ctrlPr>
                          <a:rPr lang="en-IN" sz="2000" i="1" smtClean="0">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ctrlPr>
                      </m:accPr>
                      <m:e>
                        <m:d>
                          <m:dPr>
                            <m:ctrlPr>
                              <a:rPr lang="en-IN" sz="2000" b="0" i="1" smtClean="0">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sz="2000" b="0" i="1" smtClean="0">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t>𝐴</m:t>
                            </m:r>
                            <m:r>
                              <a:rPr lang="en-IN" sz="2000" b="0" i="1" smtClean="0">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t>𝐵𝐶</m:t>
                            </m:r>
                          </m:e>
                        </m:d>
                        <m:r>
                          <a:rPr lang="en-IN" sz="2000" b="0" i="1" smtClean="0">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sz="2000" b="0" i="1" smtClean="0">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IN" sz="2000" b="0" i="1" smtClean="0">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t>𝐴</m:t>
                            </m:r>
                          </m:e>
                        </m:acc>
                        <m:r>
                          <a:rPr lang="en-IN" sz="2000" b="0" i="1" smtClean="0">
                            <a:solidFill>
                              <a:schemeClr val="accent1"/>
                            </a:solidFill>
                            <a:latin typeface="Cambria Math" panose="02040503050406030204" pitchFamily="18" charset="0"/>
                            <a:ea typeface="Cambria Math" panose="02040503050406030204" pitchFamily="18" charset="0"/>
                            <a:cs typeface="Times New Roman" panose="02020603050405020304" pitchFamily="18" charset="0"/>
                          </a:rPr>
                          <m:t>𝐵𝐶</m:t>
                        </m:r>
                      </m:e>
                    </m:acc>
                  </m:oMath>
                </a14:m>
                <a:endParaRPr lang="en-IN" sz="2000" dirty="0">
                  <a:solidFill>
                    <a:schemeClr val="accent1"/>
                  </a:solidFill>
                  <a:latin typeface="Times New Roman" panose="02020603050405020304" pitchFamily="18" charset="0"/>
                  <a:ea typeface="Cambria Math" panose="02040503050406030204" pitchFamily="18" charset="0"/>
                  <a:cs typeface="Times New Roman" panose="02020603050405020304" pitchFamily="18" charset="0"/>
                </a:endParaRPr>
              </a:p>
              <a:p>
                <a:r>
                  <a:rPr lang="en-IN" sz="2000" dirty="0">
                    <a:solidFill>
                      <a:schemeClr val="accent1"/>
                    </a:solidFill>
                    <a:latin typeface="Times New Roman" panose="02020603050405020304" pitchFamily="18" charset="0"/>
                    <a:cs typeface="Times New Roman" panose="02020603050405020304" pitchFamily="18" charset="0"/>
                  </a:rPr>
                  <a:t>  Carry =(A+BC)+</a:t>
                </a:r>
                <a14:m>
                  <m:oMath xmlns:m="http://schemas.openxmlformats.org/officeDocument/2006/math">
                    <m:acc>
                      <m:accPr>
                        <m:chr m:val="̅"/>
                        <m:ctrlPr>
                          <a:rPr lang="en-IN" sz="2000" i="1" smtClean="0">
                            <a:solidFill>
                              <a:schemeClr val="accent1"/>
                            </a:solidFill>
                            <a:latin typeface="Cambria Math" panose="02040503050406030204" pitchFamily="18" charset="0"/>
                            <a:cs typeface="Times New Roman" panose="02020603050405020304" pitchFamily="18" charset="0"/>
                          </a:rPr>
                        </m:ctrlPr>
                      </m:accPr>
                      <m:e>
                        <m:r>
                          <a:rPr lang="en-IN" sz="2000" b="0" i="1" smtClean="0">
                            <a:solidFill>
                              <a:schemeClr val="accent1"/>
                            </a:solidFill>
                            <a:latin typeface="Cambria Math" panose="02040503050406030204" pitchFamily="18" charset="0"/>
                            <a:cs typeface="Times New Roman" panose="02020603050405020304" pitchFamily="18" charset="0"/>
                          </a:rPr>
                          <m:t>𝐴</m:t>
                        </m:r>
                      </m:e>
                    </m:acc>
                    <m:r>
                      <a:rPr lang="en-IN" sz="2000" b="0" i="1" smtClean="0">
                        <a:solidFill>
                          <a:schemeClr val="accent1"/>
                        </a:solidFill>
                        <a:latin typeface="Cambria Math" panose="02040503050406030204" pitchFamily="18" charset="0"/>
                        <a:cs typeface="Times New Roman" panose="02020603050405020304" pitchFamily="18" charset="0"/>
                      </a:rPr>
                      <m:t>𝐵𝐶</m:t>
                    </m:r>
                  </m:oMath>
                </a14:m>
                <a:endParaRPr lang="en-IN" sz="2000"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171" name="TextBox 170">
                <a:extLst>
                  <a:ext uri="{FF2B5EF4-FFF2-40B4-BE49-F238E27FC236}">
                    <a16:creationId xmlns:a16="http://schemas.microsoft.com/office/drawing/2014/main" id="{3D29968A-2616-4E33-A8C8-32FC557E1AD4}"/>
                  </a:ext>
                </a:extLst>
              </p:cNvPr>
              <p:cNvSpPr txBox="1">
                <a:spLocks noRot="1" noChangeAspect="1" noMove="1" noResize="1" noEditPoints="1" noAdjustHandles="1" noChangeArrowheads="1" noChangeShapeType="1" noTextEdit="1"/>
              </p:cNvSpPr>
              <p:nvPr/>
            </p:nvSpPr>
            <p:spPr>
              <a:xfrm>
                <a:off x="7426719" y="552258"/>
                <a:ext cx="3826667" cy="1365823"/>
              </a:xfrm>
              <a:prstGeom prst="rect">
                <a:avLst/>
              </a:prstGeom>
              <a:blipFill>
                <a:blip r:embed="rId3"/>
                <a:stretch>
                  <a:fillRect l="-1592" t="-2679" b="-7143"/>
                </a:stretch>
              </a:blipFill>
            </p:spPr>
            <p:txBody>
              <a:bodyPr/>
              <a:lstStyle/>
              <a:p>
                <a:r>
                  <a:rPr lang="en-IN">
                    <a:noFill/>
                  </a:rPr>
                  <a:t> </a:t>
                </a:r>
              </a:p>
            </p:txBody>
          </p:sp>
        </mc:Fallback>
      </mc:AlternateContent>
    </p:spTree>
    <p:extLst>
      <p:ext uri="{BB962C8B-B14F-4D97-AF65-F5344CB8AC3E}">
        <p14:creationId xmlns:p14="http://schemas.microsoft.com/office/powerpoint/2010/main" val="266304465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3005422" y="5173018"/>
            <a:ext cx="3012405"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IN" spc="-1" dirty="0">
                <a:solidFill>
                  <a:schemeClr val="accent1"/>
                </a:solidFill>
                <a:latin typeface="Times New Roman" panose="02020603050405020304" pitchFamily="18" charset="0"/>
                <a:cs typeface="Times New Roman" panose="02020603050405020304" pitchFamily="18" charset="0"/>
              </a:rPr>
              <a:t>15</a:t>
            </a:r>
            <a:r>
              <a:rPr lang="en-IN" sz="1800" b="0" strike="noStrike" spc="-1" dirty="0">
                <a:solidFill>
                  <a:schemeClr val="accent1"/>
                </a:solidFill>
                <a:latin typeface="Times New Roman" panose="02020603050405020304" pitchFamily="18" charset="0"/>
                <a:cs typeface="Times New Roman" panose="02020603050405020304" pitchFamily="18" charset="0"/>
              </a:rPr>
              <a:t>: Approximate </a:t>
            </a:r>
            <a:r>
              <a:rPr lang="en-IN" spc="-1" dirty="0">
                <a:solidFill>
                  <a:schemeClr val="accent1"/>
                </a:solidFill>
                <a:latin typeface="Times New Roman" panose="02020603050405020304" pitchFamily="18" charset="0"/>
                <a:cs typeface="Times New Roman" panose="02020603050405020304" pitchFamily="18" charset="0"/>
              </a:rPr>
              <a:t>Adder 12</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53" name="Table 2"/>
          <p:cNvGraphicFramePr/>
          <p:nvPr>
            <p:extLst>
              <p:ext uri="{D42A27DB-BD31-4B8C-83A1-F6EECF244321}">
                <p14:modId xmlns:p14="http://schemas.microsoft.com/office/powerpoint/2010/main" val="636212421"/>
              </p:ext>
            </p:extLst>
          </p:nvPr>
        </p:nvGraphicFramePr>
        <p:xfrm>
          <a:off x="7426719" y="2301110"/>
          <a:ext cx="3925080" cy="3447361"/>
        </p:xfrm>
        <a:graphic>
          <a:graphicData uri="http://schemas.openxmlformats.org/drawingml/2006/table">
            <a:tbl>
              <a:tblPr>
                <a:tableStyleId>{BDBED569-4797-4DF1-A0F4-6AAB3CD982D8}</a:tableStyleId>
              </a:tblPr>
              <a:tblGrid>
                <a:gridCol w="718200">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7671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5046">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55" name="TextBox 354"/>
          <p:cNvSpPr txBox="1"/>
          <p:nvPr/>
        </p:nvSpPr>
        <p:spPr>
          <a:xfrm>
            <a:off x="838200" y="5849563"/>
            <a:ext cx="10613040" cy="717062"/>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a:cs typeface="Times New Roman" panose="02020603050405020304" pitchFamily="18" charset="0"/>
              </a:rPr>
              <a:t>[4]</a:t>
            </a:r>
            <a:r>
              <a:rPr lang="en-IN" sz="1800" b="0" strike="noStrike" spc="-1" dirty="0">
                <a:solidFill>
                  <a:schemeClr val="accent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Bhargav, A.; Huynh, P. Design and Analysis of Low-Power and High Speed Approximate Adders Using CNFETs. </a:t>
            </a:r>
            <a:r>
              <a:rPr lang="en-US" i="1" dirty="0">
                <a:solidFill>
                  <a:schemeClr val="accent1"/>
                </a:solidFill>
                <a:latin typeface="Times New Roman" panose="02020603050405020304" pitchFamily="18" charset="0"/>
                <a:cs typeface="Times New Roman" panose="02020603050405020304" pitchFamily="18" charset="0"/>
              </a:rPr>
              <a:t>Sensors</a:t>
            </a:r>
            <a:r>
              <a:rPr lang="en-US" dirty="0">
                <a:solidFill>
                  <a:schemeClr val="accent1"/>
                </a:solidFill>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2021</a:t>
            </a:r>
            <a:r>
              <a:rPr lang="en-US" dirty="0">
                <a:solidFill>
                  <a:schemeClr val="accent1"/>
                </a:solidFill>
                <a:latin typeface="Times New Roman" panose="02020603050405020304" pitchFamily="18" charset="0"/>
                <a:cs typeface="Times New Roman" panose="02020603050405020304" pitchFamily="18" charset="0"/>
              </a:rPr>
              <a:t>, </a:t>
            </a:r>
            <a:r>
              <a:rPr lang="en-US" i="1" dirty="0">
                <a:solidFill>
                  <a:schemeClr val="accent1"/>
                </a:solidFill>
                <a:latin typeface="Times New Roman" panose="02020603050405020304" pitchFamily="18" charset="0"/>
                <a:cs typeface="Times New Roman" panose="02020603050405020304" pitchFamily="18" charset="0"/>
              </a:rPr>
              <a:t>21</a:t>
            </a:r>
            <a:r>
              <a:rPr lang="en-US" dirty="0">
                <a:solidFill>
                  <a:schemeClr val="accent1"/>
                </a:solidFill>
                <a:latin typeface="Times New Roman" panose="02020603050405020304" pitchFamily="18" charset="0"/>
                <a:cs typeface="Times New Roman" panose="02020603050405020304" pitchFamily="18" charset="0"/>
              </a:rPr>
              <a:t>, 8203</a:t>
            </a:r>
            <a:endParaRPr lang="en-IN"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4FED1CC-1CD2-4C39-BA20-DEF8E12D4356}"/>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17</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69" name="Rectangle 4">
            <a:extLst>
              <a:ext uri="{FF2B5EF4-FFF2-40B4-BE49-F238E27FC236}">
                <a16:creationId xmlns:a16="http://schemas.microsoft.com/office/drawing/2014/main" id="{572A131D-6D88-4EF3-81CF-1D359BFB64A6}"/>
              </a:ext>
            </a:extLst>
          </p:cNvPr>
          <p:cNvSpPr/>
          <p:nvPr/>
        </p:nvSpPr>
        <p:spPr>
          <a:xfrm>
            <a:off x="7293348" y="1910356"/>
            <a:ext cx="2183460"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AA12</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70" name="Rectangle 4">
            <a:extLst>
              <a:ext uri="{FF2B5EF4-FFF2-40B4-BE49-F238E27FC236}">
                <a16:creationId xmlns:a16="http://schemas.microsoft.com/office/drawing/2014/main" id="{C71E5E75-DEBC-44BC-85B0-4ADA8B215CD7}"/>
              </a:ext>
            </a:extLst>
          </p:cNvPr>
          <p:cNvSpPr txBox="1">
            <a:spLocks/>
          </p:cNvSpPr>
          <p:nvPr/>
        </p:nvSpPr>
        <p:spPr>
          <a:xfrm>
            <a:off x="861442" y="291375"/>
            <a:ext cx="3488817" cy="521766"/>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10</a:t>
            </a:r>
            <a:endParaRPr lang="en-US" sz="2800" spc="-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83FA32-6990-4150-BBE0-F27FDD554402}"/>
                  </a:ext>
                </a:extLst>
              </p:cNvPr>
              <p:cNvSpPr txBox="1"/>
              <p:nvPr/>
            </p:nvSpPr>
            <p:spPr>
              <a:xfrm>
                <a:off x="7426719" y="485972"/>
                <a:ext cx="3981448" cy="13738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spc="-1" dirty="0">
                    <a:solidFill>
                      <a:schemeClr val="accent1"/>
                    </a:solidFill>
                    <a:latin typeface="Times New Roman" panose="02020603050405020304" pitchFamily="18" charset="0"/>
                    <a:cs typeface="Times New Roman" panose="02020603050405020304" pitchFamily="18" charset="0"/>
                  </a:rPr>
                  <a:t>No. of  transistors : 10</a:t>
                </a:r>
                <a:endParaRPr lang="en-IN" sz="2000" dirty="0">
                  <a:solidFill>
                    <a:schemeClr val="accent1"/>
                  </a:solidFill>
                  <a:latin typeface="Times New Roman" panose="02020603050405020304" pitchFamily="18" charset="0"/>
                  <a:cs typeface="Times New Roman" panose="02020603050405020304" pitchFamily="18" charset="0"/>
                </a:endParaRPr>
              </a:p>
              <a:p>
                <a:r>
                  <a:rPr lang="en-IN" sz="2000" dirty="0">
                    <a:solidFill>
                      <a:schemeClr val="accent1"/>
                    </a:solidFill>
                    <a:latin typeface="Times New Roman" panose="02020603050405020304" pitchFamily="18" charset="0"/>
                    <a:cs typeface="Times New Roman" panose="02020603050405020304" pitchFamily="18" charset="0"/>
                  </a:rPr>
                  <a:t>Expression:</a:t>
                </a:r>
              </a:p>
              <a:p>
                <a:r>
                  <a:rPr lang="en-IN" sz="2000" dirty="0">
                    <a:solidFill>
                      <a:schemeClr val="accent1"/>
                    </a:solidFill>
                    <a:latin typeface="Times New Roman" panose="02020603050405020304" pitchFamily="18" charset="0"/>
                    <a:cs typeface="Times New Roman" panose="02020603050405020304" pitchFamily="18" charset="0"/>
                  </a:rPr>
                  <a:t>Sum =</a:t>
                </a:r>
                <a14:m>
                  <m:oMath xmlns:m="http://schemas.openxmlformats.org/officeDocument/2006/math">
                    <m:acc>
                      <m:accPr>
                        <m:chr m:val="̅"/>
                        <m:ctrlPr>
                          <a:rPr lang="en-IN" sz="2000" i="1" smtClean="0">
                            <a:solidFill>
                              <a:schemeClr val="accent1"/>
                            </a:solidFill>
                            <a:latin typeface="Cambria Math" panose="02040503050406030204" pitchFamily="18" charset="0"/>
                            <a:cs typeface="Times New Roman" panose="02020603050405020304" pitchFamily="18" charset="0"/>
                          </a:rPr>
                        </m:ctrlPr>
                      </m:accPr>
                      <m:e>
                        <m:r>
                          <a:rPr lang="en-IN" sz="2000" b="0" i="1" smtClean="0">
                            <a:solidFill>
                              <a:schemeClr val="accent1"/>
                            </a:solidFill>
                            <a:latin typeface="Cambria Math" panose="02040503050406030204" pitchFamily="18" charset="0"/>
                            <a:cs typeface="Times New Roman" panose="02020603050405020304" pitchFamily="18" charset="0"/>
                          </a:rPr>
                          <m:t>(</m:t>
                        </m:r>
                        <m:r>
                          <a:rPr lang="en-IN" sz="2000" b="0" i="1" smtClean="0">
                            <a:solidFill>
                              <a:schemeClr val="accent1"/>
                            </a:solidFill>
                            <a:latin typeface="Cambria Math" panose="02040503050406030204" pitchFamily="18" charset="0"/>
                            <a:cs typeface="Times New Roman" panose="02020603050405020304" pitchFamily="18" charset="0"/>
                          </a:rPr>
                          <m:t>𝐴</m:t>
                        </m:r>
                        <m:r>
                          <a:rPr lang="en-IN" sz="2000" b="0" i="1" smtClean="0">
                            <a:solidFill>
                              <a:schemeClr val="accent1"/>
                            </a:solidFill>
                            <a:latin typeface="Cambria Math" panose="02040503050406030204" pitchFamily="18" charset="0"/>
                            <a:cs typeface="Times New Roman" panose="02020603050405020304" pitchFamily="18" charset="0"/>
                          </a:rPr>
                          <m:t>+</m:t>
                        </m:r>
                        <m:r>
                          <a:rPr lang="en-IN" sz="2000" b="0" i="1" smtClean="0">
                            <a:solidFill>
                              <a:schemeClr val="accent1"/>
                            </a:solidFill>
                            <a:latin typeface="Cambria Math" panose="02040503050406030204" pitchFamily="18" charset="0"/>
                            <a:cs typeface="Times New Roman" panose="02020603050405020304" pitchFamily="18" charset="0"/>
                          </a:rPr>
                          <m:t>𝐵𝐶</m:t>
                        </m:r>
                        <m:r>
                          <a:rPr lang="en-IN" sz="2000" b="0" i="1" smtClean="0">
                            <a:solidFill>
                              <a:schemeClr val="accent1"/>
                            </a:solidFill>
                            <a:latin typeface="Cambria Math" panose="02040503050406030204" pitchFamily="18" charset="0"/>
                            <a:cs typeface="Times New Roman" panose="02020603050405020304" pitchFamily="18" charset="0"/>
                          </a:rPr>
                          <m:t>)</m:t>
                        </m:r>
                      </m:e>
                    </m:acc>
                    <m:r>
                      <a:rPr lang="en-IN" sz="2000" b="0" i="1" smtClean="0">
                        <a:solidFill>
                          <a:schemeClr val="accent1"/>
                        </a:solidFill>
                        <a:latin typeface="Cambria Math" panose="02040503050406030204" pitchFamily="18" charset="0"/>
                        <a:cs typeface="Times New Roman" panose="02020603050405020304" pitchFamily="18" charset="0"/>
                      </a:rPr>
                      <m:t>+</m:t>
                    </m:r>
                    <m:r>
                      <a:rPr lang="en-IN" sz="2000" b="0" i="1" smtClean="0">
                        <a:solidFill>
                          <a:schemeClr val="accent1"/>
                        </a:solidFill>
                        <a:latin typeface="Cambria Math" panose="02040503050406030204" pitchFamily="18" charset="0"/>
                        <a:cs typeface="Times New Roman" panose="02020603050405020304" pitchFamily="18" charset="0"/>
                      </a:rPr>
                      <m:t>𝐴</m:t>
                    </m:r>
                    <m:acc>
                      <m:accPr>
                        <m:chr m:val="̅"/>
                        <m:ctrlPr>
                          <a:rPr lang="en-IN" sz="2000" b="0" i="1" smtClean="0">
                            <a:solidFill>
                              <a:schemeClr val="accent1"/>
                            </a:solidFill>
                            <a:latin typeface="Cambria Math" panose="02040503050406030204" pitchFamily="18" charset="0"/>
                            <a:cs typeface="Times New Roman" panose="02020603050405020304" pitchFamily="18" charset="0"/>
                          </a:rPr>
                        </m:ctrlPr>
                      </m:accPr>
                      <m:e>
                        <m:r>
                          <a:rPr lang="en-IN" sz="2000" b="0" i="1" smtClean="0">
                            <a:solidFill>
                              <a:schemeClr val="accent1"/>
                            </a:solidFill>
                            <a:latin typeface="Cambria Math" panose="02040503050406030204" pitchFamily="18" charset="0"/>
                            <a:cs typeface="Times New Roman" panose="02020603050405020304" pitchFamily="18" charset="0"/>
                          </a:rPr>
                          <m:t>𝐵𝐶</m:t>
                        </m:r>
                      </m:e>
                    </m:acc>
                  </m:oMath>
                </a14:m>
                <a:endParaRPr lang="en-IN" sz="2000" dirty="0">
                  <a:solidFill>
                    <a:schemeClr val="accent1"/>
                  </a:solidFill>
                  <a:latin typeface="Times New Roman" panose="02020603050405020304" pitchFamily="18" charset="0"/>
                  <a:cs typeface="Times New Roman" panose="02020603050405020304" pitchFamily="18" charset="0"/>
                </a:endParaRPr>
              </a:p>
              <a:p>
                <a:r>
                  <a:rPr lang="en-IN" sz="2000" dirty="0">
                    <a:solidFill>
                      <a:schemeClr val="accent1"/>
                    </a:solidFill>
                    <a:latin typeface="Times New Roman" panose="02020603050405020304" pitchFamily="18" charset="0"/>
                    <a:cs typeface="Times New Roman" panose="02020603050405020304" pitchFamily="18" charset="0"/>
                  </a:rPr>
                  <a:t>Carry =</a:t>
                </a:r>
                <a14:m>
                  <m:oMath xmlns:m="http://schemas.openxmlformats.org/officeDocument/2006/math">
                    <m:acc>
                      <m:accPr>
                        <m:chr m:val="̅"/>
                        <m:ctrlPr>
                          <a:rPr lang="en-IN" sz="2000" i="1" smtClean="0">
                            <a:solidFill>
                              <a:schemeClr val="accent1"/>
                            </a:solidFill>
                            <a:latin typeface="Cambria Math" panose="02040503050406030204" pitchFamily="18" charset="0"/>
                            <a:cs typeface="Times New Roman" panose="02020603050405020304" pitchFamily="18" charset="0"/>
                          </a:rPr>
                        </m:ctrlPr>
                      </m:accPr>
                      <m:e>
                        <m:d>
                          <m:dPr>
                            <m:ctrlPr>
                              <a:rPr lang="en-IN" sz="2000" b="0" i="1" smtClean="0">
                                <a:solidFill>
                                  <a:schemeClr val="accent1"/>
                                </a:solidFill>
                                <a:latin typeface="Cambria Math" panose="02040503050406030204" pitchFamily="18" charset="0"/>
                                <a:cs typeface="Times New Roman" panose="02020603050405020304" pitchFamily="18" charset="0"/>
                              </a:rPr>
                            </m:ctrlPr>
                          </m:dPr>
                          <m:e>
                            <m:acc>
                              <m:accPr>
                                <m:chr m:val="̅"/>
                                <m:ctrlPr>
                                  <a:rPr lang="en-IN" sz="2000" b="0" i="1" smtClean="0">
                                    <a:solidFill>
                                      <a:schemeClr val="accent1"/>
                                    </a:solidFill>
                                    <a:latin typeface="Cambria Math" panose="02040503050406030204" pitchFamily="18" charset="0"/>
                                    <a:cs typeface="Times New Roman" panose="02020603050405020304" pitchFamily="18" charset="0"/>
                                  </a:rPr>
                                </m:ctrlPr>
                              </m:accPr>
                              <m:e>
                                <m:r>
                                  <a:rPr lang="en-IN" sz="2000" b="0" i="1" smtClean="0">
                                    <a:solidFill>
                                      <a:schemeClr val="accent1"/>
                                    </a:solidFill>
                                    <a:latin typeface="Cambria Math" panose="02040503050406030204" pitchFamily="18" charset="0"/>
                                    <a:cs typeface="Times New Roman" panose="02020603050405020304" pitchFamily="18" charset="0"/>
                                  </a:rPr>
                                  <m:t>𝐴</m:t>
                                </m:r>
                                <m:r>
                                  <a:rPr lang="en-IN" sz="2000" b="0" i="1" smtClean="0">
                                    <a:solidFill>
                                      <a:schemeClr val="accent1"/>
                                    </a:solidFill>
                                    <a:latin typeface="Cambria Math" panose="02040503050406030204" pitchFamily="18" charset="0"/>
                                    <a:cs typeface="Times New Roman" panose="02020603050405020304" pitchFamily="18" charset="0"/>
                                  </a:rPr>
                                  <m:t>+</m:t>
                                </m:r>
                                <m:r>
                                  <a:rPr lang="en-IN" sz="2000" b="0" i="1" smtClean="0">
                                    <a:solidFill>
                                      <a:schemeClr val="accent1"/>
                                    </a:solidFill>
                                    <a:latin typeface="Cambria Math" panose="02040503050406030204" pitchFamily="18" charset="0"/>
                                    <a:cs typeface="Times New Roman" panose="02020603050405020304" pitchFamily="18" charset="0"/>
                                  </a:rPr>
                                  <m:t>𝐵𝐶</m:t>
                                </m:r>
                              </m:e>
                            </m:acc>
                          </m:e>
                        </m:d>
                        <m:r>
                          <a:rPr lang="en-IN" sz="2000" b="0" i="1" smtClean="0">
                            <a:solidFill>
                              <a:schemeClr val="accent1"/>
                            </a:solidFill>
                            <a:latin typeface="Cambria Math" panose="02040503050406030204" pitchFamily="18" charset="0"/>
                            <a:cs typeface="Times New Roman" panose="02020603050405020304" pitchFamily="18" charset="0"/>
                          </a:rPr>
                          <m:t>+</m:t>
                        </m:r>
                        <m:r>
                          <a:rPr lang="en-IN" sz="2000" b="0" i="1" smtClean="0">
                            <a:solidFill>
                              <a:schemeClr val="accent1"/>
                            </a:solidFill>
                            <a:latin typeface="Cambria Math" panose="02040503050406030204" pitchFamily="18" charset="0"/>
                            <a:cs typeface="Times New Roman" panose="02020603050405020304" pitchFamily="18" charset="0"/>
                          </a:rPr>
                          <m:t>𝐴</m:t>
                        </m:r>
                        <m:acc>
                          <m:accPr>
                            <m:chr m:val="̅"/>
                            <m:ctrlPr>
                              <a:rPr lang="en-IN" sz="2000" b="0" i="1" smtClean="0">
                                <a:solidFill>
                                  <a:schemeClr val="accent1"/>
                                </a:solidFill>
                                <a:latin typeface="Cambria Math" panose="02040503050406030204" pitchFamily="18" charset="0"/>
                                <a:cs typeface="Times New Roman" panose="02020603050405020304" pitchFamily="18" charset="0"/>
                              </a:rPr>
                            </m:ctrlPr>
                          </m:accPr>
                          <m:e>
                            <m:r>
                              <a:rPr lang="en-IN" sz="2000" b="0" i="1" smtClean="0">
                                <a:solidFill>
                                  <a:schemeClr val="accent1"/>
                                </a:solidFill>
                                <a:latin typeface="Cambria Math" panose="02040503050406030204" pitchFamily="18" charset="0"/>
                                <a:cs typeface="Times New Roman" panose="02020603050405020304" pitchFamily="18" charset="0"/>
                              </a:rPr>
                              <m:t>𝐵𝐶</m:t>
                            </m:r>
                          </m:e>
                        </m:acc>
                      </m:e>
                    </m:acc>
                  </m:oMath>
                </a14:m>
                <a:endParaRPr lang="en-IN" sz="2000"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3B83FA32-6990-4150-BBE0-F27FDD554402}"/>
                  </a:ext>
                </a:extLst>
              </p:cNvPr>
              <p:cNvSpPr txBox="1">
                <a:spLocks noRot="1" noChangeAspect="1" noMove="1" noResize="1" noEditPoints="1" noAdjustHandles="1" noChangeArrowheads="1" noChangeShapeType="1" noTextEdit="1"/>
              </p:cNvSpPr>
              <p:nvPr/>
            </p:nvSpPr>
            <p:spPr>
              <a:xfrm>
                <a:off x="7426719" y="485972"/>
                <a:ext cx="3981448" cy="1373838"/>
              </a:xfrm>
              <a:prstGeom prst="rect">
                <a:avLst/>
              </a:prstGeom>
              <a:blipFill>
                <a:blip r:embed="rId2"/>
                <a:stretch>
                  <a:fillRect l="-1531" t="-2667" b="-7556"/>
                </a:stretch>
              </a:blipFill>
            </p:spPr>
            <p:txBody>
              <a:bodyPr/>
              <a:lstStyle/>
              <a:p>
                <a:r>
                  <a:rPr lang="en-IN">
                    <a:noFill/>
                  </a:rPr>
                  <a:t> </a:t>
                </a:r>
              </a:p>
            </p:txBody>
          </p:sp>
        </mc:Fallback>
      </mc:AlternateContent>
      <p:pic>
        <p:nvPicPr>
          <p:cNvPr id="2" name="Picture 1">
            <a:extLst>
              <a:ext uri="{FF2B5EF4-FFF2-40B4-BE49-F238E27FC236}">
                <a16:creationId xmlns:a16="http://schemas.microsoft.com/office/drawing/2014/main" id="{CD10217D-900B-4C91-AD61-70B5F80D8DCC}"/>
              </a:ext>
            </a:extLst>
          </p:cNvPr>
          <p:cNvPicPr>
            <a:picLocks noChangeAspect="1"/>
          </p:cNvPicPr>
          <p:nvPr/>
        </p:nvPicPr>
        <p:blipFill>
          <a:blip r:embed="rId3"/>
          <a:stretch>
            <a:fillRect/>
          </a:stretch>
        </p:blipFill>
        <p:spPr>
          <a:xfrm>
            <a:off x="1735311" y="923644"/>
            <a:ext cx="4686706" cy="4214225"/>
          </a:xfrm>
          <a:prstGeom prst="rect">
            <a:avLst/>
          </a:prstGeom>
        </p:spPr>
      </p:pic>
    </p:spTree>
    <p:extLst>
      <p:ext uri="{BB962C8B-B14F-4D97-AF65-F5344CB8AC3E}">
        <p14:creationId xmlns:p14="http://schemas.microsoft.com/office/powerpoint/2010/main" val="304295777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2224548" y="4570597"/>
            <a:ext cx="2250337"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IN" spc="-1" dirty="0">
                <a:solidFill>
                  <a:schemeClr val="accent1"/>
                </a:solidFill>
                <a:latin typeface="Times New Roman" panose="02020603050405020304" pitchFamily="18" charset="0"/>
                <a:cs typeface="Times New Roman" panose="02020603050405020304" pitchFamily="18" charset="0"/>
              </a:rPr>
              <a:t>18</a:t>
            </a:r>
            <a:r>
              <a:rPr lang="en-IN" sz="1800" b="0" strike="noStrike" spc="-1" dirty="0">
                <a:solidFill>
                  <a:schemeClr val="accent1"/>
                </a:solidFill>
                <a:latin typeface="Times New Roman" panose="02020603050405020304" pitchFamily="18" charset="0"/>
                <a:cs typeface="Times New Roman" panose="02020603050405020304" pitchFamily="18" charset="0"/>
              </a:rPr>
              <a:t>: Proposed AA3</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53" name="Table 2"/>
          <p:cNvGraphicFramePr/>
          <p:nvPr>
            <p:extLst>
              <p:ext uri="{D42A27DB-BD31-4B8C-83A1-F6EECF244321}">
                <p14:modId xmlns:p14="http://schemas.microsoft.com/office/powerpoint/2010/main" val="1294322766"/>
              </p:ext>
            </p:extLst>
          </p:nvPr>
        </p:nvGraphicFramePr>
        <p:xfrm>
          <a:off x="7325045" y="1983203"/>
          <a:ext cx="3925080" cy="3447361"/>
        </p:xfrm>
        <a:graphic>
          <a:graphicData uri="http://schemas.openxmlformats.org/drawingml/2006/table">
            <a:tbl>
              <a:tblPr>
                <a:tableStyleId>{BDBED569-4797-4DF1-A0F4-6AAB3CD982D8}</a:tableStyleId>
              </a:tblPr>
              <a:tblGrid>
                <a:gridCol w="718200">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7671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5046">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sz="1800" b="0" strike="noStrike" spc="-1" dirty="0">
                          <a:solidFill>
                            <a:schemeClr val="accent1"/>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sz="1800" b="0" strike="noStrike" spc="-1" dirty="0">
                          <a:solidFill>
                            <a:srgbClr val="FF0000"/>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US" sz="1800" b="0" strike="noStrike" spc="-1" dirty="0">
                          <a:solidFill>
                            <a:srgbClr val="FF0000"/>
                          </a:solidFill>
                          <a:latin typeface="Times New Roman" panose="02020603050405020304" pitchFamily="18" charset="0"/>
                          <a:cs typeface="Times New Roman" panose="02020603050405020304" pitchFamily="18" charset="0"/>
                        </a:rPr>
                        <a:t>1</a:t>
                      </a:r>
                      <a:endParaRPr lang="en-IN"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sz="1800" b="0" strike="noStrike" spc="-1" dirty="0">
                          <a:solidFill>
                            <a:schemeClr val="accent1"/>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61A180D-E524-013C-74BD-5E65179E56CD}"/>
                  </a:ext>
                </a:extLst>
              </p:cNvPr>
              <p:cNvSpPr txBox="1"/>
              <p:nvPr/>
            </p:nvSpPr>
            <p:spPr>
              <a:xfrm>
                <a:off x="1012721" y="5030260"/>
                <a:ext cx="3981448" cy="13513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chemeClr val="accent1"/>
                    </a:solidFill>
                    <a:latin typeface="Times New Roman" panose="02020603050405020304" pitchFamily="18" charset="0"/>
                    <a:cs typeface="Times New Roman" panose="02020603050405020304" pitchFamily="18" charset="0"/>
                  </a:rPr>
                  <a:t>No .of transistors : 8</a:t>
                </a:r>
              </a:p>
              <a:p>
                <a:r>
                  <a:rPr lang="en-IN" sz="2000" dirty="0">
                    <a:solidFill>
                      <a:schemeClr val="accent1"/>
                    </a:solidFill>
                    <a:latin typeface="Times New Roman" panose="02020603050405020304" pitchFamily="18" charset="0"/>
                    <a:cs typeface="Times New Roman" panose="02020603050405020304" pitchFamily="18" charset="0"/>
                  </a:rPr>
                  <a:t>Expression:</a:t>
                </a:r>
              </a:p>
              <a:p>
                <a:r>
                  <a:rPr lang="en-US" sz="2000" dirty="0">
                    <a:solidFill>
                      <a:schemeClr val="accent1"/>
                    </a:solidFill>
                    <a:latin typeface="Times New Roman" panose="02020603050405020304" pitchFamily="18" charset="0"/>
                    <a:cs typeface="Times New Roman" panose="02020603050405020304" pitchFamily="18" charset="0"/>
                  </a:rPr>
                  <a:t>   Sum= </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i="1" smtClean="0">
                            <a:solidFill>
                              <a:schemeClr val="accent1"/>
                            </a:solidFill>
                            <a:latin typeface="Cambria Math" panose="02040503050406030204" pitchFamily="18" charset="0"/>
                          </a:rPr>
                          <m:t>𝐴</m:t>
                        </m:r>
                      </m:e>
                    </m:acc>
                  </m:oMath>
                </a14:m>
                <a:r>
                  <a:rPr lang="en-US" sz="2000" dirty="0">
                    <a:solidFill>
                      <a:schemeClr val="accent1"/>
                    </a:solidFill>
                    <a:latin typeface="Times New Roman" panose="02020603050405020304" pitchFamily="18" charset="0"/>
                    <a:cs typeface="Times New Roman" panose="02020603050405020304" pitchFamily="18" charset="0"/>
                  </a:rPr>
                  <a:t>(B^C)+ABC</a:t>
                </a:r>
              </a:p>
              <a:p>
                <a:r>
                  <a:rPr lang="en-US" sz="2000" dirty="0">
                    <a:solidFill>
                      <a:schemeClr val="accent1"/>
                    </a:solidFill>
                    <a:latin typeface="Times New Roman" panose="02020603050405020304" pitchFamily="18" charset="0"/>
                    <a:cs typeface="Times New Roman" panose="02020603050405020304" pitchFamily="18" charset="0"/>
                  </a:rPr>
                  <a:t>   Carry = </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i="1">
                            <a:solidFill>
                              <a:schemeClr val="accent1"/>
                            </a:solidFill>
                            <a:latin typeface="Cambria Math" panose="02040503050406030204" pitchFamily="18" charset="0"/>
                          </a:rPr>
                          <m:t>𝐴</m:t>
                        </m:r>
                      </m:e>
                    </m:acc>
                  </m:oMath>
                </a14:m>
                <a:r>
                  <a:rPr lang="en-IN" sz="2000" dirty="0">
                    <a:solidFill>
                      <a:schemeClr val="accent1"/>
                    </a:solidFill>
                    <a:latin typeface="Times New Roman" panose="02020603050405020304" pitchFamily="18" charset="0"/>
                    <a:cs typeface="Times New Roman" panose="02020603050405020304" pitchFamily="18" charset="0"/>
                  </a:rPr>
                  <a:t> BC+</a:t>
                </a:r>
                <a14:m>
                  <m:oMath xmlns:m="http://schemas.openxmlformats.org/officeDocument/2006/math">
                    <m:acc>
                      <m:accPr>
                        <m:chr m:val="̅"/>
                        <m:ctrlPr>
                          <a:rPr lang="en-IN" sz="2000" i="1" smtClean="0">
                            <a:solidFill>
                              <a:schemeClr val="accent1"/>
                            </a:solidFill>
                            <a:latin typeface="Cambria Math" panose="02040503050406030204" pitchFamily="18" charset="0"/>
                          </a:rPr>
                        </m:ctrlPr>
                      </m:accPr>
                      <m:e>
                        <m:r>
                          <a:rPr lang="en-US" sz="2000" b="0" i="1" smtClean="0">
                            <a:solidFill>
                              <a:schemeClr val="accent1"/>
                            </a:solidFill>
                            <a:latin typeface="Cambria Math" panose="02040503050406030204" pitchFamily="18" charset="0"/>
                          </a:rPr>
                          <m:t>𝐵</m:t>
                        </m:r>
                      </m:e>
                    </m:acc>
                    <m:acc>
                      <m:accPr>
                        <m:chr m:val="̅"/>
                        <m:ctrlPr>
                          <a:rPr lang="en-IN" sz="2000" i="1">
                            <a:solidFill>
                              <a:schemeClr val="accent1"/>
                            </a:solidFill>
                            <a:latin typeface="Cambria Math" panose="02040503050406030204" pitchFamily="18" charset="0"/>
                          </a:rPr>
                        </m:ctrlPr>
                      </m:accPr>
                      <m:e>
                        <m:r>
                          <a:rPr lang="en-US" sz="2000" b="0" i="1" smtClean="0">
                            <a:solidFill>
                              <a:schemeClr val="accent1"/>
                            </a:solidFill>
                            <a:latin typeface="Cambria Math" panose="02040503050406030204" pitchFamily="18" charset="0"/>
                          </a:rPr>
                          <m:t>𝐶</m:t>
                        </m:r>
                      </m:e>
                    </m:acc>
                  </m:oMath>
                </a14:m>
                <a:r>
                  <a:rPr lang="en-IN" sz="2000" dirty="0">
                    <a:solidFill>
                      <a:schemeClr val="accent1"/>
                    </a:solidFill>
                    <a:latin typeface="Times New Roman" panose="02020603050405020304" pitchFamily="18" charset="0"/>
                    <a:cs typeface="Times New Roman" panose="02020603050405020304" pitchFamily="18" charset="0"/>
                  </a:rPr>
                  <a:t>+A</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i="1">
                            <a:solidFill>
                              <a:schemeClr val="accent1"/>
                            </a:solidFill>
                            <a:latin typeface="Cambria Math" panose="02040503050406030204" pitchFamily="18" charset="0"/>
                          </a:rPr>
                          <m:t>𝐵</m:t>
                        </m:r>
                      </m:e>
                    </m:acc>
                  </m:oMath>
                </a14:m>
                <a:r>
                  <a:rPr lang="en-IN" sz="2000" dirty="0">
                    <a:solidFill>
                      <a:schemeClr val="accent1"/>
                    </a:solidFill>
                    <a:latin typeface="Times New Roman" panose="02020603050405020304" pitchFamily="18" charset="0"/>
                    <a:cs typeface="Times New Roman" panose="02020603050405020304" pitchFamily="18" charset="0"/>
                  </a:rPr>
                  <a:t>+A</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b="0" i="1" smtClean="0">
                            <a:solidFill>
                              <a:schemeClr val="accent1"/>
                            </a:solidFill>
                            <a:latin typeface="Cambria Math" panose="02040503050406030204" pitchFamily="18" charset="0"/>
                          </a:rPr>
                          <m:t>𝐶</m:t>
                        </m:r>
                      </m:e>
                    </m:acc>
                  </m:oMath>
                </a14:m>
                <a:endParaRPr lang="en-IN" sz="2000"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xmlns:a14="http://schemas.microsoft.com/office/drawing/2010/main" xmlns="" id="{961A180D-E524-013C-74BD-5E65179E56CD}"/>
                  </a:ext>
                </a:extLst>
              </p:cNvPr>
              <p:cNvSpPr txBox="1">
                <a:spLocks noRot="1" noChangeAspect="1" noMove="1" noResize="1" noEditPoints="1" noAdjustHandles="1" noChangeArrowheads="1" noChangeShapeType="1" noTextEdit="1"/>
              </p:cNvSpPr>
              <p:nvPr/>
            </p:nvSpPr>
            <p:spPr>
              <a:xfrm>
                <a:off x="1012721" y="5030260"/>
                <a:ext cx="3981448" cy="1351396"/>
              </a:xfrm>
              <a:prstGeom prst="rect">
                <a:avLst/>
              </a:prstGeom>
              <a:blipFill rotWithShape="0">
                <a:blip r:embed="rId2"/>
                <a:stretch>
                  <a:fillRect l="-1531" t="-2252" b="-5405"/>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3555A332-E8DF-4C37-BD26-FF1C4221CA27}"/>
              </a:ext>
            </a:extLst>
          </p:cNvPr>
          <p:cNvSpPr/>
          <p:nvPr/>
        </p:nvSpPr>
        <p:spPr>
          <a:xfrm>
            <a:off x="2962275" y="269159"/>
            <a:ext cx="7262566" cy="584775"/>
          </a:xfrm>
          <a:prstGeom prst="rect">
            <a:avLst/>
          </a:prstGeom>
        </p:spPr>
        <p:txBody>
          <a:bodyPr wrap="none">
            <a:spAutoFit/>
          </a:bodyPr>
          <a:lstStyle/>
          <a:p>
            <a:r>
              <a:rPr lang="en-IN" sz="3200" dirty="0">
                <a:solidFill>
                  <a:srgbClr val="FF0000"/>
                </a:solidFill>
                <a:latin typeface="Times New Roman" panose="02020603050405020304" pitchFamily="18" charset="0"/>
                <a:cs typeface="Times New Roman" panose="02020603050405020304" pitchFamily="18" charset="0"/>
              </a:rPr>
              <a:t>PROPOPSED APPROXIMATE ADDER 1</a:t>
            </a:r>
            <a:endParaRPr lang="en-IN" sz="3200" dirty="0">
              <a:solidFill>
                <a:schemeClr val="accent1"/>
              </a:solidFill>
            </a:endParaRPr>
          </a:p>
        </p:txBody>
      </p:sp>
      <p:sp>
        <p:nvSpPr>
          <p:cNvPr id="5" name="Slide Number Placeholder 4">
            <a:extLst>
              <a:ext uri="{FF2B5EF4-FFF2-40B4-BE49-F238E27FC236}">
                <a16:creationId xmlns:a16="http://schemas.microsoft.com/office/drawing/2014/main" id="{A4FED1CC-1CD2-4C39-BA20-DEF8E12D4356}"/>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18</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69" name="Rectangle 4">
            <a:extLst>
              <a:ext uri="{FF2B5EF4-FFF2-40B4-BE49-F238E27FC236}">
                <a16:creationId xmlns:a16="http://schemas.microsoft.com/office/drawing/2014/main" id="{572A131D-6D88-4EF3-81CF-1D359BFB64A6}"/>
              </a:ext>
            </a:extLst>
          </p:cNvPr>
          <p:cNvSpPr/>
          <p:nvPr/>
        </p:nvSpPr>
        <p:spPr>
          <a:xfrm>
            <a:off x="7253601" y="1427436"/>
            <a:ext cx="2868647"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Proposed AA</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238" name="Text Box 861">
            <a:extLst>
              <a:ext uri="{FF2B5EF4-FFF2-40B4-BE49-F238E27FC236}">
                <a16:creationId xmlns:a16="http://schemas.microsoft.com/office/drawing/2014/main" id="{CF4061E6-2E02-4424-8E31-28B96E9393BA}"/>
              </a:ext>
            </a:extLst>
          </p:cNvPr>
          <p:cNvSpPr txBox="1">
            <a:spLocks noChangeArrowheads="1"/>
          </p:cNvSpPr>
          <p:nvPr/>
        </p:nvSpPr>
        <p:spPr bwMode="auto">
          <a:xfrm>
            <a:off x="5448037" y="4402317"/>
            <a:ext cx="182675" cy="21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nvGrpSpPr>
          <p:cNvPr id="242" name="Group 241"/>
          <p:cNvGrpSpPr/>
          <p:nvPr/>
        </p:nvGrpSpPr>
        <p:grpSpPr>
          <a:xfrm>
            <a:off x="2223726" y="1314496"/>
            <a:ext cx="2515870" cy="3161665"/>
            <a:chOff x="0" y="0"/>
            <a:chExt cx="2516384" cy="3161886"/>
          </a:xfrm>
        </p:grpSpPr>
        <p:grpSp>
          <p:nvGrpSpPr>
            <p:cNvPr id="243" name="Group 242"/>
            <p:cNvGrpSpPr/>
            <p:nvPr/>
          </p:nvGrpSpPr>
          <p:grpSpPr>
            <a:xfrm>
              <a:off x="0" y="165537"/>
              <a:ext cx="2516384" cy="2996349"/>
              <a:chOff x="0" y="-1"/>
              <a:chExt cx="2516384" cy="2996349"/>
            </a:xfrm>
          </p:grpSpPr>
          <p:grpSp>
            <p:nvGrpSpPr>
              <p:cNvPr id="477" name="Group 476"/>
              <p:cNvGrpSpPr/>
              <p:nvPr/>
            </p:nvGrpSpPr>
            <p:grpSpPr>
              <a:xfrm>
                <a:off x="0" y="-1"/>
                <a:ext cx="2516384" cy="2996349"/>
                <a:chOff x="0" y="-1"/>
                <a:chExt cx="2516384" cy="2996349"/>
              </a:xfrm>
            </p:grpSpPr>
            <p:grpSp>
              <p:nvGrpSpPr>
                <p:cNvPr id="479" name="Group 478"/>
                <p:cNvGrpSpPr/>
                <p:nvPr/>
              </p:nvGrpSpPr>
              <p:grpSpPr>
                <a:xfrm>
                  <a:off x="0" y="-1"/>
                  <a:ext cx="2516384" cy="2996349"/>
                  <a:chOff x="0" y="-1"/>
                  <a:chExt cx="2516384" cy="2996349"/>
                </a:xfrm>
              </p:grpSpPr>
              <p:grpSp>
                <p:nvGrpSpPr>
                  <p:cNvPr id="481" name="Group 480"/>
                  <p:cNvGrpSpPr/>
                  <p:nvPr/>
                </p:nvGrpSpPr>
                <p:grpSpPr>
                  <a:xfrm>
                    <a:off x="0" y="-1"/>
                    <a:ext cx="2516384" cy="2996349"/>
                    <a:chOff x="0" y="-1"/>
                    <a:chExt cx="2516384" cy="2996349"/>
                  </a:xfrm>
                </p:grpSpPr>
                <p:grpSp>
                  <p:nvGrpSpPr>
                    <p:cNvPr id="483" name="Group 482"/>
                    <p:cNvGrpSpPr/>
                    <p:nvPr/>
                  </p:nvGrpSpPr>
                  <p:grpSpPr>
                    <a:xfrm>
                      <a:off x="0" y="-1"/>
                      <a:ext cx="2487448" cy="2996349"/>
                      <a:chOff x="0" y="-1"/>
                      <a:chExt cx="2487448" cy="2996349"/>
                    </a:xfrm>
                  </p:grpSpPr>
                  <p:grpSp>
                    <p:nvGrpSpPr>
                      <p:cNvPr id="487" name="Group 486"/>
                      <p:cNvGrpSpPr/>
                      <p:nvPr/>
                    </p:nvGrpSpPr>
                    <p:grpSpPr>
                      <a:xfrm>
                        <a:off x="0" y="530772"/>
                        <a:ext cx="2487448" cy="2465576"/>
                        <a:chOff x="0" y="-76200"/>
                        <a:chExt cx="2487448" cy="2465576"/>
                      </a:xfrm>
                    </p:grpSpPr>
                    <p:grpSp>
                      <p:nvGrpSpPr>
                        <p:cNvPr id="537" name="Group 536"/>
                        <p:cNvGrpSpPr/>
                        <p:nvPr/>
                      </p:nvGrpSpPr>
                      <p:grpSpPr>
                        <a:xfrm>
                          <a:off x="0" y="49922"/>
                          <a:ext cx="2487448" cy="2339454"/>
                          <a:chOff x="0" y="-2"/>
                          <a:chExt cx="2487448" cy="2339454"/>
                        </a:xfrm>
                      </p:grpSpPr>
                      <p:grpSp>
                        <p:nvGrpSpPr>
                          <p:cNvPr id="539" name="Group 538"/>
                          <p:cNvGrpSpPr/>
                          <p:nvPr/>
                        </p:nvGrpSpPr>
                        <p:grpSpPr>
                          <a:xfrm>
                            <a:off x="0" y="1277006"/>
                            <a:ext cx="1314994" cy="1062446"/>
                            <a:chOff x="0" y="-1"/>
                            <a:chExt cx="1314994" cy="1062446"/>
                          </a:xfrm>
                        </p:grpSpPr>
                        <p:grpSp>
                          <p:nvGrpSpPr>
                            <p:cNvPr id="652" name="Group 651"/>
                            <p:cNvGrpSpPr/>
                            <p:nvPr/>
                          </p:nvGrpSpPr>
                          <p:grpSpPr>
                            <a:xfrm>
                              <a:off x="0" y="-1"/>
                              <a:ext cx="1168853" cy="920116"/>
                              <a:chOff x="0" y="-1"/>
                              <a:chExt cx="1168853" cy="920116"/>
                            </a:xfrm>
                          </p:grpSpPr>
                          <p:grpSp>
                            <p:nvGrpSpPr>
                              <p:cNvPr id="657" name="Group 656"/>
                              <p:cNvGrpSpPr/>
                              <p:nvPr/>
                            </p:nvGrpSpPr>
                            <p:grpSpPr>
                              <a:xfrm>
                                <a:off x="0" y="-1"/>
                                <a:ext cx="1168853" cy="920116"/>
                                <a:chOff x="0" y="-1"/>
                                <a:chExt cx="1168853" cy="920116"/>
                              </a:xfrm>
                            </p:grpSpPr>
                            <p:grpSp>
                              <p:nvGrpSpPr>
                                <p:cNvPr id="659" name="Group 658"/>
                                <p:cNvGrpSpPr/>
                                <p:nvPr/>
                              </p:nvGrpSpPr>
                              <p:grpSpPr>
                                <a:xfrm>
                                  <a:off x="0" y="-1"/>
                                  <a:ext cx="1168853" cy="920116"/>
                                  <a:chOff x="0" y="-1"/>
                                  <a:chExt cx="1168853" cy="920116"/>
                                </a:xfrm>
                              </p:grpSpPr>
                              <p:grpSp>
                                <p:nvGrpSpPr>
                                  <p:cNvPr id="661" name="Group 660"/>
                                  <p:cNvGrpSpPr/>
                                  <p:nvPr/>
                                </p:nvGrpSpPr>
                                <p:grpSpPr>
                                  <a:xfrm>
                                    <a:off x="648789" y="67491"/>
                                    <a:ext cx="520064" cy="852439"/>
                                    <a:chOff x="4011" y="67040"/>
                                    <a:chExt cx="520895" cy="852700"/>
                                  </a:xfrm>
                                </p:grpSpPr>
                                <p:sp>
                                  <p:nvSpPr>
                                    <p:cNvPr id="686" name="Rectangle 685"/>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grpSp>
                                  <p:nvGrpSpPr>
                                    <p:cNvPr id="687" name="Group 686"/>
                                    <p:cNvGrpSpPr/>
                                    <p:nvPr/>
                                  </p:nvGrpSpPr>
                                  <p:grpSpPr>
                                    <a:xfrm>
                                      <a:off x="4011" y="67040"/>
                                      <a:ext cx="520895" cy="852700"/>
                                      <a:chOff x="4011" y="67040"/>
                                      <a:chExt cx="520895" cy="852700"/>
                                    </a:xfrm>
                                  </p:grpSpPr>
                                  <p:sp>
                                    <p:nvSpPr>
                                      <p:cNvPr id="688"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9" name="AutoShape 860"/>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90" name="Text Box 861"/>
                                      <p:cNvSpPr txBox="1">
                                        <a:spLocks noChangeArrowheads="1"/>
                                      </p:cNvSpPr>
                                      <p:nvPr/>
                                    </p:nvSpPr>
                                    <p:spPr bwMode="auto">
                                      <a:xfrm>
                                        <a:off x="4011" y="363452"/>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91" name="AutoShape 862"/>
                                      <p:cNvCxnSpPr>
                                        <a:cxnSpLocks noChangeShapeType="1"/>
                                      </p:cNvCxnSpPr>
                                      <p:nvPr/>
                                    </p:nvCxnSpPr>
                                    <p:spPr bwMode="auto">
                                      <a:xfrm>
                                        <a:off x="371311" y="67040"/>
                                        <a:ext cx="0" cy="182199"/>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692" name="Line 863"/>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693" name="Line 866"/>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694" name="Oval 693"/>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5" name="Oval 694"/>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96" name="Straight Connector 695"/>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7" name="Straight Connector 696"/>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8" name="Straight Connector 697"/>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0" name="Straight Connector 699"/>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2" name="Straight Connector 701"/>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4" name="Straight Connector 703"/>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5" name="Straight Connector 704"/>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662" name="Group 661"/>
                                  <p:cNvGrpSpPr/>
                                  <p:nvPr/>
                                </p:nvGrpSpPr>
                                <p:grpSpPr>
                                  <a:xfrm>
                                    <a:off x="0" y="-1"/>
                                    <a:ext cx="776486" cy="920116"/>
                                    <a:chOff x="0" y="-1"/>
                                    <a:chExt cx="776486" cy="920116"/>
                                  </a:xfrm>
                                </p:grpSpPr>
                                <p:grpSp>
                                  <p:nvGrpSpPr>
                                    <p:cNvPr id="663" name="Group 662"/>
                                    <p:cNvGrpSpPr/>
                                    <p:nvPr/>
                                  </p:nvGrpSpPr>
                                  <p:grpSpPr>
                                    <a:xfrm rot="10800000" flipV="1">
                                      <a:off x="0" y="-1"/>
                                      <a:ext cx="666115" cy="920116"/>
                                      <a:chOff x="0" y="0"/>
                                      <a:chExt cx="666162" cy="920220"/>
                                    </a:xfrm>
                                  </p:grpSpPr>
                                  <p:sp>
                                    <p:nvSpPr>
                                      <p:cNvPr id="665"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66" name="AutoShape 860"/>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67"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68" name="AutoShape 862"/>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669" name="Line 863"/>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70"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1" name="Rectangle 670"/>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cxnSp>
                                    <p:nvCxnSpPr>
                                      <p:cNvPr id="672" name="Line 866"/>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673" name="Oval 672"/>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4" name="Oval 673"/>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5" name="Oval 674"/>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76" name="Straight Connector 675"/>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8" name="Straight Connector 677"/>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0" name="Straight Connector 679"/>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2" name="Straight Connector 681"/>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4" name="Straight Connector 683"/>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64" name="Straight Connector 663"/>
                                    <p:cNvCxnSpPr/>
                                    <p:nvPr/>
                                  </p:nvCxnSpPr>
                                  <p:spPr>
                                    <a:xfrm>
                                      <a:off x="533400" y="454378"/>
                                      <a:ext cx="243086"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660" name="Straight Connector 659"/>
                                <p:cNvCxnSpPr/>
                                <p:nvPr/>
                              </p:nvCxnSpPr>
                              <p:spPr>
                                <a:xfrm>
                                  <a:off x="642257" y="455023"/>
                                  <a:ext cx="0" cy="405715"/>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658" name="Straight Connector 657"/>
                              <p:cNvCxnSpPr/>
                              <p:nvPr/>
                            </p:nvCxnSpPr>
                            <p:spPr>
                              <a:xfrm>
                                <a:off x="221983" y="71845"/>
                                <a:ext cx="79692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653" name="Text Box 861"/>
                            <p:cNvSpPr txBox="1">
                              <a:spLocks noChangeArrowheads="1"/>
                            </p:cNvSpPr>
                            <p:nvPr/>
                          </p:nvSpPr>
                          <p:spPr bwMode="auto">
                            <a:xfrm>
                              <a:off x="143691" y="844731"/>
                              <a:ext cx="16680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B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4" name="Text Box 861"/>
                            <p:cNvSpPr txBox="1">
                              <a:spLocks noChangeArrowheads="1"/>
                            </p:cNvSpPr>
                            <p:nvPr/>
                          </p:nvSpPr>
                          <p:spPr bwMode="auto">
                            <a:xfrm>
                              <a:off x="561703" y="844731"/>
                              <a:ext cx="16680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5" name="Flowchart: Merge 654"/>
                            <p:cNvSpPr/>
                            <p:nvPr/>
                          </p:nvSpPr>
                          <p:spPr>
                            <a:xfrm>
                              <a:off x="972639" y="866503"/>
                              <a:ext cx="85090" cy="52070"/>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56" name="Text Box 861"/>
                            <p:cNvSpPr txBox="1">
                              <a:spLocks noChangeArrowheads="1"/>
                            </p:cNvSpPr>
                            <p:nvPr/>
                          </p:nvSpPr>
                          <p:spPr bwMode="auto">
                            <a:xfrm>
                              <a:off x="1018903" y="866503"/>
                              <a:ext cx="296091" cy="195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GND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40" name="Group 539"/>
                          <p:cNvGrpSpPr/>
                          <p:nvPr/>
                        </p:nvGrpSpPr>
                        <p:grpSpPr>
                          <a:xfrm>
                            <a:off x="1319049" y="1274379"/>
                            <a:ext cx="1168399" cy="1057276"/>
                            <a:chOff x="0" y="-1"/>
                            <a:chExt cx="1168399" cy="1057276"/>
                          </a:xfrm>
                        </p:grpSpPr>
                        <p:grpSp>
                          <p:nvGrpSpPr>
                            <p:cNvPr id="598" name="Group 597"/>
                            <p:cNvGrpSpPr/>
                            <p:nvPr/>
                          </p:nvGrpSpPr>
                          <p:grpSpPr>
                            <a:xfrm>
                              <a:off x="0" y="-1"/>
                              <a:ext cx="1168399" cy="1057276"/>
                              <a:chOff x="0" y="-1"/>
                              <a:chExt cx="1168853" cy="1057283"/>
                            </a:xfrm>
                          </p:grpSpPr>
                          <p:grpSp>
                            <p:nvGrpSpPr>
                              <p:cNvPr id="600" name="Group 599"/>
                              <p:cNvGrpSpPr/>
                              <p:nvPr/>
                            </p:nvGrpSpPr>
                            <p:grpSpPr>
                              <a:xfrm>
                                <a:off x="0" y="-1"/>
                                <a:ext cx="1168853" cy="920116"/>
                                <a:chOff x="0" y="-1"/>
                                <a:chExt cx="1168853" cy="920116"/>
                              </a:xfrm>
                            </p:grpSpPr>
                            <p:grpSp>
                              <p:nvGrpSpPr>
                                <p:cNvPr id="603" name="Group 602"/>
                                <p:cNvGrpSpPr/>
                                <p:nvPr/>
                              </p:nvGrpSpPr>
                              <p:grpSpPr>
                                <a:xfrm>
                                  <a:off x="0" y="-1"/>
                                  <a:ext cx="1168853" cy="920116"/>
                                  <a:chOff x="0" y="-1"/>
                                  <a:chExt cx="1168853" cy="920116"/>
                                </a:xfrm>
                              </p:grpSpPr>
                              <p:grpSp>
                                <p:nvGrpSpPr>
                                  <p:cNvPr id="605" name="Group 604"/>
                                  <p:cNvGrpSpPr/>
                                  <p:nvPr/>
                                </p:nvGrpSpPr>
                                <p:grpSpPr>
                                  <a:xfrm>
                                    <a:off x="0" y="-1"/>
                                    <a:ext cx="1168853" cy="920116"/>
                                    <a:chOff x="0" y="-1"/>
                                    <a:chExt cx="1168853" cy="920116"/>
                                  </a:xfrm>
                                </p:grpSpPr>
                                <p:grpSp>
                                  <p:nvGrpSpPr>
                                    <p:cNvPr id="607" name="Group 606"/>
                                    <p:cNvGrpSpPr/>
                                    <p:nvPr/>
                                  </p:nvGrpSpPr>
                                  <p:grpSpPr>
                                    <a:xfrm>
                                      <a:off x="648789" y="67491"/>
                                      <a:ext cx="520064" cy="852439"/>
                                      <a:chOff x="4011" y="67040"/>
                                      <a:chExt cx="520895" cy="852700"/>
                                    </a:xfrm>
                                  </p:grpSpPr>
                                  <p:sp>
                                    <p:nvSpPr>
                                      <p:cNvPr id="632" name="Rectangle 631"/>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grpSp>
                                    <p:nvGrpSpPr>
                                      <p:cNvPr id="633" name="Group 632"/>
                                      <p:cNvGrpSpPr/>
                                      <p:nvPr/>
                                    </p:nvGrpSpPr>
                                    <p:grpSpPr>
                                      <a:xfrm>
                                        <a:off x="4011" y="67040"/>
                                        <a:ext cx="520895" cy="852700"/>
                                        <a:chOff x="4011" y="67040"/>
                                        <a:chExt cx="520895" cy="852700"/>
                                      </a:xfrm>
                                    </p:grpSpPr>
                                    <p:sp>
                                      <p:nvSpPr>
                                        <p:cNvPr id="634"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35" name="AutoShape 860"/>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36" name="Text Box 861"/>
                                        <p:cNvSpPr txBox="1">
                                          <a:spLocks noChangeArrowheads="1"/>
                                        </p:cNvSpPr>
                                        <p:nvPr/>
                                      </p:nvSpPr>
                                      <p:spPr bwMode="auto">
                                        <a:xfrm>
                                          <a:off x="4011" y="363452"/>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37" name="AutoShape 862"/>
                                        <p:cNvCxnSpPr>
                                          <a:cxnSpLocks noChangeShapeType="1"/>
                                        </p:cNvCxnSpPr>
                                        <p:nvPr/>
                                      </p:nvCxnSpPr>
                                      <p:spPr bwMode="auto">
                                        <a:xfrm>
                                          <a:off x="371311" y="67040"/>
                                          <a:ext cx="0" cy="182199"/>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638" name="Line 863"/>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639" name="Line 866"/>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640" name="Oval 639"/>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1" name="Oval 640"/>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42" name="Straight Connector 641"/>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3" name="Straight Connector 642"/>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4" name="Straight Connector 643"/>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5" name="Straight Connector 644"/>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6" name="Straight Connector 645"/>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8" name="Straight Connector 647"/>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9" name="Straight Connector 648"/>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0" name="Straight Connector 649"/>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1" name="Straight Connector 650"/>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608" name="Group 607"/>
                                    <p:cNvGrpSpPr/>
                                    <p:nvPr/>
                                  </p:nvGrpSpPr>
                                  <p:grpSpPr>
                                    <a:xfrm>
                                      <a:off x="0" y="-1"/>
                                      <a:ext cx="776486" cy="920116"/>
                                      <a:chOff x="0" y="-1"/>
                                      <a:chExt cx="776486" cy="920116"/>
                                    </a:xfrm>
                                  </p:grpSpPr>
                                  <p:grpSp>
                                    <p:nvGrpSpPr>
                                      <p:cNvPr id="609" name="Group 608"/>
                                      <p:cNvGrpSpPr/>
                                      <p:nvPr/>
                                    </p:nvGrpSpPr>
                                    <p:grpSpPr>
                                      <a:xfrm rot="10800000" flipV="1">
                                        <a:off x="0" y="-1"/>
                                        <a:ext cx="666115" cy="920116"/>
                                        <a:chOff x="0" y="0"/>
                                        <a:chExt cx="666162" cy="920220"/>
                                      </a:xfrm>
                                    </p:grpSpPr>
                                    <p:sp>
                                      <p:nvSpPr>
                                        <p:cNvPr id="611"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2" name="AutoShape 860"/>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13"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4" name="AutoShape 862"/>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615" name="Line 863"/>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16"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7" name="Rectangle 616"/>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cxnSp>
                                      <p:nvCxnSpPr>
                                        <p:cNvPr id="618" name="Line 866"/>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619" name="Oval 618"/>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0" name="Oval 619"/>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21" name="Oval 620"/>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22" name="Straight Connector 621"/>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5" name="Straight Connector 624"/>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6" name="Straight Connector 625"/>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7" name="Straight Connector 626"/>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8" name="Straight Connector 627"/>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9" name="Straight Connector 628"/>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0" name="Straight Connector 629"/>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1" name="Straight Connector 630"/>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10" name="Straight Connector 609"/>
                                      <p:cNvCxnSpPr/>
                                      <p:nvPr/>
                                    </p:nvCxnSpPr>
                                    <p:spPr>
                                      <a:xfrm>
                                        <a:off x="533400" y="454378"/>
                                        <a:ext cx="243086"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606" name="Straight Connector 605"/>
                                  <p:cNvCxnSpPr/>
                                  <p:nvPr/>
                                </p:nvCxnSpPr>
                                <p:spPr>
                                  <a:xfrm>
                                    <a:off x="642257" y="455023"/>
                                    <a:ext cx="0" cy="405715"/>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604" name="Straight Connector 603"/>
                                <p:cNvCxnSpPr/>
                                <p:nvPr/>
                              </p:nvCxnSpPr>
                              <p:spPr>
                                <a:xfrm>
                                  <a:off x="221983" y="71845"/>
                                  <a:ext cx="796920" cy="0"/>
                                </a:xfrm>
                                <a:prstGeom prst="line">
                                  <a:avLst/>
                                </a:prstGeom>
                                <a:ln w="1270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01" name="Text Box 861"/>
                                  <p:cNvSpPr txBox="1">
                                    <a:spLocks noChangeArrowheads="1"/>
                                  </p:cNvSpPr>
                                  <p:nvPr/>
                                </p:nvSpPr>
                                <p:spPr bwMode="auto">
                                  <a:xfrm>
                                    <a:off x="143691" y="866782"/>
                                    <a:ext cx="166802" cy="1905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14:m>
                                      <m:oMath xmlns:m="http://schemas.openxmlformats.org/officeDocument/2006/math">
                                        <m:acc>
                                          <m:accPr>
                                            <m:chr m:val="̅"/>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100" i="1">
                                                <a:effectLst/>
                                                <a:latin typeface="Cambria Math" panose="02040503050406030204" pitchFamily="18" charset="0"/>
                                                <a:ea typeface="Calibri" panose="020F0502020204030204" pitchFamily="34" charset="0"/>
                                                <a:cs typeface="Times New Roman" panose="02020603050405020304" pitchFamily="18" charset="0"/>
                                              </a:rPr>
                                              <m:t>𝐵</m:t>
                                            </m:r>
                                          </m:e>
                                        </m:acc>
                                      </m:oMath>
                                    </a14:m>
                                    <a:r>
                                      <a:rPr lang="en-IN" sz="1100">
                                        <a:effectLst/>
                                        <a:latin typeface="Calibri" panose="020F0502020204030204" pitchFamily="34" charset="0"/>
                                        <a:ea typeface="Times New Roman" panose="02020603050405020304" pitchFamily="18" charset="0"/>
                                        <a:cs typeface="Times New Roman" panose="02020603050405020304" pitchFamily="18" charset="0"/>
                                      </a:rPr>
                                      <a:t> </a:t>
                                    </a:r>
                                    <a:r>
                                      <a:rPr lang="en-IN" sz="1100">
                                        <a:effectLst/>
                                        <a:latin typeface="Calibri" panose="020F0502020204030204" pitchFamily="34" charset="0"/>
                                        <a:ea typeface="Calibri" panose="020F0502020204030204" pitchFamily="34" charset="0"/>
                                        <a:cs typeface="Times New Roman" panose="02020603050405020304" pitchFamily="18" charset="0"/>
                                      </a:rPr>
                                      <a:t> </a:t>
                                    </a: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601" name="Text Box 861"/>
                                  <p:cNvSpPr txBox="1">
                                    <a:spLocks noRot="1" noChangeAspect="1" noMove="1" noResize="1" noEditPoints="1" noAdjustHandles="1" noChangeArrowheads="1" noChangeShapeType="1" noTextEdit="1"/>
                                  </p:cNvSpPr>
                                  <p:nvPr/>
                                </p:nvSpPr>
                                <p:spPr bwMode="auto">
                                  <a:xfrm>
                                    <a:off x="143691" y="866782"/>
                                    <a:ext cx="166802" cy="190500"/>
                                  </a:xfrm>
                                  <a:prstGeom prst="rect">
                                    <a:avLst/>
                                  </a:prstGeom>
                                  <a:blipFill rotWithShape="0">
                                    <a:blip r:embed="rId3"/>
                                    <a:stretch>
                                      <a:fillRect l="-11111" r="-407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02" name="Text Box 861"/>
                              <p:cNvSpPr txBox="1">
                                <a:spLocks noChangeArrowheads="1"/>
                              </p:cNvSpPr>
                              <p:nvPr/>
                            </p:nvSpPr>
                            <p:spPr bwMode="auto">
                              <a:xfrm>
                                <a:off x="561703" y="844731"/>
                                <a:ext cx="16680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599" name="Text Box 861"/>
                            <p:cNvSpPr txBox="1">
                              <a:spLocks noChangeArrowheads="1"/>
                            </p:cNvSpPr>
                            <p:nvPr/>
                          </p:nvSpPr>
                          <p:spPr bwMode="auto">
                            <a:xfrm>
                              <a:off x="938981" y="838200"/>
                              <a:ext cx="166737" cy="19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B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41" name="Group 540"/>
                          <p:cNvGrpSpPr/>
                          <p:nvPr/>
                        </p:nvGrpSpPr>
                        <p:grpSpPr>
                          <a:xfrm>
                            <a:off x="409904" y="-2"/>
                            <a:ext cx="1677673" cy="1348107"/>
                            <a:chOff x="0" y="-2"/>
                            <a:chExt cx="1677673" cy="1348107"/>
                          </a:xfrm>
                        </p:grpSpPr>
                        <p:grpSp>
                          <p:nvGrpSpPr>
                            <p:cNvPr id="543" name="Group 542"/>
                            <p:cNvGrpSpPr/>
                            <p:nvPr/>
                          </p:nvGrpSpPr>
                          <p:grpSpPr>
                            <a:xfrm>
                              <a:off x="0" y="-2"/>
                              <a:ext cx="1677673" cy="1348107"/>
                              <a:chOff x="0" y="-2"/>
                              <a:chExt cx="1677673" cy="1348107"/>
                            </a:xfrm>
                          </p:grpSpPr>
                          <p:grpSp>
                            <p:nvGrpSpPr>
                              <p:cNvPr id="545" name="Group 544"/>
                              <p:cNvGrpSpPr/>
                              <p:nvPr/>
                            </p:nvGrpSpPr>
                            <p:grpSpPr>
                              <a:xfrm>
                                <a:off x="0" y="-2"/>
                                <a:ext cx="1677673" cy="1348107"/>
                                <a:chOff x="0" y="-2"/>
                                <a:chExt cx="1678196" cy="1348191"/>
                              </a:xfrm>
                            </p:grpSpPr>
                            <p:grpSp>
                              <p:nvGrpSpPr>
                                <p:cNvPr id="547" name="Group 546"/>
                                <p:cNvGrpSpPr/>
                                <p:nvPr/>
                              </p:nvGrpSpPr>
                              <p:grpSpPr>
                                <a:xfrm>
                                  <a:off x="0" y="-2"/>
                                  <a:ext cx="1678196" cy="1348191"/>
                                  <a:chOff x="0" y="-2"/>
                                  <a:chExt cx="1678196" cy="1348191"/>
                                </a:xfrm>
                              </p:grpSpPr>
                              <p:grpSp>
                                <p:nvGrpSpPr>
                                  <p:cNvPr id="549" name="Group 548"/>
                                  <p:cNvGrpSpPr/>
                                  <p:nvPr/>
                                </p:nvGrpSpPr>
                                <p:grpSpPr>
                                  <a:xfrm>
                                    <a:off x="1158765" y="65690"/>
                                    <a:ext cx="519431" cy="852171"/>
                                    <a:chOff x="4011" y="67040"/>
                                    <a:chExt cx="520895" cy="852700"/>
                                  </a:xfrm>
                                </p:grpSpPr>
                                <p:sp>
                                  <p:nvSpPr>
                                    <p:cNvPr id="578" name="Rectangle 577"/>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grpSp>
                                  <p:nvGrpSpPr>
                                    <p:cNvPr id="579" name="Group 578"/>
                                    <p:cNvGrpSpPr/>
                                    <p:nvPr/>
                                  </p:nvGrpSpPr>
                                  <p:grpSpPr>
                                    <a:xfrm>
                                      <a:off x="4011" y="67040"/>
                                      <a:ext cx="520895" cy="852700"/>
                                      <a:chOff x="4011" y="67040"/>
                                      <a:chExt cx="520895" cy="852700"/>
                                    </a:xfrm>
                                  </p:grpSpPr>
                                  <p:sp>
                                    <p:nvSpPr>
                                      <p:cNvPr id="580"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1" name="AutoShape 860"/>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82" name="Text Box 861"/>
                                      <p:cNvSpPr txBox="1">
                                        <a:spLocks noChangeArrowheads="1"/>
                                      </p:cNvSpPr>
                                      <p:nvPr/>
                                    </p:nvSpPr>
                                    <p:spPr bwMode="auto">
                                      <a:xfrm>
                                        <a:off x="4011" y="363452"/>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3" name="AutoShape 862"/>
                                      <p:cNvCxnSpPr>
                                        <a:cxnSpLocks noChangeShapeType="1"/>
                                      </p:cNvCxnSpPr>
                                      <p:nvPr/>
                                    </p:nvCxnSpPr>
                                    <p:spPr bwMode="auto">
                                      <a:xfrm>
                                        <a:off x="371311" y="67040"/>
                                        <a:ext cx="0" cy="182199"/>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84" name="Line 863"/>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85" name="Line 866"/>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86" name="Oval 585"/>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7" name="Oval 586"/>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88" name="Straight Connector 587"/>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9" name="Straight Connector 588"/>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1" name="Straight Connector 590"/>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5" name="Straight Connector 594"/>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7" name="Straight Connector 596"/>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50" name="Group 549"/>
                                  <p:cNvGrpSpPr/>
                                  <p:nvPr/>
                                </p:nvGrpSpPr>
                                <p:grpSpPr>
                                  <a:xfrm>
                                    <a:off x="0" y="-2"/>
                                    <a:ext cx="1286685" cy="1348191"/>
                                    <a:chOff x="0" y="-2"/>
                                    <a:chExt cx="1286685" cy="1348191"/>
                                  </a:xfrm>
                                </p:grpSpPr>
                                <p:grpSp>
                                  <p:nvGrpSpPr>
                                    <p:cNvPr id="551" name="Group 550"/>
                                    <p:cNvGrpSpPr/>
                                    <p:nvPr/>
                                  </p:nvGrpSpPr>
                                  <p:grpSpPr>
                                    <a:xfrm>
                                      <a:off x="0" y="-2"/>
                                      <a:ext cx="775971" cy="1348191"/>
                                      <a:chOff x="0" y="-2"/>
                                      <a:chExt cx="775971" cy="1348191"/>
                                    </a:xfrm>
                                  </p:grpSpPr>
                                  <p:grpSp>
                                    <p:nvGrpSpPr>
                                      <p:cNvPr id="553" name="Group 552"/>
                                      <p:cNvGrpSpPr/>
                                      <p:nvPr/>
                                    </p:nvGrpSpPr>
                                    <p:grpSpPr>
                                      <a:xfrm>
                                        <a:off x="0" y="-2"/>
                                        <a:ext cx="775971" cy="919482"/>
                                        <a:chOff x="0" y="-1"/>
                                        <a:chExt cx="776486" cy="920116"/>
                                      </a:xfrm>
                                    </p:grpSpPr>
                                    <p:grpSp>
                                      <p:nvGrpSpPr>
                                        <p:cNvPr id="555" name="Group 554"/>
                                        <p:cNvGrpSpPr/>
                                        <p:nvPr/>
                                      </p:nvGrpSpPr>
                                      <p:grpSpPr>
                                        <a:xfrm rot="10800000" flipV="1">
                                          <a:off x="0" y="-1"/>
                                          <a:ext cx="666115" cy="920116"/>
                                          <a:chOff x="0" y="0"/>
                                          <a:chExt cx="666162" cy="920220"/>
                                        </a:xfrm>
                                      </p:grpSpPr>
                                      <p:sp>
                                        <p:nvSpPr>
                                          <p:cNvPr id="557"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58" name="AutoShape 860"/>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59"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60" name="AutoShape 862"/>
                                          <p:cNvCxnSpPr>
                                            <a:cxnSpLocks noChangeShapeType="1"/>
                                          </p:cNvCxnSpPr>
                                          <p:nvPr/>
                                        </p:nvCxnSpPr>
                                        <p:spPr bwMode="auto">
                                          <a:xfrm rot="10800000" flipV="1">
                                            <a:off x="438221" y="65743"/>
                                            <a:ext cx="0" cy="184088"/>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61" name="Line 863"/>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62"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3" name="Rectangle 562"/>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cxnSp>
                                        <p:nvCxnSpPr>
                                          <p:cNvPr id="564" name="Line 866"/>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65" name="Oval 564"/>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6" name="Oval 565"/>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7" name="Oval 566"/>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68" name="Straight Connector 567"/>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56" name="Straight Connector 555"/>
                                        <p:cNvCxnSpPr/>
                                        <p:nvPr/>
                                      </p:nvCxnSpPr>
                                      <p:spPr>
                                        <a:xfrm>
                                          <a:off x="533400" y="454378"/>
                                          <a:ext cx="243086"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554" name="Straight Connector 553"/>
                                      <p:cNvCxnSpPr/>
                                      <p:nvPr/>
                                    </p:nvCxnSpPr>
                                    <p:spPr>
                                      <a:xfrm>
                                        <a:off x="228600" y="857250"/>
                                        <a:ext cx="0" cy="490939"/>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552" name="Straight Connector 551"/>
                                    <p:cNvCxnSpPr/>
                                    <p:nvPr/>
                                  </p:nvCxnSpPr>
                                  <p:spPr>
                                    <a:xfrm>
                                      <a:off x="772510" y="454573"/>
                                      <a:ext cx="514175"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548" name="Straight Connector 547"/>
                                <p:cNvCxnSpPr/>
                                <p:nvPr/>
                              </p:nvCxnSpPr>
                              <p:spPr>
                                <a:xfrm>
                                  <a:off x="1523998" y="843456"/>
                                  <a:ext cx="0" cy="502263"/>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546" name="Straight Connector 545"/>
                              <p:cNvCxnSpPr/>
                              <p:nvPr/>
                            </p:nvCxnSpPr>
                            <p:spPr>
                              <a:xfrm>
                                <a:off x="228600" y="70945"/>
                                <a:ext cx="1303213"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544" name="Straight Connector 543"/>
                            <p:cNvCxnSpPr/>
                            <p:nvPr/>
                          </p:nvCxnSpPr>
                          <p:spPr>
                            <a:xfrm>
                              <a:off x="898634" y="454573"/>
                              <a:ext cx="0" cy="509780"/>
                            </a:xfrm>
                            <a:prstGeom prst="line">
                              <a:avLst/>
                            </a:prstGeom>
                            <a:ln w="12700"/>
                          </p:spPr>
                          <p:style>
                            <a:lnRef idx="1">
                              <a:schemeClr val="dk1"/>
                            </a:lnRef>
                            <a:fillRef idx="0">
                              <a:schemeClr val="dk1"/>
                            </a:fillRef>
                            <a:effectRef idx="0">
                              <a:schemeClr val="dk1"/>
                            </a:effectRef>
                            <a:fontRef idx="minor">
                              <a:schemeClr val="tx1"/>
                            </a:fontRef>
                          </p:style>
                        </p:cxnSp>
                      </p:grpSp>
                      <p:sp>
                        <p:nvSpPr>
                          <p:cNvPr id="542" name="Text Box 861"/>
                          <p:cNvSpPr txBox="1">
                            <a:spLocks noChangeArrowheads="1"/>
                          </p:cNvSpPr>
                          <p:nvPr/>
                        </p:nvSpPr>
                        <p:spPr bwMode="auto">
                          <a:xfrm>
                            <a:off x="1232338" y="987973"/>
                            <a:ext cx="166733" cy="19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538" name="Straight Connector 537"/>
                        <p:cNvCxnSpPr/>
                        <p:nvPr/>
                      </p:nvCxnSpPr>
                      <p:spPr>
                        <a:xfrm flipV="1">
                          <a:off x="1255909" y="-76200"/>
                          <a:ext cx="0" cy="19704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488" name="Group 487"/>
                      <p:cNvGrpSpPr/>
                      <p:nvPr/>
                    </p:nvGrpSpPr>
                    <p:grpSpPr>
                      <a:xfrm>
                        <a:off x="470994" y="-1"/>
                        <a:ext cx="1709904" cy="666115"/>
                        <a:chOff x="-1" y="-1"/>
                        <a:chExt cx="1709904" cy="666115"/>
                      </a:xfrm>
                    </p:grpSpPr>
                    <p:grpSp>
                      <p:nvGrpSpPr>
                        <p:cNvPr id="490" name="Group 489"/>
                        <p:cNvGrpSpPr/>
                        <p:nvPr/>
                      </p:nvGrpSpPr>
                      <p:grpSpPr>
                        <a:xfrm rot="16200000">
                          <a:off x="1024102" y="-90654"/>
                          <a:ext cx="519431" cy="852171"/>
                          <a:chOff x="4011" y="67040"/>
                          <a:chExt cx="520895" cy="852700"/>
                        </a:xfrm>
                      </p:grpSpPr>
                      <p:sp>
                        <p:nvSpPr>
                          <p:cNvPr id="517" name="Rectangle 516"/>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grpSp>
                        <p:nvGrpSpPr>
                          <p:cNvPr id="518" name="Group 517"/>
                          <p:cNvGrpSpPr/>
                          <p:nvPr/>
                        </p:nvGrpSpPr>
                        <p:grpSpPr>
                          <a:xfrm>
                            <a:off x="4011" y="67040"/>
                            <a:ext cx="520895" cy="852700"/>
                            <a:chOff x="4011" y="67040"/>
                            <a:chExt cx="520895" cy="852700"/>
                          </a:xfrm>
                        </p:grpSpPr>
                        <p:sp>
                          <p:nvSpPr>
                            <p:cNvPr id="519"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20" name="AutoShape 860"/>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21" name="Text Box 861"/>
                            <p:cNvSpPr txBox="1">
                              <a:spLocks noChangeArrowheads="1"/>
                            </p:cNvSpPr>
                            <p:nvPr/>
                          </p:nvSpPr>
                          <p:spPr bwMode="auto">
                            <a:xfrm>
                              <a:off x="4011" y="363452"/>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22" name="AutoShape 862"/>
                            <p:cNvCxnSpPr>
                              <a:cxnSpLocks noChangeShapeType="1"/>
                            </p:cNvCxnSpPr>
                            <p:nvPr/>
                          </p:nvCxnSpPr>
                          <p:spPr bwMode="auto">
                            <a:xfrm>
                              <a:off x="371311" y="67040"/>
                              <a:ext cx="0" cy="182199"/>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23" name="Line 863"/>
                            <p:cNvCxnSpPr/>
                            <p:nvPr/>
                          </p:nvCxnSpPr>
                          <p:spPr bwMode="auto">
                            <a:xfrm rot="5400000" flipV="1">
                              <a:off x="160724" y="354806"/>
                              <a:ext cx="0" cy="1898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24" name="Line 866"/>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25" name="Oval 524"/>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6" name="Oval 525"/>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27" name="Straight Connector 526"/>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91" name="Group 490"/>
                        <p:cNvGrpSpPr/>
                        <p:nvPr/>
                      </p:nvGrpSpPr>
                      <p:grpSpPr>
                        <a:xfrm>
                          <a:off x="-1" y="-1"/>
                          <a:ext cx="1242782" cy="666115"/>
                          <a:chOff x="-1" y="-1"/>
                          <a:chExt cx="1242782" cy="666115"/>
                        </a:xfrm>
                      </p:grpSpPr>
                      <p:grpSp>
                        <p:nvGrpSpPr>
                          <p:cNvPr id="492" name="Group 491"/>
                          <p:cNvGrpSpPr/>
                          <p:nvPr/>
                        </p:nvGrpSpPr>
                        <p:grpSpPr>
                          <a:xfrm>
                            <a:off x="-1" y="-1"/>
                            <a:ext cx="920116" cy="666115"/>
                            <a:chOff x="-1" y="-1"/>
                            <a:chExt cx="920116" cy="666115"/>
                          </a:xfrm>
                        </p:grpSpPr>
                        <p:grpSp>
                          <p:nvGrpSpPr>
                            <p:cNvPr id="494" name="Group 493"/>
                            <p:cNvGrpSpPr/>
                            <p:nvPr/>
                          </p:nvGrpSpPr>
                          <p:grpSpPr>
                            <a:xfrm rot="16200000">
                              <a:off x="126999" y="-127001"/>
                              <a:ext cx="666115" cy="920116"/>
                              <a:chOff x="0" y="0"/>
                              <a:chExt cx="666162" cy="920220"/>
                            </a:xfrm>
                          </p:grpSpPr>
                          <p:sp>
                            <p:nvSpPr>
                              <p:cNvPr id="496"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97" name="AutoShape 860"/>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98"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99" name="AutoShape 862"/>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00" name="Line 863"/>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01"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2" name="Rectangle 501"/>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cxnSp>
                            <p:nvCxnSpPr>
                              <p:cNvPr id="503" name="Line 866"/>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04" name="Oval 503"/>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5" name="Oval 504"/>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6" name="Oval 505"/>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07" name="Straight Connector 506"/>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9" name="Straight Connector 508"/>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0" name="Straight Connector 509"/>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flipH="1">
                                <a:off x="38862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5" name="Straight Connector 514"/>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5" name="Straight Connector 494"/>
                            <p:cNvCxnSpPr/>
                            <p:nvPr/>
                          </p:nvCxnSpPr>
                          <p:spPr>
                            <a:xfrm flipH="1">
                              <a:off x="453051" y="530542"/>
                              <a:ext cx="335915"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493" name="Straight Connector 492"/>
                          <p:cNvCxnSpPr/>
                          <p:nvPr/>
                        </p:nvCxnSpPr>
                        <p:spPr>
                          <a:xfrm>
                            <a:off x="781694" y="529981"/>
                            <a:ext cx="461087"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489" name="Straight Connector 488"/>
                      <p:cNvCxnSpPr/>
                      <p:nvPr/>
                    </p:nvCxnSpPr>
                    <p:spPr>
                      <a:xfrm>
                        <a:off x="1258614" y="643759"/>
                        <a:ext cx="542556"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484" name="Flowchart: Merge 483"/>
                    <p:cNvSpPr/>
                    <p:nvPr/>
                  </p:nvSpPr>
                  <p:spPr>
                    <a:xfrm rot="16200000">
                      <a:off x="2108923" y="203923"/>
                      <a:ext cx="85085" cy="52063"/>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5" name="Text Box 861"/>
                    <p:cNvSpPr txBox="1">
                      <a:spLocks noChangeArrowheads="1"/>
                    </p:cNvSpPr>
                    <p:nvPr/>
                  </p:nvSpPr>
                  <p:spPr bwMode="auto">
                    <a:xfrm>
                      <a:off x="1794642" y="546538"/>
                      <a:ext cx="300212" cy="197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Sum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6" name="Text Box 861"/>
                    <p:cNvSpPr txBox="1">
                      <a:spLocks noChangeArrowheads="1"/>
                    </p:cNvSpPr>
                    <p:nvPr/>
                  </p:nvSpPr>
                  <p:spPr bwMode="auto">
                    <a:xfrm>
                      <a:off x="2220311" y="149772"/>
                      <a:ext cx="296073" cy="19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GND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82" name="Straight Connector 481"/>
                  <p:cNvCxnSpPr/>
                  <p:nvPr/>
                </p:nvCxnSpPr>
                <p:spPr>
                  <a:xfrm>
                    <a:off x="536028" y="141890"/>
                    <a:ext cx="0" cy="178676"/>
                  </a:xfrm>
                  <a:prstGeom prst="line">
                    <a:avLst/>
                  </a:prstGeom>
                  <a:ln w="12700"/>
                </p:spPr>
                <p:style>
                  <a:lnRef idx="1">
                    <a:schemeClr val="dk1"/>
                  </a:lnRef>
                  <a:fillRef idx="0">
                    <a:schemeClr val="dk1"/>
                  </a:fillRef>
                  <a:effectRef idx="0">
                    <a:schemeClr val="dk1"/>
                  </a:effectRef>
                  <a:fontRef idx="minor">
                    <a:schemeClr val="tx1"/>
                  </a:fontRef>
                </p:style>
              </p:cxnSp>
            </p:grpSp>
            <p:sp>
              <p:nvSpPr>
                <p:cNvPr id="480" name="Text Box 861"/>
                <p:cNvSpPr txBox="1">
                  <a:spLocks noChangeArrowheads="1"/>
                </p:cNvSpPr>
                <p:nvPr/>
              </p:nvSpPr>
              <p:spPr bwMode="auto">
                <a:xfrm>
                  <a:off x="210207" y="147145"/>
                  <a:ext cx="296013" cy="19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Vdd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78" name="Straight Connector 477"/>
              <p:cNvCxnSpPr/>
              <p:nvPr/>
            </p:nvCxnSpPr>
            <p:spPr>
              <a:xfrm flipV="1">
                <a:off x="1321676" y="5255"/>
                <a:ext cx="0" cy="223595"/>
              </a:xfrm>
              <a:prstGeom prst="line">
                <a:avLst/>
              </a:prstGeom>
              <a:ln w="12700"/>
            </p:spPr>
            <p:style>
              <a:lnRef idx="1">
                <a:schemeClr val="dk1"/>
              </a:lnRef>
              <a:fillRef idx="0">
                <a:schemeClr val="dk1"/>
              </a:fillRef>
              <a:effectRef idx="0">
                <a:schemeClr val="dk1"/>
              </a:effectRef>
              <a:fontRef idx="minor">
                <a:schemeClr val="tx1"/>
              </a:fontRef>
            </p:style>
          </p:cxnSp>
        </p:grpSp>
        <p:sp>
          <p:nvSpPr>
            <p:cNvPr id="244" name="Text Box 861"/>
            <p:cNvSpPr txBox="1">
              <a:spLocks noChangeArrowheads="1"/>
            </p:cNvSpPr>
            <p:nvPr/>
          </p:nvSpPr>
          <p:spPr bwMode="auto">
            <a:xfrm>
              <a:off x="1129863" y="0"/>
              <a:ext cx="388199" cy="199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Carry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57400366"/>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2224548" y="4570597"/>
            <a:ext cx="2250337"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IN" spc="-1" dirty="0">
                <a:solidFill>
                  <a:schemeClr val="accent1"/>
                </a:solidFill>
                <a:latin typeface="Times New Roman" panose="02020603050405020304" pitchFamily="18" charset="0"/>
                <a:cs typeface="Times New Roman" panose="02020603050405020304" pitchFamily="18" charset="0"/>
              </a:rPr>
              <a:t>17</a:t>
            </a:r>
            <a:r>
              <a:rPr lang="en-IN" sz="1800" b="0" strike="noStrike" spc="-1" dirty="0">
                <a:solidFill>
                  <a:schemeClr val="accent1"/>
                </a:solidFill>
                <a:latin typeface="Times New Roman" panose="02020603050405020304" pitchFamily="18" charset="0"/>
                <a:cs typeface="Times New Roman" panose="02020603050405020304" pitchFamily="18" charset="0"/>
              </a:rPr>
              <a:t>: Proposed AA2</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53" name="Table 2"/>
          <p:cNvGraphicFramePr/>
          <p:nvPr>
            <p:extLst>
              <p:ext uri="{D42A27DB-BD31-4B8C-83A1-F6EECF244321}">
                <p14:modId xmlns:p14="http://schemas.microsoft.com/office/powerpoint/2010/main" val="1616989537"/>
              </p:ext>
            </p:extLst>
          </p:nvPr>
        </p:nvGraphicFramePr>
        <p:xfrm>
          <a:off x="7325045" y="1983203"/>
          <a:ext cx="3925080" cy="3447361"/>
        </p:xfrm>
        <a:graphic>
          <a:graphicData uri="http://schemas.openxmlformats.org/drawingml/2006/table">
            <a:tbl>
              <a:tblPr>
                <a:tableStyleId>{BDBED569-4797-4DF1-A0F4-6AAB3CD982D8}</a:tableStyleId>
              </a:tblPr>
              <a:tblGrid>
                <a:gridCol w="718200">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7671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5046">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sz="1800" b="0" strike="noStrike" spc="-1" dirty="0">
                          <a:solidFill>
                            <a:schemeClr val="accent1"/>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sz="1800" b="0" strike="noStrike" spc="-1" dirty="0">
                          <a:solidFill>
                            <a:schemeClr val="accent1"/>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US" sz="1800" b="0" strike="noStrike" spc="-1" dirty="0">
                          <a:solidFill>
                            <a:schemeClr val="accent1"/>
                          </a:solidFill>
                          <a:latin typeface="Times New Roman" panose="02020603050405020304" pitchFamily="18" charset="0"/>
                          <a:cs typeface="Times New Roman" panose="02020603050405020304" pitchFamily="18" charset="0"/>
                        </a:rPr>
                        <a:t>0</a:t>
                      </a:r>
                      <a:endParaRPr lang="en-IN"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sz="1800" b="0" strike="noStrike" spc="-1" dirty="0">
                          <a:solidFill>
                            <a:srgbClr val="FF0000"/>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61A180D-E524-013C-74BD-5E65179E56CD}"/>
                  </a:ext>
                </a:extLst>
              </p:cNvPr>
              <p:cNvSpPr txBox="1"/>
              <p:nvPr/>
            </p:nvSpPr>
            <p:spPr>
              <a:xfrm>
                <a:off x="1301349" y="5032911"/>
                <a:ext cx="3981448" cy="1324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chemeClr val="accent1"/>
                    </a:solidFill>
                    <a:latin typeface="Times New Roman" panose="02020603050405020304" pitchFamily="18" charset="0"/>
                    <a:cs typeface="Times New Roman" panose="02020603050405020304" pitchFamily="18" charset="0"/>
                  </a:rPr>
                  <a:t>No .of transistors : 8</a:t>
                </a:r>
              </a:p>
              <a:p>
                <a:r>
                  <a:rPr lang="en-IN" sz="2000" dirty="0">
                    <a:solidFill>
                      <a:schemeClr val="accent1"/>
                    </a:solidFill>
                    <a:latin typeface="Times New Roman" panose="02020603050405020304" pitchFamily="18" charset="0"/>
                    <a:cs typeface="Times New Roman" panose="02020603050405020304" pitchFamily="18" charset="0"/>
                  </a:rPr>
                  <a:t>Expression:</a:t>
                </a:r>
              </a:p>
              <a:p>
                <a:r>
                  <a:rPr lang="en-US" sz="2000" dirty="0">
                    <a:solidFill>
                      <a:schemeClr val="accent1"/>
                    </a:solidFill>
                    <a:latin typeface="Times New Roman" panose="02020603050405020304" pitchFamily="18" charset="0"/>
                    <a:cs typeface="Times New Roman" panose="02020603050405020304" pitchFamily="18" charset="0"/>
                  </a:rPr>
                  <a:t>   Sum= A </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b="0" i="1" smtClean="0">
                            <a:solidFill>
                              <a:schemeClr val="accent1"/>
                            </a:solidFill>
                            <a:latin typeface="Cambria Math" panose="02040503050406030204" pitchFamily="18" charset="0"/>
                          </a:rPr>
                          <m:t>𝐵</m:t>
                        </m:r>
                      </m:e>
                    </m:acc>
                  </m:oMath>
                </a14:m>
                <a:r>
                  <a:rPr lang="en-US" sz="2000"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b="0" i="1" smtClean="0">
                            <a:solidFill>
                              <a:schemeClr val="accent1"/>
                            </a:solidFill>
                            <a:latin typeface="Cambria Math" panose="02040503050406030204" pitchFamily="18" charset="0"/>
                          </a:rPr>
                          <m:t>𝐶</m:t>
                        </m:r>
                      </m:e>
                    </m:acc>
                  </m:oMath>
                </a14:m>
                <a:r>
                  <a:rPr lang="en-US" sz="2000" dirty="0">
                    <a:solidFill>
                      <a:schemeClr val="accent1"/>
                    </a:solidFill>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i="1">
                            <a:solidFill>
                              <a:schemeClr val="accent1"/>
                            </a:solidFill>
                            <a:latin typeface="Cambria Math" panose="02040503050406030204" pitchFamily="18" charset="0"/>
                          </a:rPr>
                          <m:t>𝐴</m:t>
                        </m:r>
                      </m:e>
                    </m:acc>
                  </m:oMath>
                </a14:m>
                <a:r>
                  <a:rPr lang="en-US" sz="2000" dirty="0">
                    <a:solidFill>
                      <a:schemeClr val="accent1"/>
                    </a:solidFill>
                    <a:latin typeface="Times New Roman" panose="02020603050405020304" pitchFamily="18" charset="0"/>
                    <a:cs typeface="Times New Roman" panose="02020603050405020304" pitchFamily="18" charset="0"/>
                  </a:rPr>
                  <a:t>(B^C)</a:t>
                </a:r>
              </a:p>
              <a:p>
                <a:r>
                  <a:rPr lang="en-US" sz="2000" dirty="0">
                    <a:solidFill>
                      <a:schemeClr val="accent1"/>
                    </a:solidFill>
                    <a:latin typeface="Times New Roman" panose="02020603050405020304" pitchFamily="18" charset="0"/>
                    <a:cs typeface="Times New Roman" panose="02020603050405020304" pitchFamily="18" charset="0"/>
                  </a:rPr>
                  <a:t>   Carry =AB+BC+CA+</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i="1">
                            <a:solidFill>
                              <a:schemeClr val="accent1"/>
                            </a:solidFill>
                            <a:latin typeface="Cambria Math" panose="02040503050406030204" pitchFamily="18" charset="0"/>
                          </a:rPr>
                          <m:t>𝐴</m:t>
                        </m:r>
                      </m:e>
                    </m:acc>
                  </m:oMath>
                </a14:m>
                <a:r>
                  <a:rPr lang="en-US" sz="2000"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i="1">
                            <a:solidFill>
                              <a:schemeClr val="accent1"/>
                            </a:solidFill>
                            <a:latin typeface="Cambria Math" panose="02040503050406030204" pitchFamily="18" charset="0"/>
                          </a:rPr>
                          <m:t>𝐵</m:t>
                        </m:r>
                      </m:e>
                    </m:acc>
                  </m:oMath>
                </a14:m>
                <a:r>
                  <a:rPr lang="en-US" sz="2000"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i="1">
                            <a:solidFill>
                              <a:schemeClr val="accent1"/>
                            </a:solidFill>
                            <a:latin typeface="Cambria Math" panose="02040503050406030204" pitchFamily="18" charset="0"/>
                          </a:rPr>
                          <m:t>𝐶</m:t>
                        </m:r>
                      </m:e>
                    </m:acc>
                  </m:oMath>
                </a14:m>
                <a:endParaRPr lang="en-IN" sz="2000"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xmlns:a14="http://schemas.microsoft.com/office/drawing/2010/main" xmlns="" id="{961A180D-E524-013C-74BD-5E65179E56CD}"/>
                  </a:ext>
                </a:extLst>
              </p:cNvPr>
              <p:cNvSpPr txBox="1">
                <a:spLocks noRot="1" noChangeAspect="1" noMove="1" noResize="1" noEditPoints="1" noAdjustHandles="1" noChangeArrowheads="1" noChangeShapeType="1" noTextEdit="1"/>
              </p:cNvSpPr>
              <p:nvPr/>
            </p:nvSpPr>
            <p:spPr>
              <a:xfrm>
                <a:off x="1301349" y="5032911"/>
                <a:ext cx="3981448" cy="1324145"/>
              </a:xfrm>
              <a:prstGeom prst="rect">
                <a:avLst/>
              </a:prstGeom>
              <a:blipFill rotWithShape="0">
                <a:blip r:embed="rId2"/>
                <a:stretch>
                  <a:fillRect l="-1529" t="-2765" b="-7834"/>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3555A332-E8DF-4C37-BD26-FF1C4221CA27}"/>
              </a:ext>
            </a:extLst>
          </p:cNvPr>
          <p:cNvSpPr/>
          <p:nvPr/>
        </p:nvSpPr>
        <p:spPr>
          <a:xfrm>
            <a:off x="2962275" y="269159"/>
            <a:ext cx="7262566" cy="584775"/>
          </a:xfrm>
          <a:prstGeom prst="rect">
            <a:avLst/>
          </a:prstGeom>
        </p:spPr>
        <p:txBody>
          <a:bodyPr wrap="none">
            <a:spAutoFit/>
          </a:bodyPr>
          <a:lstStyle/>
          <a:p>
            <a:r>
              <a:rPr lang="en-IN" sz="3200" dirty="0">
                <a:solidFill>
                  <a:srgbClr val="FF0000"/>
                </a:solidFill>
                <a:latin typeface="Times New Roman" panose="02020603050405020304" pitchFamily="18" charset="0"/>
                <a:cs typeface="Times New Roman" panose="02020603050405020304" pitchFamily="18" charset="0"/>
              </a:rPr>
              <a:t>PROPOPSED APPROXIMATE ADDER 2</a:t>
            </a:r>
            <a:endParaRPr lang="en-IN" sz="3200" dirty="0">
              <a:solidFill>
                <a:schemeClr val="accent1"/>
              </a:solidFill>
            </a:endParaRPr>
          </a:p>
        </p:txBody>
      </p:sp>
      <p:sp>
        <p:nvSpPr>
          <p:cNvPr id="5" name="Slide Number Placeholder 4">
            <a:extLst>
              <a:ext uri="{FF2B5EF4-FFF2-40B4-BE49-F238E27FC236}">
                <a16:creationId xmlns:a16="http://schemas.microsoft.com/office/drawing/2014/main" id="{A4FED1CC-1CD2-4C39-BA20-DEF8E12D4356}"/>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19</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69" name="Rectangle 4">
            <a:extLst>
              <a:ext uri="{FF2B5EF4-FFF2-40B4-BE49-F238E27FC236}">
                <a16:creationId xmlns:a16="http://schemas.microsoft.com/office/drawing/2014/main" id="{572A131D-6D88-4EF3-81CF-1D359BFB64A6}"/>
              </a:ext>
            </a:extLst>
          </p:cNvPr>
          <p:cNvSpPr/>
          <p:nvPr/>
        </p:nvSpPr>
        <p:spPr>
          <a:xfrm>
            <a:off x="7253601" y="1427436"/>
            <a:ext cx="2868647"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Proposed AA</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238" name="Text Box 861">
            <a:extLst>
              <a:ext uri="{FF2B5EF4-FFF2-40B4-BE49-F238E27FC236}">
                <a16:creationId xmlns:a16="http://schemas.microsoft.com/office/drawing/2014/main" id="{CF4061E6-2E02-4424-8E31-28B96E9393BA}"/>
              </a:ext>
            </a:extLst>
          </p:cNvPr>
          <p:cNvSpPr txBox="1">
            <a:spLocks noChangeArrowheads="1"/>
          </p:cNvSpPr>
          <p:nvPr/>
        </p:nvSpPr>
        <p:spPr bwMode="auto">
          <a:xfrm>
            <a:off x="5448037" y="4402317"/>
            <a:ext cx="182675" cy="21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nvGrpSpPr>
          <p:cNvPr id="239" name="Group 238"/>
          <p:cNvGrpSpPr/>
          <p:nvPr/>
        </p:nvGrpSpPr>
        <p:grpSpPr>
          <a:xfrm>
            <a:off x="2034137" y="1020945"/>
            <a:ext cx="2515870" cy="3199765"/>
            <a:chOff x="0" y="0"/>
            <a:chExt cx="2516384" cy="3199989"/>
          </a:xfrm>
        </p:grpSpPr>
        <p:grpSp>
          <p:nvGrpSpPr>
            <p:cNvPr id="241" name="Group 240"/>
            <p:cNvGrpSpPr/>
            <p:nvPr/>
          </p:nvGrpSpPr>
          <p:grpSpPr>
            <a:xfrm>
              <a:off x="0" y="165537"/>
              <a:ext cx="2516384" cy="3034452"/>
              <a:chOff x="0" y="-1"/>
              <a:chExt cx="2516384" cy="3034452"/>
            </a:xfrm>
          </p:grpSpPr>
          <p:grpSp>
            <p:nvGrpSpPr>
              <p:cNvPr id="246" name="Group 245"/>
              <p:cNvGrpSpPr/>
              <p:nvPr/>
            </p:nvGrpSpPr>
            <p:grpSpPr>
              <a:xfrm>
                <a:off x="0" y="-1"/>
                <a:ext cx="2516384" cy="3034452"/>
                <a:chOff x="0" y="-1"/>
                <a:chExt cx="2516384" cy="3034452"/>
              </a:xfrm>
            </p:grpSpPr>
            <p:grpSp>
              <p:nvGrpSpPr>
                <p:cNvPr id="248" name="Group 247"/>
                <p:cNvGrpSpPr/>
                <p:nvPr/>
              </p:nvGrpSpPr>
              <p:grpSpPr>
                <a:xfrm>
                  <a:off x="0" y="-1"/>
                  <a:ext cx="2516384" cy="3034452"/>
                  <a:chOff x="0" y="-1"/>
                  <a:chExt cx="2516384" cy="3034452"/>
                </a:xfrm>
              </p:grpSpPr>
              <p:grpSp>
                <p:nvGrpSpPr>
                  <p:cNvPr id="250" name="Group 249"/>
                  <p:cNvGrpSpPr/>
                  <p:nvPr/>
                </p:nvGrpSpPr>
                <p:grpSpPr>
                  <a:xfrm>
                    <a:off x="0" y="-1"/>
                    <a:ext cx="2516384" cy="3034452"/>
                    <a:chOff x="0" y="-1"/>
                    <a:chExt cx="2516384" cy="3034452"/>
                  </a:xfrm>
                </p:grpSpPr>
                <p:grpSp>
                  <p:nvGrpSpPr>
                    <p:cNvPr id="252" name="Group 251"/>
                    <p:cNvGrpSpPr/>
                    <p:nvPr/>
                  </p:nvGrpSpPr>
                  <p:grpSpPr>
                    <a:xfrm>
                      <a:off x="0" y="-1"/>
                      <a:ext cx="2487448" cy="3034452"/>
                      <a:chOff x="0" y="-1"/>
                      <a:chExt cx="2487448" cy="3034452"/>
                    </a:xfrm>
                  </p:grpSpPr>
                  <p:grpSp>
                    <p:nvGrpSpPr>
                      <p:cNvPr id="256" name="Group 255"/>
                      <p:cNvGrpSpPr/>
                      <p:nvPr/>
                    </p:nvGrpSpPr>
                    <p:grpSpPr>
                      <a:xfrm>
                        <a:off x="0" y="530772"/>
                        <a:ext cx="2487448" cy="2503679"/>
                        <a:chOff x="0" y="-76200"/>
                        <a:chExt cx="2487448" cy="2503679"/>
                      </a:xfrm>
                    </p:grpSpPr>
                    <p:grpSp>
                      <p:nvGrpSpPr>
                        <p:cNvPr id="306" name="Group 305"/>
                        <p:cNvGrpSpPr/>
                        <p:nvPr/>
                      </p:nvGrpSpPr>
                      <p:grpSpPr>
                        <a:xfrm>
                          <a:off x="0" y="49922"/>
                          <a:ext cx="2487448" cy="2377557"/>
                          <a:chOff x="0" y="-2"/>
                          <a:chExt cx="2487448" cy="2377557"/>
                        </a:xfrm>
                      </p:grpSpPr>
                      <p:grpSp>
                        <p:nvGrpSpPr>
                          <p:cNvPr id="308" name="Group 307"/>
                          <p:cNvGrpSpPr/>
                          <p:nvPr/>
                        </p:nvGrpSpPr>
                        <p:grpSpPr>
                          <a:xfrm>
                            <a:off x="0" y="1277006"/>
                            <a:ext cx="1800474" cy="1100549"/>
                            <a:chOff x="0" y="-1"/>
                            <a:chExt cx="1800474" cy="1100549"/>
                          </a:xfrm>
                        </p:grpSpPr>
                        <p:grpSp>
                          <p:nvGrpSpPr>
                            <p:cNvPr id="423" name="Group 422"/>
                            <p:cNvGrpSpPr/>
                            <p:nvPr/>
                          </p:nvGrpSpPr>
                          <p:grpSpPr>
                            <a:xfrm>
                              <a:off x="0" y="-1"/>
                              <a:ext cx="1168853" cy="920116"/>
                              <a:chOff x="0" y="-1"/>
                              <a:chExt cx="1168853" cy="920116"/>
                            </a:xfrm>
                          </p:grpSpPr>
                          <p:grpSp>
                            <p:nvGrpSpPr>
                              <p:cNvPr id="428" name="Group 427"/>
                              <p:cNvGrpSpPr/>
                              <p:nvPr/>
                            </p:nvGrpSpPr>
                            <p:grpSpPr>
                              <a:xfrm>
                                <a:off x="0" y="-1"/>
                                <a:ext cx="1168853" cy="920116"/>
                                <a:chOff x="0" y="-1"/>
                                <a:chExt cx="1168853" cy="920116"/>
                              </a:xfrm>
                            </p:grpSpPr>
                            <p:grpSp>
                              <p:nvGrpSpPr>
                                <p:cNvPr id="430" name="Group 429"/>
                                <p:cNvGrpSpPr/>
                                <p:nvPr/>
                              </p:nvGrpSpPr>
                              <p:grpSpPr>
                                <a:xfrm>
                                  <a:off x="0" y="-1"/>
                                  <a:ext cx="1168853" cy="920116"/>
                                  <a:chOff x="0" y="-1"/>
                                  <a:chExt cx="1168853" cy="920116"/>
                                </a:xfrm>
                              </p:grpSpPr>
                              <p:grpSp>
                                <p:nvGrpSpPr>
                                  <p:cNvPr id="432" name="Group 431"/>
                                  <p:cNvGrpSpPr/>
                                  <p:nvPr/>
                                </p:nvGrpSpPr>
                                <p:grpSpPr>
                                  <a:xfrm>
                                    <a:off x="648789" y="67491"/>
                                    <a:ext cx="520064" cy="852439"/>
                                    <a:chOff x="4011" y="67040"/>
                                    <a:chExt cx="520895" cy="852700"/>
                                  </a:xfrm>
                                </p:grpSpPr>
                                <p:sp>
                                  <p:nvSpPr>
                                    <p:cNvPr id="457" name="Rectangle 456"/>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grpSp>
                                  <p:nvGrpSpPr>
                                    <p:cNvPr id="458" name="Group 457"/>
                                    <p:cNvGrpSpPr/>
                                    <p:nvPr/>
                                  </p:nvGrpSpPr>
                                  <p:grpSpPr>
                                    <a:xfrm>
                                      <a:off x="4011" y="67040"/>
                                      <a:ext cx="520895" cy="852700"/>
                                      <a:chOff x="4011" y="67040"/>
                                      <a:chExt cx="520895" cy="852700"/>
                                    </a:xfrm>
                                  </p:grpSpPr>
                                  <p:sp>
                                    <p:nvSpPr>
                                      <p:cNvPr id="459"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60" name="AutoShape 860"/>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61" name="Text Box 861"/>
                                      <p:cNvSpPr txBox="1">
                                        <a:spLocks noChangeArrowheads="1"/>
                                      </p:cNvSpPr>
                                      <p:nvPr/>
                                    </p:nvSpPr>
                                    <p:spPr bwMode="auto">
                                      <a:xfrm>
                                        <a:off x="4011" y="363452"/>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62" name="AutoShape 862"/>
                                      <p:cNvCxnSpPr>
                                        <a:cxnSpLocks noChangeShapeType="1"/>
                                      </p:cNvCxnSpPr>
                                      <p:nvPr/>
                                    </p:nvCxnSpPr>
                                    <p:spPr bwMode="auto">
                                      <a:xfrm>
                                        <a:off x="371311" y="67040"/>
                                        <a:ext cx="0" cy="182199"/>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63" name="Line 863"/>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64" name="Line 866"/>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65" name="Oval 464"/>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6" name="Oval 465"/>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7" name="Straight Connector 466"/>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8" name="Straight Connector 467"/>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0" name="Straight Connector 469"/>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1" name="Straight Connector 470"/>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5" name="Straight Connector 474"/>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33" name="Group 432"/>
                                  <p:cNvGrpSpPr/>
                                  <p:nvPr/>
                                </p:nvGrpSpPr>
                                <p:grpSpPr>
                                  <a:xfrm>
                                    <a:off x="0" y="-1"/>
                                    <a:ext cx="776486" cy="920116"/>
                                    <a:chOff x="0" y="-1"/>
                                    <a:chExt cx="776486" cy="920116"/>
                                  </a:xfrm>
                                </p:grpSpPr>
                                <p:grpSp>
                                  <p:nvGrpSpPr>
                                    <p:cNvPr id="434" name="Group 433"/>
                                    <p:cNvGrpSpPr/>
                                    <p:nvPr/>
                                  </p:nvGrpSpPr>
                                  <p:grpSpPr>
                                    <a:xfrm rot="10800000" flipV="1">
                                      <a:off x="0" y="-1"/>
                                      <a:ext cx="666115" cy="920116"/>
                                      <a:chOff x="0" y="0"/>
                                      <a:chExt cx="666162" cy="920220"/>
                                    </a:xfrm>
                                  </p:grpSpPr>
                                  <p:sp>
                                    <p:nvSpPr>
                                      <p:cNvPr id="436"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37" name="AutoShape 860"/>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38"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39" name="AutoShape 862"/>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40" name="Line 863"/>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41"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2" name="Rectangle 441"/>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cxnSp>
                                    <p:nvCxnSpPr>
                                      <p:cNvPr id="443" name="Line 866"/>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44" name="Oval 443"/>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5" name="Oval 444"/>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6" name="Oval 445"/>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47" name="Straight Connector 446"/>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9" name="Straight Connector 448"/>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2" name="Straight Connector 451"/>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6" name="Straight Connector 455"/>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35" name="Straight Connector 434"/>
                                    <p:cNvCxnSpPr/>
                                    <p:nvPr/>
                                  </p:nvCxnSpPr>
                                  <p:spPr>
                                    <a:xfrm>
                                      <a:off x="533400" y="454378"/>
                                      <a:ext cx="243086"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431" name="Straight Connector 430"/>
                                <p:cNvCxnSpPr/>
                                <p:nvPr/>
                              </p:nvCxnSpPr>
                              <p:spPr>
                                <a:xfrm>
                                  <a:off x="642257" y="455023"/>
                                  <a:ext cx="0" cy="405715"/>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429" name="Straight Connector 428"/>
                              <p:cNvCxnSpPr/>
                              <p:nvPr/>
                            </p:nvCxnSpPr>
                            <p:spPr>
                              <a:xfrm>
                                <a:off x="221983" y="71845"/>
                                <a:ext cx="79692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424" name="Text Box 861"/>
                            <p:cNvSpPr txBox="1">
                              <a:spLocks noChangeArrowheads="1"/>
                            </p:cNvSpPr>
                            <p:nvPr/>
                          </p:nvSpPr>
                          <p:spPr bwMode="auto">
                            <a:xfrm>
                              <a:off x="143691" y="844731"/>
                              <a:ext cx="16680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B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5" name="Text Box 861"/>
                            <p:cNvSpPr txBox="1">
                              <a:spLocks noChangeArrowheads="1"/>
                            </p:cNvSpPr>
                            <p:nvPr/>
                          </p:nvSpPr>
                          <p:spPr bwMode="auto">
                            <a:xfrm>
                              <a:off x="561703" y="844731"/>
                              <a:ext cx="16680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6" name="Flowchart: Merge 425"/>
                            <p:cNvSpPr/>
                            <p:nvPr/>
                          </p:nvSpPr>
                          <p:spPr>
                            <a:xfrm>
                              <a:off x="1504127" y="861253"/>
                              <a:ext cx="85090" cy="52070"/>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7" name="Text Box 861"/>
                            <p:cNvSpPr txBox="1">
                              <a:spLocks noChangeArrowheads="1"/>
                            </p:cNvSpPr>
                            <p:nvPr/>
                          </p:nvSpPr>
                          <p:spPr bwMode="auto">
                            <a:xfrm>
                              <a:off x="1504383" y="904606"/>
                              <a:ext cx="296091" cy="195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GND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09" name="Group 308"/>
                          <p:cNvGrpSpPr/>
                          <p:nvPr/>
                        </p:nvGrpSpPr>
                        <p:grpSpPr>
                          <a:xfrm>
                            <a:off x="929383" y="1274379"/>
                            <a:ext cx="1558065" cy="1071566"/>
                            <a:chOff x="-389666" y="-1"/>
                            <a:chExt cx="1558065" cy="1071566"/>
                          </a:xfrm>
                        </p:grpSpPr>
                        <p:grpSp>
                          <p:nvGrpSpPr>
                            <p:cNvPr id="369" name="Group 368"/>
                            <p:cNvGrpSpPr/>
                            <p:nvPr/>
                          </p:nvGrpSpPr>
                          <p:grpSpPr>
                            <a:xfrm>
                              <a:off x="-389666" y="-1"/>
                              <a:ext cx="1558065" cy="1071566"/>
                              <a:chOff x="-389817" y="-1"/>
                              <a:chExt cx="1558670" cy="1071573"/>
                            </a:xfrm>
                          </p:grpSpPr>
                          <p:grpSp>
                            <p:nvGrpSpPr>
                              <p:cNvPr id="371" name="Group 370"/>
                              <p:cNvGrpSpPr/>
                              <p:nvPr/>
                            </p:nvGrpSpPr>
                            <p:grpSpPr>
                              <a:xfrm>
                                <a:off x="0" y="-1"/>
                                <a:ext cx="1168853" cy="920116"/>
                                <a:chOff x="0" y="-1"/>
                                <a:chExt cx="1168853" cy="920116"/>
                              </a:xfrm>
                            </p:grpSpPr>
                            <p:grpSp>
                              <p:nvGrpSpPr>
                                <p:cNvPr id="374" name="Group 373"/>
                                <p:cNvGrpSpPr/>
                                <p:nvPr/>
                              </p:nvGrpSpPr>
                              <p:grpSpPr>
                                <a:xfrm>
                                  <a:off x="0" y="-1"/>
                                  <a:ext cx="1168853" cy="920116"/>
                                  <a:chOff x="0" y="-1"/>
                                  <a:chExt cx="1168853" cy="920116"/>
                                </a:xfrm>
                              </p:grpSpPr>
                              <p:grpSp>
                                <p:nvGrpSpPr>
                                  <p:cNvPr id="376" name="Group 375"/>
                                  <p:cNvGrpSpPr/>
                                  <p:nvPr/>
                                </p:nvGrpSpPr>
                                <p:grpSpPr>
                                  <a:xfrm>
                                    <a:off x="0" y="-1"/>
                                    <a:ext cx="1168853" cy="920116"/>
                                    <a:chOff x="0" y="-1"/>
                                    <a:chExt cx="1168853" cy="920116"/>
                                  </a:xfrm>
                                </p:grpSpPr>
                                <p:grpSp>
                                  <p:nvGrpSpPr>
                                    <p:cNvPr id="378" name="Group 377"/>
                                    <p:cNvGrpSpPr/>
                                    <p:nvPr/>
                                  </p:nvGrpSpPr>
                                  <p:grpSpPr>
                                    <a:xfrm>
                                      <a:off x="648789" y="67491"/>
                                      <a:ext cx="520064" cy="852439"/>
                                      <a:chOff x="4011" y="67040"/>
                                      <a:chExt cx="520895" cy="852700"/>
                                    </a:xfrm>
                                  </p:grpSpPr>
                                  <p:sp>
                                    <p:nvSpPr>
                                      <p:cNvPr id="403" name="Rectangle 402"/>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grpSp>
                                    <p:nvGrpSpPr>
                                      <p:cNvPr id="404" name="Group 403"/>
                                      <p:cNvGrpSpPr/>
                                      <p:nvPr/>
                                    </p:nvGrpSpPr>
                                    <p:grpSpPr>
                                      <a:xfrm>
                                        <a:off x="4011" y="67040"/>
                                        <a:ext cx="520895" cy="852700"/>
                                        <a:chOff x="4011" y="67040"/>
                                        <a:chExt cx="520895" cy="852700"/>
                                      </a:xfrm>
                                    </p:grpSpPr>
                                    <p:sp>
                                      <p:nvSpPr>
                                        <p:cNvPr id="405"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06" name="AutoShape 860"/>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07" name="Text Box 861"/>
                                        <p:cNvSpPr txBox="1">
                                          <a:spLocks noChangeArrowheads="1"/>
                                        </p:cNvSpPr>
                                        <p:nvPr/>
                                      </p:nvSpPr>
                                      <p:spPr bwMode="auto">
                                        <a:xfrm>
                                          <a:off x="4011" y="363452"/>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08" name="AutoShape 862"/>
                                        <p:cNvCxnSpPr>
                                          <a:cxnSpLocks noChangeShapeType="1"/>
                                        </p:cNvCxnSpPr>
                                        <p:nvPr/>
                                      </p:nvCxnSpPr>
                                      <p:spPr bwMode="auto">
                                        <a:xfrm>
                                          <a:off x="371311" y="67040"/>
                                          <a:ext cx="0" cy="182199"/>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09" name="Line 863"/>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10" name="Line 866"/>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11" name="Oval 410"/>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2" name="Oval 411"/>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13" name="Straight Connector 412"/>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79" name="Group 378"/>
                                    <p:cNvGrpSpPr/>
                                    <p:nvPr/>
                                  </p:nvGrpSpPr>
                                  <p:grpSpPr>
                                    <a:xfrm>
                                      <a:off x="0" y="-1"/>
                                      <a:ext cx="776486" cy="920116"/>
                                      <a:chOff x="0" y="-1"/>
                                      <a:chExt cx="776486" cy="920116"/>
                                    </a:xfrm>
                                  </p:grpSpPr>
                                  <p:grpSp>
                                    <p:nvGrpSpPr>
                                      <p:cNvPr id="380" name="Group 379"/>
                                      <p:cNvGrpSpPr/>
                                      <p:nvPr/>
                                    </p:nvGrpSpPr>
                                    <p:grpSpPr>
                                      <a:xfrm rot="10800000" flipV="1">
                                        <a:off x="0" y="-1"/>
                                        <a:ext cx="666115" cy="920116"/>
                                        <a:chOff x="0" y="0"/>
                                        <a:chExt cx="666162" cy="920220"/>
                                      </a:xfrm>
                                    </p:grpSpPr>
                                    <p:sp>
                                      <p:nvSpPr>
                                        <p:cNvPr id="382"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3" name="AutoShape 860"/>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84"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5" name="AutoShape 862"/>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86" name="Line 863"/>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87"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8" name="Rectangle 387"/>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cxnSp>
                                      <p:nvCxnSpPr>
                                        <p:cNvPr id="389" name="Line 866"/>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90" name="Oval 389"/>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1" name="Oval 390"/>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2" name="Oval 391"/>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93" name="Straight Connector 392"/>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81" name="Straight Connector 380"/>
                                      <p:cNvCxnSpPr/>
                                      <p:nvPr/>
                                    </p:nvCxnSpPr>
                                    <p:spPr>
                                      <a:xfrm>
                                        <a:off x="533400" y="454378"/>
                                        <a:ext cx="243086"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77" name="Straight Connector 376"/>
                                  <p:cNvCxnSpPr/>
                                  <p:nvPr/>
                                </p:nvCxnSpPr>
                                <p:spPr>
                                  <a:xfrm>
                                    <a:off x="642257" y="455023"/>
                                    <a:ext cx="0" cy="405715"/>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75" name="Straight Connector 374"/>
                                <p:cNvCxnSpPr/>
                                <p:nvPr/>
                              </p:nvCxnSpPr>
                              <p:spPr>
                                <a:xfrm>
                                  <a:off x="221983" y="71845"/>
                                  <a:ext cx="796920" cy="0"/>
                                </a:xfrm>
                                <a:prstGeom prst="line">
                                  <a:avLst/>
                                </a:prstGeom>
                                <a:ln w="1270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72" name="Text Box 861"/>
                                  <p:cNvSpPr txBox="1">
                                    <a:spLocks noChangeArrowheads="1"/>
                                  </p:cNvSpPr>
                                  <p:nvPr/>
                                </p:nvSpPr>
                                <p:spPr bwMode="auto">
                                  <a:xfrm>
                                    <a:off x="-389817" y="881072"/>
                                    <a:ext cx="166802" cy="1905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14:m>
                                      <m:oMath xmlns:m="http://schemas.openxmlformats.org/officeDocument/2006/math">
                                        <m:acc>
                                          <m:accPr>
                                            <m:chr m:val="̅"/>
                                            <m:ctrlPr>
                                              <a:rPr lang="en-US" sz="11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100" i="1">
                                                <a:effectLst/>
                                                <a:latin typeface="Cambria Math" panose="02040503050406030204" pitchFamily="18" charset="0"/>
                                                <a:ea typeface="Calibri" panose="020F0502020204030204" pitchFamily="34" charset="0"/>
                                                <a:cs typeface="Times New Roman" panose="02020603050405020304" pitchFamily="18" charset="0"/>
                                              </a:rPr>
                                              <m:t>𝐵</m:t>
                                            </m:r>
                                          </m:e>
                                        </m:acc>
                                      </m:oMath>
                                    </a14:m>
                                    <a:r>
                                      <a:rPr lang="en-IN" sz="1100">
                                        <a:effectLst/>
                                        <a:latin typeface="Calibri" panose="020F0502020204030204" pitchFamily="34" charset="0"/>
                                        <a:ea typeface="Times New Roman" panose="02020603050405020304" pitchFamily="18" charset="0"/>
                                        <a:cs typeface="Times New Roman" panose="02020603050405020304" pitchFamily="18" charset="0"/>
                                      </a:rPr>
                                      <a:t> </a:t>
                                    </a:r>
                                    <a:r>
                                      <a:rPr lang="en-IN" sz="1100">
                                        <a:effectLst/>
                                        <a:latin typeface="Calibri" panose="020F0502020204030204" pitchFamily="34" charset="0"/>
                                        <a:ea typeface="Calibri" panose="020F0502020204030204" pitchFamily="34" charset="0"/>
                                        <a:cs typeface="Times New Roman" panose="02020603050405020304" pitchFamily="18" charset="0"/>
                                      </a:rPr>
                                      <a:t> </a:t>
                                    </a: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372" name="Text Box 861"/>
                                  <p:cNvSpPr txBox="1">
                                    <a:spLocks noRot="1" noChangeAspect="1" noMove="1" noResize="1" noEditPoints="1" noAdjustHandles="1" noChangeArrowheads="1" noChangeShapeType="1" noTextEdit="1"/>
                                  </p:cNvSpPr>
                                  <p:nvPr/>
                                </p:nvSpPr>
                                <p:spPr bwMode="auto">
                                  <a:xfrm>
                                    <a:off x="-389817" y="881072"/>
                                    <a:ext cx="166802" cy="190500"/>
                                  </a:xfrm>
                                  <a:prstGeom prst="rect">
                                    <a:avLst/>
                                  </a:prstGeom>
                                  <a:blipFill rotWithShape="0">
                                    <a:blip r:embed="rId3"/>
                                    <a:stretch>
                                      <a:fillRect l="-11111" r="-444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73" name="Text Box 861"/>
                              <p:cNvSpPr txBox="1">
                                <a:spLocks noChangeArrowheads="1"/>
                              </p:cNvSpPr>
                              <p:nvPr/>
                            </p:nvSpPr>
                            <p:spPr bwMode="auto">
                              <a:xfrm>
                                <a:off x="561703" y="844731"/>
                                <a:ext cx="16680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370" name="Text Box 861"/>
                            <p:cNvSpPr txBox="1">
                              <a:spLocks noChangeArrowheads="1"/>
                            </p:cNvSpPr>
                            <p:nvPr/>
                          </p:nvSpPr>
                          <p:spPr bwMode="auto">
                            <a:xfrm>
                              <a:off x="938981" y="838200"/>
                              <a:ext cx="166737" cy="19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B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10" name="Group 309"/>
                          <p:cNvGrpSpPr/>
                          <p:nvPr/>
                        </p:nvGrpSpPr>
                        <p:grpSpPr>
                          <a:xfrm>
                            <a:off x="409904" y="-2"/>
                            <a:ext cx="1677673" cy="1348107"/>
                            <a:chOff x="0" y="-2"/>
                            <a:chExt cx="1677673" cy="1348107"/>
                          </a:xfrm>
                        </p:grpSpPr>
                        <p:grpSp>
                          <p:nvGrpSpPr>
                            <p:cNvPr id="312" name="Group 311"/>
                            <p:cNvGrpSpPr/>
                            <p:nvPr/>
                          </p:nvGrpSpPr>
                          <p:grpSpPr>
                            <a:xfrm>
                              <a:off x="0" y="-2"/>
                              <a:ext cx="1677673" cy="1348107"/>
                              <a:chOff x="0" y="-2"/>
                              <a:chExt cx="1677673" cy="1348107"/>
                            </a:xfrm>
                          </p:grpSpPr>
                          <p:grpSp>
                            <p:nvGrpSpPr>
                              <p:cNvPr id="314" name="Group 313"/>
                              <p:cNvGrpSpPr/>
                              <p:nvPr/>
                            </p:nvGrpSpPr>
                            <p:grpSpPr>
                              <a:xfrm>
                                <a:off x="0" y="-2"/>
                                <a:ext cx="1677673" cy="1348107"/>
                                <a:chOff x="0" y="-2"/>
                                <a:chExt cx="1678196" cy="1348191"/>
                              </a:xfrm>
                            </p:grpSpPr>
                            <p:grpSp>
                              <p:nvGrpSpPr>
                                <p:cNvPr id="316" name="Group 315"/>
                                <p:cNvGrpSpPr/>
                                <p:nvPr/>
                              </p:nvGrpSpPr>
                              <p:grpSpPr>
                                <a:xfrm>
                                  <a:off x="0" y="-2"/>
                                  <a:ext cx="1678196" cy="1348191"/>
                                  <a:chOff x="0" y="-2"/>
                                  <a:chExt cx="1678196" cy="1348191"/>
                                </a:xfrm>
                              </p:grpSpPr>
                              <p:grpSp>
                                <p:nvGrpSpPr>
                                  <p:cNvPr id="318" name="Group 317"/>
                                  <p:cNvGrpSpPr/>
                                  <p:nvPr/>
                                </p:nvGrpSpPr>
                                <p:grpSpPr>
                                  <a:xfrm>
                                    <a:off x="1158765" y="65690"/>
                                    <a:ext cx="519431" cy="852171"/>
                                    <a:chOff x="4011" y="67040"/>
                                    <a:chExt cx="520895" cy="852700"/>
                                  </a:xfrm>
                                </p:grpSpPr>
                                <p:sp>
                                  <p:nvSpPr>
                                    <p:cNvPr id="347" name="Rectangle 346"/>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grpSp>
                                  <p:nvGrpSpPr>
                                    <p:cNvPr id="348" name="Group 347"/>
                                    <p:cNvGrpSpPr/>
                                    <p:nvPr/>
                                  </p:nvGrpSpPr>
                                  <p:grpSpPr>
                                    <a:xfrm>
                                      <a:off x="4011" y="67040"/>
                                      <a:ext cx="520895" cy="852700"/>
                                      <a:chOff x="4011" y="67040"/>
                                      <a:chExt cx="520895" cy="852700"/>
                                    </a:xfrm>
                                  </p:grpSpPr>
                                  <p:sp>
                                    <p:nvSpPr>
                                      <p:cNvPr id="349"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50" name="AutoShape 860"/>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51" name="Text Box 861"/>
                                      <p:cNvSpPr txBox="1">
                                        <a:spLocks noChangeArrowheads="1"/>
                                      </p:cNvSpPr>
                                      <p:nvPr/>
                                    </p:nvSpPr>
                                    <p:spPr bwMode="auto">
                                      <a:xfrm>
                                        <a:off x="4011" y="363452"/>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54" name="AutoShape 862"/>
                                      <p:cNvCxnSpPr>
                                        <a:cxnSpLocks noChangeShapeType="1"/>
                                      </p:cNvCxnSpPr>
                                      <p:nvPr/>
                                    </p:nvCxnSpPr>
                                    <p:spPr bwMode="auto">
                                      <a:xfrm>
                                        <a:off x="371311" y="67040"/>
                                        <a:ext cx="0" cy="182199"/>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55" name="Line 863"/>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56" name="Line 866"/>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57" name="Oval 356"/>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8" name="Oval 357"/>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59" name="Straight Connector 358"/>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9" name="Group 318"/>
                                  <p:cNvGrpSpPr/>
                                  <p:nvPr/>
                                </p:nvGrpSpPr>
                                <p:grpSpPr>
                                  <a:xfrm>
                                    <a:off x="0" y="-2"/>
                                    <a:ext cx="1286685" cy="1348191"/>
                                    <a:chOff x="0" y="-2"/>
                                    <a:chExt cx="1286685" cy="1348191"/>
                                  </a:xfrm>
                                </p:grpSpPr>
                                <p:grpSp>
                                  <p:nvGrpSpPr>
                                    <p:cNvPr id="320" name="Group 319"/>
                                    <p:cNvGrpSpPr/>
                                    <p:nvPr/>
                                  </p:nvGrpSpPr>
                                  <p:grpSpPr>
                                    <a:xfrm>
                                      <a:off x="0" y="-2"/>
                                      <a:ext cx="775971" cy="1348191"/>
                                      <a:chOff x="0" y="-2"/>
                                      <a:chExt cx="775971" cy="1348191"/>
                                    </a:xfrm>
                                  </p:grpSpPr>
                                  <p:grpSp>
                                    <p:nvGrpSpPr>
                                      <p:cNvPr id="322" name="Group 321"/>
                                      <p:cNvGrpSpPr/>
                                      <p:nvPr/>
                                    </p:nvGrpSpPr>
                                    <p:grpSpPr>
                                      <a:xfrm>
                                        <a:off x="0" y="-2"/>
                                        <a:ext cx="775971" cy="919482"/>
                                        <a:chOff x="0" y="-1"/>
                                        <a:chExt cx="776486" cy="920116"/>
                                      </a:xfrm>
                                    </p:grpSpPr>
                                    <p:grpSp>
                                      <p:nvGrpSpPr>
                                        <p:cNvPr id="324" name="Group 323"/>
                                        <p:cNvGrpSpPr/>
                                        <p:nvPr/>
                                      </p:nvGrpSpPr>
                                      <p:grpSpPr>
                                        <a:xfrm rot="10800000" flipV="1">
                                          <a:off x="0" y="-1"/>
                                          <a:ext cx="666115" cy="920116"/>
                                          <a:chOff x="0" y="0"/>
                                          <a:chExt cx="666162" cy="920220"/>
                                        </a:xfrm>
                                      </p:grpSpPr>
                                      <p:sp>
                                        <p:nvSpPr>
                                          <p:cNvPr id="326"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27" name="AutoShape 860"/>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28"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29" name="AutoShape 862"/>
                                          <p:cNvCxnSpPr>
                                            <a:cxnSpLocks noChangeShapeType="1"/>
                                          </p:cNvCxnSpPr>
                                          <p:nvPr/>
                                        </p:nvCxnSpPr>
                                        <p:spPr bwMode="auto">
                                          <a:xfrm rot="10800000" flipV="1">
                                            <a:off x="438221" y="65743"/>
                                            <a:ext cx="0" cy="184088"/>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30" name="Line 863"/>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31"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2" name="Rectangle 331"/>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cxnSp>
                                        <p:nvCxnSpPr>
                                          <p:cNvPr id="333" name="Line 866"/>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34" name="Oval 333"/>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5" name="Oval 334"/>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6" name="Oval 335"/>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37" name="Straight Connector 336"/>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5" name="Straight Connector 324"/>
                                        <p:cNvCxnSpPr/>
                                        <p:nvPr/>
                                      </p:nvCxnSpPr>
                                      <p:spPr>
                                        <a:xfrm>
                                          <a:off x="533400" y="454378"/>
                                          <a:ext cx="243086"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23" name="Straight Connector 322"/>
                                      <p:cNvCxnSpPr/>
                                      <p:nvPr/>
                                    </p:nvCxnSpPr>
                                    <p:spPr>
                                      <a:xfrm>
                                        <a:off x="228600" y="857250"/>
                                        <a:ext cx="0" cy="490939"/>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21" name="Straight Connector 320"/>
                                    <p:cNvCxnSpPr/>
                                    <p:nvPr/>
                                  </p:nvCxnSpPr>
                                  <p:spPr>
                                    <a:xfrm>
                                      <a:off x="772510" y="454573"/>
                                      <a:ext cx="514175"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17" name="Straight Connector 316"/>
                                <p:cNvCxnSpPr/>
                                <p:nvPr/>
                              </p:nvCxnSpPr>
                              <p:spPr>
                                <a:xfrm>
                                  <a:off x="1523998" y="843456"/>
                                  <a:ext cx="0" cy="502263"/>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15" name="Straight Connector 314"/>
                              <p:cNvCxnSpPr/>
                              <p:nvPr/>
                            </p:nvCxnSpPr>
                            <p:spPr>
                              <a:xfrm>
                                <a:off x="228600" y="70945"/>
                                <a:ext cx="1303213"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13" name="Straight Connector 312"/>
                            <p:cNvCxnSpPr/>
                            <p:nvPr/>
                          </p:nvCxnSpPr>
                          <p:spPr>
                            <a:xfrm>
                              <a:off x="898634" y="454573"/>
                              <a:ext cx="0" cy="509780"/>
                            </a:xfrm>
                            <a:prstGeom prst="line">
                              <a:avLst/>
                            </a:prstGeom>
                            <a:ln w="12700"/>
                          </p:spPr>
                          <p:style>
                            <a:lnRef idx="1">
                              <a:schemeClr val="dk1"/>
                            </a:lnRef>
                            <a:fillRef idx="0">
                              <a:schemeClr val="dk1"/>
                            </a:fillRef>
                            <a:effectRef idx="0">
                              <a:schemeClr val="dk1"/>
                            </a:effectRef>
                            <a:fontRef idx="minor">
                              <a:schemeClr val="tx1"/>
                            </a:fontRef>
                          </p:style>
                        </p:cxnSp>
                      </p:grpSp>
                      <p:sp>
                        <p:nvSpPr>
                          <p:cNvPr id="311" name="Text Box 861"/>
                          <p:cNvSpPr txBox="1">
                            <a:spLocks noChangeArrowheads="1"/>
                          </p:cNvSpPr>
                          <p:nvPr/>
                        </p:nvSpPr>
                        <p:spPr bwMode="auto">
                          <a:xfrm>
                            <a:off x="1232338" y="987973"/>
                            <a:ext cx="166733" cy="19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307" name="Straight Connector 306"/>
                        <p:cNvCxnSpPr/>
                        <p:nvPr/>
                      </p:nvCxnSpPr>
                      <p:spPr>
                        <a:xfrm flipV="1">
                          <a:off x="1255909" y="-76200"/>
                          <a:ext cx="0" cy="19704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57" name="Group 256"/>
                      <p:cNvGrpSpPr/>
                      <p:nvPr/>
                    </p:nvGrpSpPr>
                    <p:grpSpPr>
                      <a:xfrm>
                        <a:off x="470994" y="-1"/>
                        <a:ext cx="1709904" cy="666115"/>
                        <a:chOff x="-1" y="-1"/>
                        <a:chExt cx="1709904" cy="666115"/>
                      </a:xfrm>
                    </p:grpSpPr>
                    <p:grpSp>
                      <p:nvGrpSpPr>
                        <p:cNvPr id="259" name="Group 258"/>
                        <p:cNvGrpSpPr/>
                        <p:nvPr/>
                      </p:nvGrpSpPr>
                      <p:grpSpPr>
                        <a:xfrm rot="16200000">
                          <a:off x="1024102" y="-90654"/>
                          <a:ext cx="519431" cy="852171"/>
                          <a:chOff x="4011" y="67040"/>
                          <a:chExt cx="520895" cy="852700"/>
                        </a:xfrm>
                      </p:grpSpPr>
                      <p:sp>
                        <p:nvSpPr>
                          <p:cNvPr id="286" name="Rectangle 285"/>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grpSp>
                        <p:nvGrpSpPr>
                          <p:cNvPr id="287" name="Group 286"/>
                          <p:cNvGrpSpPr/>
                          <p:nvPr/>
                        </p:nvGrpSpPr>
                        <p:grpSpPr>
                          <a:xfrm>
                            <a:off x="4011" y="67040"/>
                            <a:ext cx="520895" cy="852700"/>
                            <a:chOff x="4011" y="67040"/>
                            <a:chExt cx="520895" cy="852700"/>
                          </a:xfrm>
                        </p:grpSpPr>
                        <p:sp>
                          <p:nvSpPr>
                            <p:cNvPr id="288" name="Text Box 859"/>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89" name="AutoShape 860"/>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90" name="Text Box 861"/>
                            <p:cNvSpPr txBox="1">
                              <a:spLocks noChangeArrowheads="1"/>
                            </p:cNvSpPr>
                            <p:nvPr/>
                          </p:nvSpPr>
                          <p:spPr bwMode="auto">
                            <a:xfrm>
                              <a:off x="4011" y="363452"/>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91" name="AutoShape 862"/>
                            <p:cNvCxnSpPr>
                              <a:cxnSpLocks noChangeShapeType="1"/>
                            </p:cNvCxnSpPr>
                            <p:nvPr/>
                          </p:nvCxnSpPr>
                          <p:spPr bwMode="auto">
                            <a:xfrm>
                              <a:off x="371311" y="67040"/>
                              <a:ext cx="0" cy="182199"/>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92" name="Line 863"/>
                            <p:cNvCxnSpPr/>
                            <p:nvPr/>
                          </p:nvCxnSpPr>
                          <p:spPr bwMode="auto">
                            <a:xfrm rot="5400000" flipV="1">
                              <a:off x="160724" y="354806"/>
                              <a:ext cx="0" cy="1898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93" name="Line 866"/>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94" name="Oval 293"/>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5" name="Oval 294"/>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96" name="Straight Connector 295"/>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260" name="Group 259"/>
                        <p:cNvGrpSpPr/>
                        <p:nvPr/>
                      </p:nvGrpSpPr>
                      <p:grpSpPr>
                        <a:xfrm>
                          <a:off x="-1" y="-1"/>
                          <a:ext cx="1242782" cy="666115"/>
                          <a:chOff x="-1" y="-1"/>
                          <a:chExt cx="1242782" cy="666115"/>
                        </a:xfrm>
                      </p:grpSpPr>
                      <p:grpSp>
                        <p:nvGrpSpPr>
                          <p:cNvPr id="261" name="Group 260"/>
                          <p:cNvGrpSpPr/>
                          <p:nvPr/>
                        </p:nvGrpSpPr>
                        <p:grpSpPr>
                          <a:xfrm>
                            <a:off x="-1" y="-1"/>
                            <a:ext cx="920116" cy="666115"/>
                            <a:chOff x="-1" y="-1"/>
                            <a:chExt cx="920116" cy="666115"/>
                          </a:xfrm>
                        </p:grpSpPr>
                        <p:grpSp>
                          <p:nvGrpSpPr>
                            <p:cNvPr id="263" name="Group 262"/>
                            <p:cNvGrpSpPr/>
                            <p:nvPr/>
                          </p:nvGrpSpPr>
                          <p:grpSpPr>
                            <a:xfrm rot="16200000">
                              <a:off x="126999" y="-127001"/>
                              <a:ext cx="666115" cy="920116"/>
                              <a:chOff x="0" y="0"/>
                              <a:chExt cx="666162" cy="920220"/>
                            </a:xfrm>
                          </p:grpSpPr>
                          <p:sp>
                            <p:nvSpPr>
                              <p:cNvPr id="265" name="Text Box 859"/>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6" name="AutoShape 860"/>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67" name="Text Box 861"/>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8" name="AutoShape 862"/>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69" name="Line 863"/>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70" name="Text Box 864"/>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1" name="Rectangle 270"/>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US"/>
                              </a:p>
                            </p:txBody>
                          </p:sp>
                          <p:cxnSp>
                            <p:nvCxnSpPr>
                              <p:cNvPr id="272" name="Line 866"/>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73" name="Oval 272"/>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4" name="Oval 273"/>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5" name="Oval 274"/>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76" name="Straight Connector 275"/>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H="1">
                                <a:off x="38862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64" name="Straight Connector 263"/>
                            <p:cNvCxnSpPr/>
                            <p:nvPr/>
                          </p:nvCxnSpPr>
                          <p:spPr>
                            <a:xfrm flipH="1">
                              <a:off x="453051" y="530542"/>
                              <a:ext cx="335915"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62" name="Straight Connector 261"/>
                          <p:cNvCxnSpPr/>
                          <p:nvPr/>
                        </p:nvCxnSpPr>
                        <p:spPr>
                          <a:xfrm>
                            <a:off x="781694" y="529981"/>
                            <a:ext cx="461087" cy="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258" name="Straight Connector 257"/>
                      <p:cNvCxnSpPr/>
                      <p:nvPr/>
                    </p:nvCxnSpPr>
                    <p:spPr>
                      <a:xfrm>
                        <a:off x="1258614" y="643759"/>
                        <a:ext cx="542556"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53" name="Flowchart: Merge 252"/>
                    <p:cNvSpPr/>
                    <p:nvPr/>
                  </p:nvSpPr>
                  <p:spPr>
                    <a:xfrm rot="16200000">
                      <a:off x="2108923" y="203923"/>
                      <a:ext cx="85085" cy="52063"/>
                    </a:xfrm>
                    <a:prstGeom prst="flowChartMerg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4" name="Text Box 861"/>
                    <p:cNvSpPr txBox="1">
                      <a:spLocks noChangeArrowheads="1"/>
                    </p:cNvSpPr>
                    <p:nvPr/>
                  </p:nvSpPr>
                  <p:spPr bwMode="auto">
                    <a:xfrm>
                      <a:off x="1794642" y="546538"/>
                      <a:ext cx="300212" cy="197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Suma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5" name="Text Box 861"/>
                    <p:cNvSpPr txBox="1">
                      <a:spLocks noChangeArrowheads="1"/>
                    </p:cNvSpPr>
                    <p:nvPr/>
                  </p:nvSpPr>
                  <p:spPr bwMode="auto">
                    <a:xfrm>
                      <a:off x="2220311" y="149772"/>
                      <a:ext cx="296073" cy="19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GND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251" name="Straight Connector 250"/>
                  <p:cNvCxnSpPr/>
                  <p:nvPr/>
                </p:nvCxnSpPr>
                <p:spPr>
                  <a:xfrm>
                    <a:off x="536028" y="141890"/>
                    <a:ext cx="0" cy="178676"/>
                  </a:xfrm>
                  <a:prstGeom prst="line">
                    <a:avLst/>
                  </a:prstGeom>
                  <a:ln w="12700"/>
                </p:spPr>
                <p:style>
                  <a:lnRef idx="1">
                    <a:schemeClr val="dk1"/>
                  </a:lnRef>
                  <a:fillRef idx="0">
                    <a:schemeClr val="dk1"/>
                  </a:fillRef>
                  <a:effectRef idx="0">
                    <a:schemeClr val="dk1"/>
                  </a:effectRef>
                  <a:fontRef idx="minor">
                    <a:schemeClr val="tx1"/>
                  </a:fontRef>
                </p:style>
              </p:cxnSp>
            </p:grpSp>
            <p:sp>
              <p:nvSpPr>
                <p:cNvPr id="249" name="Text Box 861"/>
                <p:cNvSpPr txBox="1">
                  <a:spLocks noChangeArrowheads="1"/>
                </p:cNvSpPr>
                <p:nvPr/>
              </p:nvSpPr>
              <p:spPr bwMode="auto">
                <a:xfrm>
                  <a:off x="210207" y="147145"/>
                  <a:ext cx="296013" cy="19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Vdd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247" name="Straight Connector 246"/>
              <p:cNvCxnSpPr/>
              <p:nvPr/>
            </p:nvCxnSpPr>
            <p:spPr>
              <a:xfrm flipV="1">
                <a:off x="1321676" y="5255"/>
                <a:ext cx="0" cy="223595"/>
              </a:xfrm>
              <a:prstGeom prst="line">
                <a:avLst/>
              </a:prstGeom>
              <a:ln w="12700"/>
            </p:spPr>
            <p:style>
              <a:lnRef idx="1">
                <a:schemeClr val="dk1"/>
              </a:lnRef>
              <a:fillRef idx="0">
                <a:schemeClr val="dk1"/>
              </a:fillRef>
              <a:effectRef idx="0">
                <a:schemeClr val="dk1"/>
              </a:effectRef>
              <a:fontRef idx="minor">
                <a:schemeClr val="tx1"/>
              </a:fontRef>
            </p:style>
          </p:cxnSp>
        </p:grpSp>
        <p:sp>
          <p:nvSpPr>
            <p:cNvPr id="245" name="Text Box 861"/>
            <p:cNvSpPr txBox="1">
              <a:spLocks noChangeArrowheads="1"/>
            </p:cNvSpPr>
            <p:nvPr/>
          </p:nvSpPr>
          <p:spPr bwMode="auto">
            <a:xfrm>
              <a:off x="1129863" y="0"/>
              <a:ext cx="388199" cy="199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ctr">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Carry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69814809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7AA976-C7AC-4344-8BF8-4D4C14168820}"/>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2</a:t>
            </a:fld>
            <a:endParaRPr lang="en-US" b="0" strike="noStrike" spc="-1">
              <a:solidFill>
                <a:schemeClr val="accent1"/>
              </a:solidFill>
              <a:latin typeface="Times New Roman" panose="02020603050405020304" pitchFamily="18" charset="0"/>
              <a:cs typeface="Times New Roman" panose="02020603050405020304" pitchFamily="18" charset="0"/>
            </a:endParaRPr>
          </a:p>
        </p:txBody>
      </p:sp>
      <p:sp>
        <p:nvSpPr>
          <p:cNvPr id="304" name="PlaceHolder 1"/>
          <p:cNvSpPr>
            <a:spLocks noGrp="1"/>
          </p:cNvSpPr>
          <p:nvPr>
            <p:ph type="title" idx="4294967295"/>
          </p:nvPr>
        </p:nvSpPr>
        <p:spPr>
          <a:xfrm>
            <a:off x="1143000" y="258763"/>
            <a:ext cx="9906000" cy="590550"/>
          </a:xfrm>
          <a:prstGeom prst="rect">
            <a:avLst/>
          </a:prstGeom>
          <a:noFill/>
          <a:ln w="0">
            <a:noFill/>
          </a:ln>
        </p:spPr>
        <p:txBody>
          <a:bodyPr anchor="ctr">
            <a:normAutofit/>
          </a:bodyPr>
          <a:lstStyle/>
          <a:p>
            <a:pPr algn="ctr">
              <a:lnSpc>
                <a:spcPct val="90000"/>
              </a:lnSpc>
            </a:pPr>
            <a:r>
              <a:rPr lang="en-IN" sz="3200" b="1" strike="noStrike" cap="all" spc="-1" dirty="0">
                <a:solidFill>
                  <a:srgbClr val="FF0000"/>
                </a:solidFill>
                <a:latin typeface="Times New Roman"/>
              </a:rPr>
              <a:t>CONTENTS</a:t>
            </a:r>
            <a:endParaRPr lang="en-US" sz="3200" b="0" strike="noStrike" spc="-1" dirty="0">
              <a:solidFill>
                <a:srgbClr val="FFFFFF"/>
              </a:solidFill>
              <a:latin typeface="Tw Cen MT"/>
            </a:endParaRPr>
          </a:p>
        </p:txBody>
      </p:sp>
      <p:sp>
        <p:nvSpPr>
          <p:cNvPr id="305" name="PlaceHolder 2"/>
          <p:cNvSpPr>
            <a:spLocks noGrp="1"/>
          </p:cNvSpPr>
          <p:nvPr>
            <p:ph idx="4294967295"/>
          </p:nvPr>
        </p:nvSpPr>
        <p:spPr>
          <a:xfrm>
            <a:off x="1143000" y="952500"/>
            <a:ext cx="9906000" cy="4606925"/>
          </a:xfrm>
          <a:prstGeom prst="rect">
            <a:avLst/>
          </a:prstGeom>
          <a:noFill/>
          <a:ln w="0">
            <a:noFill/>
          </a:ln>
        </p:spPr>
        <p:txBody>
          <a:bodyPr anchor="t">
            <a:noAutofit/>
          </a:bodyPr>
          <a:lstStyle/>
          <a:p>
            <a:pPr>
              <a:lnSpc>
                <a:spcPct val="120000"/>
              </a:lnSpc>
              <a:spcBef>
                <a:spcPts val="1001"/>
              </a:spcBef>
              <a:buClr>
                <a:schemeClr val="accent1"/>
              </a:buClr>
              <a:buSzPct val="125000"/>
              <a:buFont typeface="Wingdings" panose="05000000000000000000" pitchFamily="2" charset="2"/>
              <a:buChar char="Ø"/>
            </a:pPr>
            <a:r>
              <a:rPr lang="en-IN" sz="2000" b="0" strike="noStrike" spc="-1" dirty="0">
                <a:solidFill>
                  <a:schemeClr val="accent1"/>
                </a:solidFill>
                <a:latin typeface="Times New Roman" panose="02020603050405020304" pitchFamily="18" charset="0"/>
                <a:cs typeface="Times New Roman" panose="02020603050405020304" pitchFamily="18" charset="0"/>
              </a:rPr>
              <a:t>Objective</a:t>
            </a:r>
            <a:endParaRPr lang="en-US" sz="2000" b="0" strike="noStrike" spc="-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1001"/>
              </a:spcBef>
              <a:buClr>
                <a:schemeClr val="accent1"/>
              </a:buClr>
              <a:buSzPct val="125000"/>
              <a:buFont typeface="Wingdings" panose="05000000000000000000" pitchFamily="2" charset="2"/>
              <a:buChar char="Ø"/>
            </a:pPr>
            <a:r>
              <a:rPr lang="en-IN" sz="2000" b="0" strike="noStrike" spc="-1" dirty="0">
                <a:solidFill>
                  <a:schemeClr val="accent1"/>
                </a:solidFill>
                <a:latin typeface="Times New Roman" panose="02020603050405020304" pitchFamily="18" charset="0"/>
                <a:cs typeface="Times New Roman" panose="02020603050405020304" pitchFamily="18" charset="0"/>
              </a:rPr>
              <a:t>Introduction</a:t>
            </a:r>
            <a:endParaRPr lang="en-US" sz="2000" b="0" strike="noStrike" spc="-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1001"/>
              </a:spcBef>
              <a:buClr>
                <a:schemeClr val="accent1"/>
              </a:buClr>
              <a:buSzPct val="125000"/>
              <a:buFont typeface="Wingdings" panose="05000000000000000000" pitchFamily="2" charset="2"/>
              <a:buChar char="Ø"/>
            </a:pPr>
            <a:r>
              <a:rPr lang="en-IN" sz="2000" spc="-1" dirty="0">
                <a:solidFill>
                  <a:schemeClr val="accent1"/>
                </a:solidFill>
                <a:latin typeface="Times New Roman" panose="02020603050405020304" pitchFamily="18" charset="0"/>
                <a:cs typeface="Times New Roman" panose="02020603050405020304" pitchFamily="18" charset="0"/>
              </a:rPr>
              <a:t>Existing Approximate Adder Circuits</a:t>
            </a:r>
          </a:p>
          <a:p>
            <a:pPr>
              <a:lnSpc>
                <a:spcPct val="120000"/>
              </a:lnSpc>
              <a:spcBef>
                <a:spcPts val="1001"/>
              </a:spcBef>
              <a:buClr>
                <a:schemeClr val="accent1"/>
              </a:buClr>
              <a:buSzPct val="125000"/>
              <a:buFont typeface="Wingdings" panose="05000000000000000000" pitchFamily="2" charset="2"/>
              <a:buChar char="Ø"/>
            </a:pPr>
            <a:r>
              <a:rPr lang="en-IN" sz="2000" spc="-1" dirty="0">
                <a:solidFill>
                  <a:schemeClr val="accent1"/>
                </a:solidFill>
                <a:latin typeface="Times New Roman" panose="02020603050405020304" pitchFamily="18" charset="0"/>
                <a:cs typeface="Times New Roman" panose="02020603050405020304" pitchFamily="18" charset="0"/>
              </a:rPr>
              <a:t>Proposed Approximate Adder Circuits</a:t>
            </a:r>
          </a:p>
          <a:p>
            <a:pPr>
              <a:lnSpc>
                <a:spcPct val="120000"/>
              </a:lnSpc>
              <a:spcBef>
                <a:spcPts val="1001"/>
              </a:spcBef>
              <a:buClr>
                <a:schemeClr val="accent1"/>
              </a:buClr>
              <a:buSzPct val="125000"/>
              <a:buFont typeface="Wingdings" panose="05000000000000000000" pitchFamily="2" charset="2"/>
              <a:buChar char="Ø"/>
            </a:pPr>
            <a:r>
              <a:rPr lang="en-IN" sz="2000" spc="-1" dirty="0">
                <a:solidFill>
                  <a:schemeClr val="accent1"/>
                </a:solidFill>
                <a:latin typeface="Times New Roman" panose="02020603050405020304" pitchFamily="18" charset="0"/>
                <a:cs typeface="Times New Roman" panose="02020603050405020304" pitchFamily="18" charset="0"/>
              </a:rPr>
              <a:t>Applications: </a:t>
            </a:r>
          </a:p>
          <a:p>
            <a:pPr lvl="1">
              <a:lnSpc>
                <a:spcPct val="120000"/>
              </a:lnSpc>
              <a:spcBef>
                <a:spcPts val="1001"/>
              </a:spcBef>
              <a:buClr>
                <a:schemeClr val="accent1"/>
              </a:buClr>
              <a:buSzPct val="125000"/>
              <a:buFont typeface="Wingdings" panose="05000000000000000000" pitchFamily="2" charset="2"/>
              <a:buChar char="Ø"/>
            </a:pPr>
            <a:r>
              <a:rPr lang="en-IN" sz="2000" spc="-1" dirty="0">
                <a:solidFill>
                  <a:schemeClr val="accent1"/>
                </a:solidFill>
                <a:latin typeface="Times New Roman" panose="02020603050405020304" pitchFamily="18" charset="0"/>
                <a:cs typeface="Times New Roman" panose="02020603050405020304" pitchFamily="18" charset="0"/>
              </a:rPr>
              <a:t>4-bit Ripple Carry Adder Circuit</a:t>
            </a:r>
          </a:p>
          <a:p>
            <a:pPr lvl="1">
              <a:lnSpc>
                <a:spcPct val="120000"/>
              </a:lnSpc>
              <a:spcBef>
                <a:spcPts val="1001"/>
              </a:spcBef>
              <a:buClr>
                <a:schemeClr val="accent1"/>
              </a:buClr>
              <a:buSzPct val="125000"/>
              <a:buFont typeface="Wingdings" panose="05000000000000000000" pitchFamily="2" charset="2"/>
              <a:buChar char="Ø"/>
            </a:pPr>
            <a:r>
              <a:rPr lang="en-IN" sz="2000" spc="-1" dirty="0">
                <a:solidFill>
                  <a:schemeClr val="accent1"/>
                </a:solidFill>
                <a:latin typeface="Times New Roman" panose="02020603050405020304" pitchFamily="18" charset="0"/>
                <a:cs typeface="Times New Roman" panose="02020603050405020304" pitchFamily="18" charset="0"/>
              </a:rPr>
              <a:t>2*4 Multiplier</a:t>
            </a:r>
          </a:p>
          <a:p>
            <a:pPr>
              <a:lnSpc>
                <a:spcPct val="120000"/>
              </a:lnSpc>
              <a:spcBef>
                <a:spcPts val="1001"/>
              </a:spcBef>
              <a:buClr>
                <a:schemeClr val="accent1"/>
              </a:buClr>
              <a:buSzPct val="125000"/>
              <a:buFont typeface="Wingdings" panose="05000000000000000000" pitchFamily="2" charset="2"/>
              <a:buChar char="Ø"/>
            </a:pPr>
            <a:r>
              <a:rPr lang="en-IN" sz="2000" spc="-1" dirty="0">
                <a:solidFill>
                  <a:schemeClr val="accent1"/>
                </a:solidFill>
                <a:latin typeface="Times New Roman" panose="02020603050405020304" pitchFamily="18" charset="0"/>
                <a:cs typeface="Times New Roman" panose="02020603050405020304" pitchFamily="18" charset="0"/>
              </a:rPr>
              <a:t>Results</a:t>
            </a:r>
          </a:p>
          <a:p>
            <a:pPr>
              <a:lnSpc>
                <a:spcPct val="120000"/>
              </a:lnSpc>
              <a:spcBef>
                <a:spcPts val="1001"/>
              </a:spcBef>
              <a:buClr>
                <a:schemeClr val="accent1"/>
              </a:buClr>
              <a:buSzPct val="125000"/>
              <a:buFont typeface="Wingdings" panose="05000000000000000000" pitchFamily="2" charset="2"/>
              <a:buChar char="Ø"/>
            </a:pPr>
            <a:r>
              <a:rPr lang="en-IN" sz="2000" spc="-1" dirty="0">
                <a:solidFill>
                  <a:schemeClr val="accent1"/>
                </a:solidFill>
                <a:latin typeface="Times New Roman" panose="02020603050405020304" pitchFamily="18" charset="0"/>
                <a:cs typeface="Times New Roman" panose="02020603050405020304" pitchFamily="18" charset="0"/>
              </a:rPr>
              <a:t>Conclusion</a:t>
            </a:r>
            <a:endParaRPr lang="en-US" sz="2000" b="0" strike="noStrike" spc="-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1001"/>
              </a:spcBef>
              <a:buClr>
                <a:schemeClr val="accent1"/>
              </a:buClr>
              <a:buSzPct val="125000"/>
              <a:buFont typeface="Wingdings" panose="05000000000000000000" pitchFamily="2" charset="2"/>
              <a:buChar char="Ø"/>
            </a:pPr>
            <a:r>
              <a:rPr lang="en-IN" sz="2000" b="0" strike="noStrike" spc="-1" dirty="0">
                <a:solidFill>
                  <a:schemeClr val="accent1"/>
                </a:solidFill>
                <a:latin typeface="Times New Roman" panose="02020603050405020304" pitchFamily="18" charset="0"/>
                <a:cs typeface="Times New Roman" panose="02020603050405020304" pitchFamily="18" charset="0"/>
              </a:rPr>
              <a:t>References</a:t>
            </a:r>
          </a:p>
          <a:p>
            <a:pPr>
              <a:lnSpc>
                <a:spcPct val="120000"/>
              </a:lnSpc>
              <a:spcBef>
                <a:spcPts val="1001"/>
              </a:spcBef>
              <a:buClr>
                <a:schemeClr val="accent1"/>
              </a:buClr>
              <a:buSzPct val="125000"/>
              <a:buFont typeface="Wingdings" panose="05000000000000000000" pitchFamily="2" charset="2"/>
              <a:buChar char="Ø"/>
            </a:pPr>
            <a:r>
              <a:rPr lang="en-IN" sz="2000" spc="-1" dirty="0">
                <a:solidFill>
                  <a:schemeClr val="accent1"/>
                </a:solidFill>
                <a:latin typeface="Times New Roman" panose="02020603050405020304" pitchFamily="18" charset="0"/>
                <a:cs typeface="Times New Roman" panose="02020603050405020304" pitchFamily="18" charset="0"/>
              </a:rPr>
              <a:t>Publications</a:t>
            </a:r>
            <a:endParaRPr lang="en-US" sz="2000" b="0" strike="noStrike" spc="-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10"/>
          <p:cNvSpPr/>
          <p:nvPr/>
        </p:nvSpPr>
        <p:spPr>
          <a:xfrm>
            <a:off x="2224548" y="4570597"/>
            <a:ext cx="2135049"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IN" spc="-1" dirty="0">
                <a:solidFill>
                  <a:schemeClr val="accent1"/>
                </a:solidFill>
                <a:latin typeface="Times New Roman" panose="02020603050405020304" pitchFamily="18" charset="0"/>
                <a:cs typeface="Times New Roman" panose="02020603050405020304" pitchFamily="18" charset="0"/>
              </a:rPr>
              <a:t>16</a:t>
            </a:r>
            <a:r>
              <a:rPr lang="en-IN" sz="1800" b="0" strike="noStrike" spc="-1" dirty="0">
                <a:solidFill>
                  <a:schemeClr val="accent1"/>
                </a:solidFill>
                <a:latin typeface="Times New Roman" panose="02020603050405020304" pitchFamily="18" charset="0"/>
                <a:cs typeface="Times New Roman" panose="02020603050405020304" pitchFamily="18" charset="0"/>
              </a:rPr>
              <a:t>: Proposed AA</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53" name="Table 2"/>
          <p:cNvGraphicFramePr/>
          <p:nvPr>
            <p:extLst>
              <p:ext uri="{D42A27DB-BD31-4B8C-83A1-F6EECF244321}">
                <p14:modId xmlns:p14="http://schemas.microsoft.com/office/powerpoint/2010/main" val="1049764105"/>
              </p:ext>
            </p:extLst>
          </p:nvPr>
        </p:nvGraphicFramePr>
        <p:xfrm>
          <a:off x="7325045" y="1983203"/>
          <a:ext cx="3925080" cy="3447361"/>
        </p:xfrm>
        <a:graphic>
          <a:graphicData uri="http://schemas.openxmlformats.org/drawingml/2006/table">
            <a:tbl>
              <a:tblPr>
                <a:tableStyleId>{BDBED569-4797-4DF1-A0F4-6AAB3CD982D8}</a:tableStyleId>
              </a:tblPr>
              <a:tblGrid>
                <a:gridCol w="718200">
                  <a:extLst>
                    <a:ext uri="{9D8B030D-6E8A-4147-A177-3AD203B41FA5}">
                      <a16:colId xmlns:a16="http://schemas.microsoft.com/office/drawing/2014/main" val="20000"/>
                    </a:ext>
                  </a:extLst>
                </a:gridCol>
                <a:gridCol w="718200">
                  <a:extLst>
                    <a:ext uri="{9D8B030D-6E8A-4147-A177-3AD203B41FA5}">
                      <a16:colId xmlns:a16="http://schemas.microsoft.com/office/drawing/2014/main" val="20001"/>
                    </a:ext>
                  </a:extLst>
                </a:gridCol>
                <a:gridCol w="718200">
                  <a:extLst>
                    <a:ext uri="{9D8B030D-6E8A-4147-A177-3AD203B41FA5}">
                      <a16:colId xmlns:a16="http://schemas.microsoft.com/office/drawing/2014/main" val="20002"/>
                    </a:ext>
                  </a:extLst>
                </a:gridCol>
                <a:gridCol w="718200">
                  <a:extLst>
                    <a:ext uri="{9D8B030D-6E8A-4147-A177-3AD203B41FA5}">
                      <a16:colId xmlns:a16="http://schemas.microsoft.com/office/drawing/2014/main" val="20003"/>
                    </a:ext>
                  </a:extLst>
                </a:gridCol>
                <a:gridCol w="1052280">
                  <a:extLst>
                    <a:ext uri="{9D8B030D-6E8A-4147-A177-3AD203B41FA5}">
                      <a16:colId xmlns:a16="http://schemas.microsoft.com/office/drawing/2014/main" val="20004"/>
                    </a:ext>
                  </a:extLst>
                </a:gridCol>
              </a:tblGrid>
              <a:tr h="47671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5046">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sz="1800" b="0" strike="noStrike" spc="-1" dirty="0">
                          <a:solidFill>
                            <a:schemeClr val="accent1"/>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sz="1800" b="0" strike="noStrike" spc="-1" dirty="0">
                          <a:solidFill>
                            <a:schemeClr val="accent1"/>
                          </a:solidFill>
                          <a:latin typeface="Times New Roman" panose="02020603050405020304" pitchFamily="18" charset="0"/>
                          <a:cs typeface="Times New Roman" panose="02020603050405020304" pitchFamily="18" charset="0"/>
                        </a:rPr>
                        <a:t>1</a:t>
                      </a:r>
                    </a:p>
                  </a:txBody>
                  <a:tcPr/>
                </a:tc>
                <a:tc>
                  <a:txBody>
                    <a:bodyPr/>
                    <a:lstStyle/>
                    <a:p>
                      <a:pPr algn="ctr">
                        <a:lnSpc>
                          <a:spcPct val="100000"/>
                        </a:lnSpc>
                      </a:pPr>
                      <a:r>
                        <a:rPr lang="en-US" sz="1800" b="0" strike="noStrike" spc="-1" dirty="0">
                          <a:solidFill>
                            <a:schemeClr val="accent1"/>
                          </a:solidFill>
                          <a:latin typeface="Times New Roman" panose="02020603050405020304" pitchFamily="18" charset="0"/>
                          <a:cs typeface="Times New Roman" panose="02020603050405020304" pitchFamily="18" charset="0"/>
                        </a:rPr>
                        <a:t>0</a:t>
                      </a:r>
                      <a:endParaRPr lang="en-IN"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61A180D-E524-013C-74BD-5E65179E56CD}"/>
                  </a:ext>
                </a:extLst>
              </p:cNvPr>
              <p:cNvSpPr txBox="1"/>
              <p:nvPr/>
            </p:nvSpPr>
            <p:spPr>
              <a:xfrm>
                <a:off x="1301349" y="5032911"/>
                <a:ext cx="3981448" cy="16326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chemeClr val="accent1"/>
                    </a:solidFill>
                    <a:latin typeface="Times New Roman" panose="02020603050405020304" pitchFamily="18" charset="0"/>
                    <a:cs typeface="Times New Roman" panose="02020603050405020304" pitchFamily="18" charset="0"/>
                  </a:rPr>
                  <a:t>No .of transistors : 8</a:t>
                </a:r>
              </a:p>
              <a:p>
                <a:r>
                  <a:rPr lang="en-IN" sz="2000" dirty="0">
                    <a:solidFill>
                      <a:schemeClr val="accent1"/>
                    </a:solidFill>
                    <a:latin typeface="Times New Roman" panose="02020603050405020304" pitchFamily="18" charset="0"/>
                    <a:cs typeface="Times New Roman" panose="02020603050405020304" pitchFamily="18" charset="0"/>
                  </a:rPr>
                  <a:t>Expression:</a:t>
                </a:r>
              </a:p>
              <a:p>
                <a:r>
                  <a:rPr lang="en-US" sz="2000" dirty="0">
                    <a:solidFill>
                      <a:schemeClr val="accent1"/>
                    </a:solidFill>
                    <a:latin typeface="Times New Roman" panose="02020603050405020304" pitchFamily="18" charset="0"/>
                    <a:cs typeface="Times New Roman" panose="02020603050405020304" pitchFamily="18" charset="0"/>
                  </a:rPr>
                  <a:t>   Sum= A(B    C) + </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i="1">
                            <a:solidFill>
                              <a:schemeClr val="accent1"/>
                            </a:solidFill>
                            <a:latin typeface="Cambria Math" panose="02040503050406030204" pitchFamily="18" charset="0"/>
                          </a:rPr>
                          <m:t>𝐴</m:t>
                        </m:r>
                      </m:e>
                    </m:acc>
                  </m:oMath>
                </a14:m>
                <a:r>
                  <a:rPr lang="en-US" sz="2000" dirty="0">
                    <a:solidFill>
                      <a:schemeClr val="accent1"/>
                    </a:solidFill>
                    <a:latin typeface="Times New Roman" panose="02020603050405020304" pitchFamily="18" charset="0"/>
                    <a:cs typeface="Times New Roman" panose="02020603050405020304" pitchFamily="18" charset="0"/>
                  </a:rPr>
                  <a:t>(B^C)</a:t>
                </a:r>
              </a:p>
              <a:p>
                <a:r>
                  <a:rPr lang="en-US" sz="2000" dirty="0">
                    <a:solidFill>
                      <a:schemeClr val="accent1"/>
                    </a:solidFill>
                    <a:latin typeface="Times New Roman" panose="02020603050405020304" pitchFamily="18" charset="0"/>
                    <a:cs typeface="Times New Roman" panose="02020603050405020304" pitchFamily="18" charset="0"/>
                  </a:rPr>
                  <a:t>   Carry = A(B^C) + </a:t>
                </a:r>
                <a14:m>
                  <m:oMath xmlns:m="http://schemas.openxmlformats.org/officeDocument/2006/math">
                    <m:acc>
                      <m:accPr>
                        <m:chr m:val="̅"/>
                        <m:ctrlPr>
                          <a:rPr lang="en-IN" sz="2000" i="1">
                            <a:solidFill>
                              <a:schemeClr val="accent1"/>
                            </a:solidFill>
                            <a:latin typeface="Cambria Math" panose="02040503050406030204" pitchFamily="18" charset="0"/>
                          </a:rPr>
                        </m:ctrlPr>
                      </m:accPr>
                      <m:e>
                        <m:r>
                          <a:rPr lang="en-US" sz="2000" i="1">
                            <a:solidFill>
                              <a:schemeClr val="accent1"/>
                            </a:solidFill>
                            <a:latin typeface="Cambria Math" panose="02040503050406030204" pitchFamily="18" charset="0"/>
                          </a:rPr>
                          <m:t>𝐴</m:t>
                        </m:r>
                      </m:e>
                    </m:acc>
                  </m:oMath>
                </a14:m>
                <a:r>
                  <a:rPr lang="en-US" sz="2000" dirty="0">
                    <a:solidFill>
                      <a:schemeClr val="accent1"/>
                    </a:solidFill>
                    <a:latin typeface="Times New Roman" panose="02020603050405020304" pitchFamily="18" charset="0"/>
                    <a:cs typeface="Times New Roman" panose="02020603050405020304" pitchFamily="18" charset="0"/>
                  </a:rPr>
                  <a:t>(B     C)</a:t>
                </a:r>
              </a:p>
              <a:p>
                <a:endParaRPr lang="en-IN" sz="2000"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61A180D-E524-013C-74BD-5E65179E56CD}"/>
                  </a:ext>
                </a:extLst>
              </p:cNvPr>
              <p:cNvSpPr txBox="1">
                <a:spLocks noRot="1" noChangeAspect="1" noMove="1" noResize="1" noEditPoints="1" noAdjustHandles="1" noChangeArrowheads="1" noChangeShapeType="1" noTextEdit="1"/>
              </p:cNvSpPr>
              <p:nvPr/>
            </p:nvSpPr>
            <p:spPr>
              <a:xfrm>
                <a:off x="1301349" y="5032911"/>
                <a:ext cx="3981448" cy="1632626"/>
              </a:xfrm>
              <a:prstGeom prst="rect">
                <a:avLst/>
              </a:prstGeom>
              <a:blipFill>
                <a:blip r:embed="rId2"/>
                <a:stretch>
                  <a:fillRect l="-1529" t="-2247"/>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3555A332-E8DF-4C37-BD26-FF1C4221CA27}"/>
              </a:ext>
            </a:extLst>
          </p:cNvPr>
          <p:cNvSpPr/>
          <p:nvPr/>
        </p:nvSpPr>
        <p:spPr>
          <a:xfrm>
            <a:off x="2962275" y="269159"/>
            <a:ext cx="7262566" cy="584775"/>
          </a:xfrm>
          <a:prstGeom prst="rect">
            <a:avLst/>
          </a:prstGeom>
        </p:spPr>
        <p:txBody>
          <a:bodyPr wrap="none">
            <a:spAutoFit/>
          </a:bodyPr>
          <a:lstStyle/>
          <a:p>
            <a:r>
              <a:rPr lang="en-IN" sz="3200" dirty="0">
                <a:solidFill>
                  <a:srgbClr val="FF0000"/>
                </a:solidFill>
                <a:latin typeface="Times New Roman" panose="02020603050405020304" pitchFamily="18" charset="0"/>
                <a:cs typeface="Times New Roman" panose="02020603050405020304" pitchFamily="18" charset="0"/>
              </a:rPr>
              <a:t>PROPOPSED APPROXIMATE ADDER 3</a:t>
            </a:r>
            <a:endParaRPr lang="en-IN" sz="3200" dirty="0">
              <a:solidFill>
                <a:schemeClr val="accent1"/>
              </a:solidFill>
            </a:endParaRPr>
          </a:p>
        </p:txBody>
      </p:sp>
      <p:sp>
        <p:nvSpPr>
          <p:cNvPr id="5" name="Slide Number Placeholder 4">
            <a:extLst>
              <a:ext uri="{FF2B5EF4-FFF2-40B4-BE49-F238E27FC236}">
                <a16:creationId xmlns:a16="http://schemas.microsoft.com/office/drawing/2014/main" id="{A4FED1CC-1CD2-4C39-BA20-DEF8E12D4356}"/>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20</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169" name="Rectangle 4">
            <a:extLst>
              <a:ext uri="{FF2B5EF4-FFF2-40B4-BE49-F238E27FC236}">
                <a16:creationId xmlns:a16="http://schemas.microsoft.com/office/drawing/2014/main" id="{572A131D-6D88-4EF3-81CF-1D359BFB64A6}"/>
              </a:ext>
            </a:extLst>
          </p:cNvPr>
          <p:cNvSpPr/>
          <p:nvPr/>
        </p:nvSpPr>
        <p:spPr>
          <a:xfrm>
            <a:off x="7253601" y="1427436"/>
            <a:ext cx="2868647"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Proposed AA</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D2AE98A7-89DA-4659-9ACD-32EF1FE56EBB}"/>
              </a:ext>
            </a:extLst>
          </p:cNvPr>
          <p:cNvGrpSpPr/>
          <p:nvPr/>
        </p:nvGrpSpPr>
        <p:grpSpPr>
          <a:xfrm>
            <a:off x="927199" y="1505912"/>
            <a:ext cx="2035075" cy="2896405"/>
            <a:chOff x="0" y="0"/>
            <a:chExt cx="1419079" cy="2197100"/>
          </a:xfrm>
        </p:grpSpPr>
        <p:grpSp>
          <p:nvGrpSpPr>
            <p:cNvPr id="10" name="Group 9">
              <a:extLst>
                <a:ext uri="{FF2B5EF4-FFF2-40B4-BE49-F238E27FC236}">
                  <a16:creationId xmlns:a16="http://schemas.microsoft.com/office/drawing/2014/main" id="{FEBB8BB1-33AC-4DEC-8209-31FA6BDFA9B1}"/>
                </a:ext>
              </a:extLst>
            </p:cNvPr>
            <p:cNvGrpSpPr/>
            <p:nvPr/>
          </p:nvGrpSpPr>
          <p:grpSpPr>
            <a:xfrm>
              <a:off x="0" y="0"/>
              <a:ext cx="1419079" cy="2197100"/>
              <a:chOff x="0" y="0"/>
              <a:chExt cx="1419079" cy="2197100"/>
            </a:xfrm>
          </p:grpSpPr>
          <p:grpSp>
            <p:nvGrpSpPr>
              <p:cNvPr id="13" name="Group 12">
                <a:extLst>
                  <a:ext uri="{FF2B5EF4-FFF2-40B4-BE49-F238E27FC236}">
                    <a16:creationId xmlns:a16="http://schemas.microsoft.com/office/drawing/2014/main" id="{E69C85C1-EDA6-48C7-BE7C-E5F2824ED650}"/>
                  </a:ext>
                </a:extLst>
              </p:cNvPr>
              <p:cNvGrpSpPr/>
              <p:nvPr/>
            </p:nvGrpSpPr>
            <p:grpSpPr>
              <a:xfrm>
                <a:off x="20320" y="0"/>
                <a:ext cx="1380944" cy="2197100"/>
                <a:chOff x="0" y="0"/>
                <a:chExt cx="1380944" cy="2197100"/>
              </a:xfrm>
            </p:grpSpPr>
            <p:grpSp>
              <p:nvGrpSpPr>
                <p:cNvPr id="18" name="Group 17">
                  <a:extLst>
                    <a:ext uri="{FF2B5EF4-FFF2-40B4-BE49-F238E27FC236}">
                      <a16:creationId xmlns:a16="http://schemas.microsoft.com/office/drawing/2014/main" id="{7EDEED83-BF2F-4B48-AC0A-B5315DD80B13}"/>
                    </a:ext>
                  </a:extLst>
                </p:cNvPr>
                <p:cNvGrpSpPr/>
                <p:nvPr/>
              </p:nvGrpSpPr>
              <p:grpSpPr>
                <a:xfrm>
                  <a:off x="0" y="0"/>
                  <a:ext cx="1380944" cy="2197100"/>
                  <a:chOff x="0" y="0"/>
                  <a:chExt cx="1380944" cy="2197100"/>
                </a:xfrm>
              </p:grpSpPr>
              <p:grpSp>
                <p:nvGrpSpPr>
                  <p:cNvPr id="21" name="Group 20">
                    <a:extLst>
                      <a:ext uri="{FF2B5EF4-FFF2-40B4-BE49-F238E27FC236}">
                        <a16:creationId xmlns:a16="http://schemas.microsoft.com/office/drawing/2014/main" id="{4DFFFE11-ABB2-409B-BE22-9081567BBC57}"/>
                      </a:ext>
                    </a:extLst>
                  </p:cNvPr>
                  <p:cNvGrpSpPr/>
                  <p:nvPr/>
                </p:nvGrpSpPr>
                <p:grpSpPr>
                  <a:xfrm>
                    <a:off x="0" y="148771"/>
                    <a:ext cx="1380944" cy="1848458"/>
                    <a:chOff x="0" y="0"/>
                    <a:chExt cx="1380944" cy="1848458"/>
                  </a:xfrm>
                </p:grpSpPr>
                <p:grpSp>
                  <p:nvGrpSpPr>
                    <p:cNvPr id="24" name="Group 23">
                      <a:extLst>
                        <a:ext uri="{FF2B5EF4-FFF2-40B4-BE49-F238E27FC236}">
                          <a16:creationId xmlns:a16="http://schemas.microsoft.com/office/drawing/2014/main" id="{643CBCC9-F9B1-46FE-898F-26DC5E38ECA3}"/>
                        </a:ext>
                      </a:extLst>
                    </p:cNvPr>
                    <p:cNvGrpSpPr/>
                    <p:nvPr/>
                  </p:nvGrpSpPr>
                  <p:grpSpPr>
                    <a:xfrm>
                      <a:off x="0" y="0"/>
                      <a:ext cx="1380944" cy="1803582"/>
                      <a:chOff x="0" y="0"/>
                      <a:chExt cx="1380944" cy="1803582"/>
                    </a:xfrm>
                  </p:grpSpPr>
                  <p:grpSp>
                    <p:nvGrpSpPr>
                      <p:cNvPr id="26" name="Group 25">
                        <a:extLst>
                          <a:ext uri="{FF2B5EF4-FFF2-40B4-BE49-F238E27FC236}">
                            <a16:creationId xmlns:a16="http://schemas.microsoft.com/office/drawing/2014/main" id="{8F3408AB-CB03-479B-BA80-2C6449887543}"/>
                          </a:ext>
                        </a:extLst>
                      </p:cNvPr>
                      <p:cNvGrpSpPr/>
                      <p:nvPr/>
                    </p:nvGrpSpPr>
                    <p:grpSpPr>
                      <a:xfrm>
                        <a:off x="0" y="50799"/>
                        <a:ext cx="1380944" cy="1752783"/>
                        <a:chOff x="0" y="-1"/>
                        <a:chExt cx="1380944" cy="1752783"/>
                      </a:xfrm>
                    </p:grpSpPr>
                    <p:grpSp>
                      <p:nvGrpSpPr>
                        <p:cNvPr id="28" name="Group 27">
                          <a:extLst>
                            <a:ext uri="{FF2B5EF4-FFF2-40B4-BE49-F238E27FC236}">
                              <a16:creationId xmlns:a16="http://schemas.microsoft.com/office/drawing/2014/main" id="{87AA359E-55D9-4521-ACA8-CA20D2559B11}"/>
                            </a:ext>
                          </a:extLst>
                        </p:cNvPr>
                        <p:cNvGrpSpPr/>
                        <p:nvPr/>
                      </p:nvGrpSpPr>
                      <p:grpSpPr>
                        <a:xfrm>
                          <a:off x="0" y="-1"/>
                          <a:ext cx="1380944" cy="1752783"/>
                          <a:chOff x="0" y="-1"/>
                          <a:chExt cx="1380944" cy="1752783"/>
                        </a:xfrm>
                      </p:grpSpPr>
                      <p:grpSp>
                        <p:nvGrpSpPr>
                          <p:cNvPr id="30" name="Group 29">
                            <a:extLst>
                              <a:ext uri="{FF2B5EF4-FFF2-40B4-BE49-F238E27FC236}">
                                <a16:creationId xmlns:a16="http://schemas.microsoft.com/office/drawing/2014/main" id="{43C0CE14-B1BD-441C-AA1A-AF64239DA95F}"/>
                              </a:ext>
                            </a:extLst>
                          </p:cNvPr>
                          <p:cNvGrpSpPr/>
                          <p:nvPr/>
                        </p:nvGrpSpPr>
                        <p:grpSpPr>
                          <a:xfrm>
                            <a:off x="0" y="-1"/>
                            <a:ext cx="666115" cy="1738999"/>
                            <a:chOff x="0" y="-1"/>
                            <a:chExt cx="666115" cy="1738999"/>
                          </a:xfrm>
                        </p:grpSpPr>
                        <p:grpSp>
                          <p:nvGrpSpPr>
                            <p:cNvPr id="76" name="Group 75">
                              <a:extLst>
                                <a:ext uri="{FF2B5EF4-FFF2-40B4-BE49-F238E27FC236}">
                                  <a16:creationId xmlns:a16="http://schemas.microsoft.com/office/drawing/2014/main" id="{AAAC5180-3C66-4068-AB0E-7113203463AA}"/>
                                </a:ext>
                              </a:extLst>
                            </p:cNvPr>
                            <p:cNvGrpSpPr/>
                            <p:nvPr/>
                          </p:nvGrpSpPr>
                          <p:grpSpPr>
                            <a:xfrm>
                              <a:off x="0" y="-1"/>
                              <a:ext cx="666115" cy="920116"/>
                              <a:chOff x="0" y="0"/>
                              <a:chExt cx="666162" cy="920220"/>
                            </a:xfrm>
                          </p:grpSpPr>
                          <p:sp>
                            <p:nvSpPr>
                              <p:cNvPr id="98" name="Text Box 859">
                                <a:extLst>
                                  <a:ext uri="{FF2B5EF4-FFF2-40B4-BE49-F238E27FC236}">
                                    <a16:creationId xmlns:a16="http://schemas.microsoft.com/office/drawing/2014/main" id="{B51F4A15-2D25-4741-8E56-8485836C6179}"/>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99" name="AutoShape 860">
                                <a:extLst>
                                  <a:ext uri="{FF2B5EF4-FFF2-40B4-BE49-F238E27FC236}">
                                    <a16:creationId xmlns:a16="http://schemas.microsoft.com/office/drawing/2014/main" id="{1166E1BD-C351-44BB-8AA4-7AAA48038FA7}"/>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0" name="Text Box 861">
                                <a:extLst>
                                  <a:ext uri="{FF2B5EF4-FFF2-40B4-BE49-F238E27FC236}">
                                    <a16:creationId xmlns:a16="http://schemas.microsoft.com/office/drawing/2014/main" id="{421B0BE7-DA2B-4F73-B5AB-2734EE4E0FC4}"/>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101" name="AutoShape 862">
                                <a:extLst>
                                  <a:ext uri="{FF2B5EF4-FFF2-40B4-BE49-F238E27FC236}">
                                    <a16:creationId xmlns:a16="http://schemas.microsoft.com/office/drawing/2014/main" id="{F863E5F3-0290-41C7-A371-9335D4945D26}"/>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02" name="Line 863">
                                <a:extLst>
                                  <a:ext uri="{FF2B5EF4-FFF2-40B4-BE49-F238E27FC236}">
                                    <a16:creationId xmlns:a16="http://schemas.microsoft.com/office/drawing/2014/main" id="{2161BCB5-D495-4762-9CA9-D9CE91EE42FA}"/>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3" name="Text Box 864">
                                <a:extLst>
                                  <a:ext uri="{FF2B5EF4-FFF2-40B4-BE49-F238E27FC236}">
                                    <a16:creationId xmlns:a16="http://schemas.microsoft.com/office/drawing/2014/main" id="{99022404-9D42-4A7E-986E-5C5680C5902F}"/>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04" name="Rectangle 103">
                                <a:extLst>
                                  <a:ext uri="{FF2B5EF4-FFF2-40B4-BE49-F238E27FC236}">
                                    <a16:creationId xmlns:a16="http://schemas.microsoft.com/office/drawing/2014/main" id="{604107EE-3C6C-4362-B602-0657ACA00787}"/>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a:latin typeface="Times New Roman" panose="02020603050405020304" pitchFamily="18" charset="0"/>
                                  <a:cs typeface="Times New Roman" panose="02020603050405020304" pitchFamily="18" charset="0"/>
                                </a:endParaRPr>
                              </a:p>
                            </p:txBody>
                          </p:sp>
                          <p:cxnSp>
                            <p:nvCxnSpPr>
                              <p:cNvPr id="105" name="Line 866">
                                <a:extLst>
                                  <a:ext uri="{FF2B5EF4-FFF2-40B4-BE49-F238E27FC236}">
                                    <a16:creationId xmlns:a16="http://schemas.microsoft.com/office/drawing/2014/main" id="{CA5ED0E3-FDAD-4CD2-8280-A4FFF1CC9FBE}"/>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06" name="Oval 105">
                                <a:extLst>
                                  <a:ext uri="{FF2B5EF4-FFF2-40B4-BE49-F238E27FC236}">
                                    <a16:creationId xmlns:a16="http://schemas.microsoft.com/office/drawing/2014/main" id="{37E2F6B3-57E7-4D18-AB03-ED1A187D016C}"/>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latin typeface="Times New Roman" panose="02020603050405020304" pitchFamily="18" charset="0"/>
                                  <a:cs typeface="Times New Roman" panose="02020603050405020304" pitchFamily="18" charset="0"/>
                                </a:endParaRPr>
                              </a:p>
                            </p:txBody>
                          </p:sp>
                          <p:sp>
                            <p:nvSpPr>
                              <p:cNvPr id="107" name="Oval 106">
                                <a:extLst>
                                  <a:ext uri="{FF2B5EF4-FFF2-40B4-BE49-F238E27FC236}">
                                    <a16:creationId xmlns:a16="http://schemas.microsoft.com/office/drawing/2014/main" id="{C7E2C160-B5A9-4A16-8CD6-FC5DE9C14923}"/>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15CB14F8-C754-4FA1-BB26-7E490FDA2B27}"/>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latin typeface="Times New Roman" panose="02020603050405020304" pitchFamily="18" charset="0"/>
                                  <a:cs typeface="Times New Roman" panose="02020603050405020304" pitchFamily="18" charset="0"/>
                                </a:endParaRPr>
                              </a:p>
                            </p:txBody>
                          </p:sp>
                          <p:cxnSp>
                            <p:nvCxnSpPr>
                              <p:cNvPr id="109" name="Straight Connector 108">
                                <a:extLst>
                                  <a:ext uri="{FF2B5EF4-FFF2-40B4-BE49-F238E27FC236}">
                                    <a16:creationId xmlns:a16="http://schemas.microsoft.com/office/drawing/2014/main" id="{B43DF307-1262-4812-97EC-D6BB75117140}"/>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A9FC301-3FE7-461F-8DD8-143E45BCAA58}"/>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F00BE5D-5829-4895-A0D5-6CB30741DAD5}"/>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8CC410A-7635-40BD-986F-90EC943B9467}"/>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E40B9C1-8285-4D17-805A-458A973C5D7D}"/>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AF8CBB5-DADE-492A-9156-0A05F2E876F9}"/>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B8DE6FD-73A6-4B55-935B-92652BE68C0E}"/>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5B11E9B-4EA5-42E8-AB57-27D7E014E029}"/>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AADD5D6-229B-4D2D-BA94-F1CB92ACC4D7}"/>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C091662-0F4C-4CF8-990A-9DD1CD057A77}"/>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E7D85232-D3C8-4A4A-8D27-4CF22EC97832}"/>
                                </a:ext>
                              </a:extLst>
                            </p:cNvPr>
                            <p:cNvGrpSpPr/>
                            <p:nvPr/>
                          </p:nvGrpSpPr>
                          <p:grpSpPr>
                            <a:xfrm rot="10800000" flipH="1" flipV="1">
                              <a:off x="70184" y="858253"/>
                              <a:ext cx="520064" cy="880745"/>
                              <a:chOff x="4011" y="38728"/>
                              <a:chExt cx="520895" cy="881012"/>
                            </a:xfrm>
                          </p:grpSpPr>
                          <p:sp>
                            <p:nvSpPr>
                              <p:cNvPr id="78" name="Rectangle 77">
                                <a:extLst>
                                  <a:ext uri="{FF2B5EF4-FFF2-40B4-BE49-F238E27FC236}">
                                    <a16:creationId xmlns:a16="http://schemas.microsoft.com/office/drawing/2014/main" id="{C96936B9-5BDA-4A0D-8382-12503EBE714D}"/>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a:latin typeface="Times New Roman" panose="02020603050405020304" pitchFamily="18" charset="0"/>
                                  <a:cs typeface="Times New Roman" panose="02020603050405020304" pitchFamily="18" charset="0"/>
                                </a:endParaRPr>
                              </a:p>
                            </p:txBody>
                          </p:sp>
                          <p:grpSp>
                            <p:nvGrpSpPr>
                              <p:cNvPr id="79" name="Group 78">
                                <a:extLst>
                                  <a:ext uri="{FF2B5EF4-FFF2-40B4-BE49-F238E27FC236}">
                                    <a16:creationId xmlns:a16="http://schemas.microsoft.com/office/drawing/2014/main" id="{8B77D9A2-68BD-4603-B669-DADD81CE83BC}"/>
                                  </a:ext>
                                </a:extLst>
                              </p:cNvPr>
                              <p:cNvGrpSpPr/>
                              <p:nvPr/>
                            </p:nvGrpSpPr>
                            <p:grpSpPr>
                              <a:xfrm>
                                <a:off x="4011" y="38728"/>
                                <a:ext cx="520895" cy="881012"/>
                                <a:chOff x="4011" y="38728"/>
                                <a:chExt cx="520895" cy="881012"/>
                              </a:xfrm>
                            </p:grpSpPr>
                            <p:sp>
                              <p:nvSpPr>
                                <p:cNvPr id="80" name="Text Box 859">
                                  <a:extLst>
                                    <a:ext uri="{FF2B5EF4-FFF2-40B4-BE49-F238E27FC236}">
                                      <a16:creationId xmlns:a16="http://schemas.microsoft.com/office/drawing/2014/main" id="{F8B70293-16D9-4BE2-A733-AC56E4EACDEE}"/>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81" name="AutoShape 860">
                                  <a:extLst>
                                    <a:ext uri="{FF2B5EF4-FFF2-40B4-BE49-F238E27FC236}">
                                      <a16:creationId xmlns:a16="http://schemas.microsoft.com/office/drawing/2014/main" id="{7D36C426-02EA-441C-B496-E315B4C98699}"/>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82" name="Text Box 861">
                                  <a:extLst>
                                    <a:ext uri="{FF2B5EF4-FFF2-40B4-BE49-F238E27FC236}">
                                      <a16:creationId xmlns:a16="http://schemas.microsoft.com/office/drawing/2014/main" id="{CA2CC054-F6EC-49D5-9400-B6DDED1A08CA}"/>
                                    </a:ext>
                                  </a:extLst>
                                </p:cNvPr>
                                <p:cNvSpPr txBox="1">
                                  <a:spLocks noChangeArrowheads="1"/>
                                </p:cNvSpPr>
                                <p:nvPr/>
                              </p:nvSpPr>
                              <p:spPr bwMode="auto">
                                <a:xfrm>
                                  <a:off x="4011" y="363452"/>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83" name="AutoShape 862">
                                  <a:extLst>
                                    <a:ext uri="{FF2B5EF4-FFF2-40B4-BE49-F238E27FC236}">
                                      <a16:creationId xmlns:a16="http://schemas.microsoft.com/office/drawing/2014/main" id="{12DF6BDA-CCA0-4DDE-B5D4-AEC16210F2C1}"/>
                                    </a:ext>
                                  </a:extLst>
                                </p:cNvPr>
                                <p:cNvCxnSpPr>
                                  <a:cxnSpLocks noChangeShapeType="1"/>
                                </p:cNvCxnSpPr>
                                <p:nvPr/>
                              </p:nvCxnSpPr>
                              <p:spPr bwMode="auto">
                                <a:xfrm rot="16200000" flipH="1" flipV="1">
                                  <a:off x="266826" y="144004"/>
                                  <a:ext cx="210553" cy="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84" name="Line 863">
                                  <a:extLst>
                                    <a:ext uri="{FF2B5EF4-FFF2-40B4-BE49-F238E27FC236}">
                                      <a16:creationId xmlns:a16="http://schemas.microsoft.com/office/drawing/2014/main" id="{E4286786-E30F-4B27-BE6E-2CDA6C1192BB}"/>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85" name="Line 866">
                                  <a:extLst>
                                    <a:ext uri="{FF2B5EF4-FFF2-40B4-BE49-F238E27FC236}">
                                      <a16:creationId xmlns:a16="http://schemas.microsoft.com/office/drawing/2014/main" id="{08772B96-6B83-4314-8702-D9BDB46F47A6}"/>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86" name="Oval 85">
                                  <a:extLst>
                                    <a:ext uri="{FF2B5EF4-FFF2-40B4-BE49-F238E27FC236}">
                                      <a16:creationId xmlns:a16="http://schemas.microsoft.com/office/drawing/2014/main" id="{B050A90E-05CD-4D3C-9F3D-E788BCCF8490}"/>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0EE31EA9-6016-47F7-99ED-9C66A8F7ADED}"/>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latin typeface="Times New Roman" panose="02020603050405020304" pitchFamily="18" charset="0"/>
                                    <a:cs typeface="Times New Roman" panose="02020603050405020304" pitchFamily="18" charset="0"/>
                                  </a:endParaRPr>
                                </a:p>
                              </p:txBody>
                            </p:sp>
                            <p:cxnSp>
                              <p:nvCxnSpPr>
                                <p:cNvPr id="88" name="Straight Connector 87">
                                  <a:extLst>
                                    <a:ext uri="{FF2B5EF4-FFF2-40B4-BE49-F238E27FC236}">
                                      <a16:creationId xmlns:a16="http://schemas.microsoft.com/office/drawing/2014/main" id="{128FA14D-0CDF-48F0-A2F0-D78921B70384}"/>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88AA193-99BA-4F6C-830F-C04CC4263FA3}"/>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A2560C5-4615-433E-BF78-AD22BCBD9E09}"/>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AF9DF81-F6BA-4D30-99A3-B3BC0D07E379}"/>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1D15752-23D1-4BDA-893B-FC821E75D6CA}"/>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C110D4B-7ABC-4558-BEB0-0D1F76BCADB2}"/>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918DCBD-BD11-4B03-BDA3-CE75D3915C15}"/>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7E069D-717B-48D4-8CF0-36E6C7A79C30}"/>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49CCA80-5A00-4909-85F1-682AC5FBECAD}"/>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6070EE6-63F4-431A-8B29-D3CF1D7C3188}"/>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nvGrpSpPr>
                          <p:cNvPr id="31" name="Group 30">
                            <a:extLst>
                              <a:ext uri="{FF2B5EF4-FFF2-40B4-BE49-F238E27FC236}">
                                <a16:creationId xmlns:a16="http://schemas.microsoft.com/office/drawing/2014/main" id="{38A22DEE-354F-4347-A910-6D7E81936475}"/>
                              </a:ext>
                            </a:extLst>
                          </p:cNvPr>
                          <p:cNvGrpSpPr/>
                          <p:nvPr/>
                        </p:nvGrpSpPr>
                        <p:grpSpPr>
                          <a:xfrm>
                            <a:off x="714829" y="72572"/>
                            <a:ext cx="666115" cy="1680210"/>
                            <a:chOff x="0" y="0"/>
                            <a:chExt cx="666115" cy="1680344"/>
                          </a:xfrm>
                        </p:grpSpPr>
                        <p:grpSp>
                          <p:nvGrpSpPr>
                            <p:cNvPr id="33" name="Group 32">
                              <a:extLst>
                                <a:ext uri="{FF2B5EF4-FFF2-40B4-BE49-F238E27FC236}">
                                  <a16:creationId xmlns:a16="http://schemas.microsoft.com/office/drawing/2014/main" id="{9F05AA95-6090-4348-8B47-625084A54BA8}"/>
                                </a:ext>
                              </a:extLst>
                            </p:cNvPr>
                            <p:cNvGrpSpPr/>
                            <p:nvPr/>
                          </p:nvGrpSpPr>
                          <p:grpSpPr>
                            <a:xfrm rot="10800000">
                              <a:off x="0" y="760228"/>
                              <a:ext cx="666115" cy="920116"/>
                              <a:chOff x="0" y="0"/>
                              <a:chExt cx="666162" cy="920220"/>
                            </a:xfrm>
                          </p:grpSpPr>
                          <p:sp>
                            <p:nvSpPr>
                              <p:cNvPr id="55" name="Text Box 859">
                                <a:extLst>
                                  <a:ext uri="{FF2B5EF4-FFF2-40B4-BE49-F238E27FC236}">
                                    <a16:creationId xmlns:a16="http://schemas.microsoft.com/office/drawing/2014/main" id="{D1D99102-D651-473E-80CA-75F47B92BFC7}"/>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56" name="AutoShape 860">
                                <a:extLst>
                                  <a:ext uri="{FF2B5EF4-FFF2-40B4-BE49-F238E27FC236}">
                                    <a16:creationId xmlns:a16="http://schemas.microsoft.com/office/drawing/2014/main" id="{317C2A11-74BF-4DB5-A1F6-E7F9692E62F4}"/>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7" name="Text Box 861">
                                <a:extLst>
                                  <a:ext uri="{FF2B5EF4-FFF2-40B4-BE49-F238E27FC236}">
                                    <a16:creationId xmlns:a16="http://schemas.microsoft.com/office/drawing/2014/main" id="{D3FBC599-D2B6-4DDE-A7F5-CAA7DAE7773F}"/>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58" name="AutoShape 862">
                                <a:extLst>
                                  <a:ext uri="{FF2B5EF4-FFF2-40B4-BE49-F238E27FC236}">
                                    <a16:creationId xmlns:a16="http://schemas.microsoft.com/office/drawing/2014/main" id="{0BC02115-8DB8-46E9-8248-14E22A834387}"/>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9" name="Line 863">
                                <a:extLst>
                                  <a:ext uri="{FF2B5EF4-FFF2-40B4-BE49-F238E27FC236}">
                                    <a16:creationId xmlns:a16="http://schemas.microsoft.com/office/drawing/2014/main" id="{C1931436-6AE3-4DAD-8562-912C6BE6BDDE}"/>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0" name="Text Box 864">
                                <a:extLst>
                                  <a:ext uri="{FF2B5EF4-FFF2-40B4-BE49-F238E27FC236}">
                                    <a16:creationId xmlns:a16="http://schemas.microsoft.com/office/drawing/2014/main" id="{28094DA6-3390-444F-8853-78CC3287CA04}"/>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61" name="Rectangle 60">
                                <a:extLst>
                                  <a:ext uri="{FF2B5EF4-FFF2-40B4-BE49-F238E27FC236}">
                                    <a16:creationId xmlns:a16="http://schemas.microsoft.com/office/drawing/2014/main" id="{A884DA6D-B457-447F-99B0-4BE2D1255D5C}"/>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a:latin typeface="Times New Roman" panose="02020603050405020304" pitchFamily="18" charset="0"/>
                                  <a:cs typeface="Times New Roman" panose="02020603050405020304" pitchFamily="18" charset="0"/>
                                </a:endParaRPr>
                              </a:p>
                            </p:txBody>
                          </p:sp>
                          <p:cxnSp>
                            <p:nvCxnSpPr>
                              <p:cNvPr id="62" name="Line 866">
                                <a:extLst>
                                  <a:ext uri="{FF2B5EF4-FFF2-40B4-BE49-F238E27FC236}">
                                    <a16:creationId xmlns:a16="http://schemas.microsoft.com/office/drawing/2014/main" id="{57192811-BCB8-435D-8B71-0C63A24DB434}"/>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63" name="Oval 62">
                                <a:extLst>
                                  <a:ext uri="{FF2B5EF4-FFF2-40B4-BE49-F238E27FC236}">
                                    <a16:creationId xmlns:a16="http://schemas.microsoft.com/office/drawing/2014/main" id="{36E612CD-DE33-4D02-8718-772F322B02EE}"/>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latin typeface="Times New Roman" panose="02020603050405020304" pitchFamily="18" charset="0"/>
                                  <a:cs typeface="Times New Roman" panose="02020603050405020304" pitchFamily="18" charset="0"/>
                                </a:endParaRPr>
                              </a:p>
                            </p:txBody>
                          </p:sp>
                          <p:sp>
                            <p:nvSpPr>
                              <p:cNvPr id="64" name="Oval 63">
                                <a:extLst>
                                  <a:ext uri="{FF2B5EF4-FFF2-40B4-BE49-F238E27FC236}">
                                    <a16:creationId xmlns:a16="http://schemas.microsoft.com/office/drawing/2014/main" id="{926AD86C-E9D0-406E-8F3D-A4CE6588971F}"/>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latin typeface="Times New Roman" panose="02020603050405020304" pitchFamily="18" charset="0"/>
                                  <a:cs typeface="Times New Roman" panose="02020603050405020304" pitchFamily="18" charset="0"/>
                                </a:endParaRPr>
                              </a:p>
                            </p:txBody>
                          </p:sp>
                          <p:sp>
                            <p:nvSpPr>
                              <p:cNvPr id="65" name="Oval 64">
                                <a:extLst>
                                  <a:ext uri="{FF2B5EF4-FFF2-40B4-BE49-F238E27FC236}">
                                    <a16:creationId xmlns:a16="http://schemas.microsoft.com/office/drawing/2014/main" id="{28C6F421-46A8-439C-953F-518BCDE468EA}"/>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latin typeface="Times New Roman" panose="02020603050405020304" pitchFamily="18" charset="0"/>
                                  <a:cs typeface="Times New Roman" panose="02020603050405020304" pitchFamily="18" charset="0"/>
                                </a:endParaRPr>
                              </a:p>
                            </p:txBody>
                          </p:sp>
                          <p:cxnSp>
                            <p:nvCxnSpPr>
                              <p:cNvPr id="66" name="Straight Connector 65">
                                <a:extLst>
                                  <a:ext uri="{FF2B5EF4-FFF2-40B4-BE49-F238E27FC236}">
                                    <a16:creationId xmlns:a16="http://schemas.microsoft.com/office/drawing/2014/main" id="{0E0C1E9C-071B-4F6A-B0A3-9B6F4A305DC1}"/>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5848DEC-9072-4217-821C-123B51A9AD27}"/>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EAA49DF-6B23-4754-8BC9-04E437AF9E97}"/>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C332CE2-A52A-4E13-944B-3AA9069A0BF2}"/>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9290D8E-4154-42AD-B1D9-794F5639F190}"/>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66583E1-9763-4B7D-B1F3-25B93E909FE4}"/>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DA282D4-D73F-4D26-B66C-DD81A7CAC675}"/>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9886FDE-C2C6-4E63-9B6C-B19F037B4ABD}"/>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4826B81-2D41-4AE9-B06A-CDF97BD5A2C8}"/>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48F31AB-51DD-40BB-8126-34FC1732AE33}"/>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2F348C98-3B8E-407A-AA3F-1A32E3E6220D}"/>
                                </a:ext>
                              </a:extLst>
                            </p:cNvPr>
                            <p:cNvGrpSpPr/>
                            <p:nvPr/>
                          </p:nvGrpSpPr>
                          <p:grpSpPr>
                            <a:xfrm rot="10800000" flipV="1">
                              <a:off x="76201" y="0"/>
                              <a:ext cx="520669" cy="880762"/>
                              <a:chOff x="4011" y="38728"/>
                              <a:chExt cx="520895" cy="881012"/>
                            </a:xfrm>
                          </p:grpSpPr>
                          <p:sp>
                            <p:nvSpPr>
                              <p:cNvPr id="35" name="Rectangle 34">
                                <a:extLst>
                                  <a:ext uri="{FF2B5EF4-FFF2-40B4-BE49-F238E27FC236}">
                                    <a16:creationId xmlns:a16="http://schemas.microsoft.com/office/drawing/2014/main" id="{67C17051-E990-4535-A15B-100E918D003D}"/>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a:latin typeface="Times New Roman" panose="02020603050405020304" pitchFamily="18" charset="0"/>
                                  <a:cs typeface="Times New Roman" panose="02020603050405020304" pitchFamily="18" charset="0"/>
                                </a:endParaRPr>
                              </a:p>
                            </p:txBody>
                          </p:sp>
                          <p:grpSp>
                            <p:nvGrpSpPr>
                              <p:cNvPr id="36" name="Group 35">
                                <a:extLst>
                                  <a:ext uri="{FF2B5EF4-FFF2-40B4-BE49-F238E27FC236}">
                                    <a16:creationId xmlns:a16="http://schemas.microsoft.com/office/drawing/2014/main" id="{592089A7-6D9A-4653-BA30-4F82C7F2B1E2}"/>
                                  </a:ext>
                                </a:extLst>
                              </p:cNvPr>
                              <p:cNvGrpSpPr/>
                              <p:nvPr/>
                            </p:nvGrpSpPr>
                            <p:grpSpPr>
                              <a:xfrm>
                                <a:off x="4011" y="38728"/>
                                <a:ext cx="520895" cy="881012"/>
                                <a:chOff x="4011" y="38728"/>
                                <a:chExt cx="520895" cy="881012"/>
                              </a:xfrm>
                            </p:grpSpPr>
                            <p:sp>
                              <p:nvSpPr>
                                <p:cNvPr id="37" name="Text Box 859">
                                  <a:extLst>
                                    <a:ext uri="{FF2B5EF4-FFF2-40B4-BE49-F238E27FC236}">
                                      <a16:creationId xmlns:a16="http://schemas.microsoft.com/office/drawing/2014/main" id="{CCCCA432-84CD-4790-BF06-B138CD084695}"/>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38" name="AutoShape 860">
                                  <a:extLst>
                                    <a:ext uri="{FF2B5EF4-FFF2-40B4-BE49-F238E27FC236}">
                                      <a16:creationId xmlns:a16="http://schemas.microsoft.com/office/drawing/2014/main" id="{35A491C6-08F3-444B-B6F2-8955DC62FDBF}"/>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9" name="Text Box 861">
                                  <a:extLst>
                                    <a:ext uri="{FF2B5EF4-FFF2-40B4-BE49-F238E27FC236}">
                                      <a16:creationId xmlns:a16="http://schemas.microsoft.com/office/drawing/2014/main" id="{16FCFECF-E96B-4819-8328-94E579E5958A}"/>
                                    </a:ext>
                                  </a:extLst>
                                </p:cNvPr>
                                <p:cNvSpPr txBox="1">
                                  <a:spLocks noChangeArrowheads="1"/>
                                </p:cNvSpPr>
                                <p:nvPr/>
                              </p:nvSpPr>
                              <p:spPr bwMode="auto">
                                <a:xfrm>
                                  <a:off x="4011" y="363452"/>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40" name="AutoShape 862">
                                  <a:extLst>
                                    <a:ext uri="{FF2B5EF4-FFF2-40B4-BE49-F238E27FC236}">
                                      <a16:creationId xmlns:a16="http://schemas.microsoft.com/office/drawing/2014/main" id="{27B67873-F3D9-4B01-AAE1-03EA41EE55D0}"/>
                                    </a:ext>
                                  </a:extLst>
                                </p:cNvPr>
                                <p:cNvCxnSpPr>
                                  <a:cxnSpLocks noChangeShapeType="1"/>
                                </p:cNvCxnSpPr>
                                <p:nvPr/>
                              </p:nvCxnSpPr>
                              <p:spPr bwMode="auto">
                                <a:xfrm rot="16200000" flipH="1" flipV="1">
                                  <a:off x="266826" y="144004"/>
                                  <a:ext cx="210553" cy="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1" name="Line 863">
                                  <a:extLst>
                                    <a:ext uri="{FF2B5EF4-FFF2-40B4-BE49-F238E27FC236}">
                                      <a16:creationId xmlns:a16="http://schemas.microsoft.com/office/drawing/2014/main" id="{20AB35C3-41C6-438D-AD29-FD45FF627899}"/>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2" name="Line 866">
                                  <a:extLst>
                                    <a:ext uri="{FF2B5EF4-FFF2-40B4-BE49-F238E27FC236}">
                                      <a16:creationId xmlns:a16="http://schemas.microsoft.com/office/drawing/2014/main" id="{78A5B625-8DDA-4356-B5C7-F2D5241C425D}"/>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3" name="Oval 42">
                                  <a:extLst>
                                    <a:ext uri="{FF2B5EF4-FFF2-40B4-BE49-F238E27FC236}">
                                      <a16:creationId xmlns:a16="http://schemas.microsoft.com/office/drawing/2014/main" id="{AAF4BE83-89D3-4C3D-8AE6-76025FCE94A0}"/>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latin typeface="Times New Roman" panose="02020603050405020304" pitchFamily="18" charset="0"/>
                                    <a:cs typeface="Times New Roman" panose="02020603050405020304" pitchFamily="18" charset="0"/>
                                  </a:endParaRPr>
                                </a:p>
                              </p:txBody>
                            </p:sp>
                            <p:sp>
                              <p:nvSpPr>
                                <p:cNvPr id="44" name="Oval 43">
                                  <a:extLst>
                                    <a:ext uri="{FF2B5EF4-FFF2-40B4-BE49-F238E27FC236}">
                                      <a16:creationId xmlns:a16="http://schemas.microsoft.com/office/drawing/2014/main" id="{3DEA203A-2CB9-4627-AAED-F0D95538E881}"/>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latin typeface="Times New Roman" panose="02020603050405020304" pitchFamily="18" charset="0"/>
                                    <a:cs typeface="Times New Roman" panose="02020603050405020304" pitchFamily="18" charset="0"/>
                                  </a:endParaRPr>
                                </a:p>
                              </p:txBody>
                            </p:sp>
                            <p:cxnSp>
                              <p:nvCxnSpPr>
                                <p:cNvPr id="45" name="Straight Connector 44">
                                  <a:extLst>
                                    <a:ext uri="{FF2B5EF4-FFF2-40B4-BE49-F238E27FC236}">
                                      <a16:creationId xmlns:a16="http://schemas.microsoft.com/office/drawing/2014/main" id="{4360C119-69B9-42B0-AFA3-4F746A8EA6C2}"/>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F407BA-E380-4A38-960E-404642DE5086}"/>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177454-DF47-40C1-9C14-AE4632C0A363}"/>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BCEB8CB-2680-4263-B079-B4B850150F17}"/>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F6F360-C0EB-4077-8C0C-F00C2ED3F9BE}"/>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2CDFD7F-D5D6-418B-8467-48E242CAA9D4}"/>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84AA9D4-1B23-4460-A4FA-107BF609E916}"/>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47A61E8-9B69-42DF-B095-D4386A0B9E3A}"/>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80FB55A-373A-4ADF-9BB3-B9353E7D8431}"/>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CA36186-77EC-4E06-9D3F-271AB36B6F06}"/>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cxnSp>
                        <p:nvCxnSpPr>
                          <p:cNvPr id="32" name="Straight Connector 31">
                            <a:extLst>
                              <a:ext uri="{FF2B5EF4-FFF2-40B4-BE49-F238E27FC236}">
                                <a16:creationId xmlns:a16="http://schemas.microsoft.com/office/drawing/2014/main" id="{6250550E-89F8-40EF-80B0-159116266EC3}"/>
                              </a:ext>
                            </a:extLst>
                          </p:cNvPr>
                          <p:cNvCxnSpPr/>
                          <p:nvPr/>
                        </p:nvCxnSpPr>
                        <p:spPr>
                          <a:xfrm>
                            <a:off x="435429" y="1680029"/>
                            <a:ext cx="512901"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9" name="Straight Connector 28">
                          <a:extLst>
                            <a:ext uri="{FF2B5EF4-FFF2-40B4-BE49-F238E27FC236}">
                              <a16:creationId xmlns:a16="http://schemas.microsoft.com/office/drawing/2014/main" id="{DF886AEE-C62D-425E-BA47-5308B45332C8}"/>
                            </a:ext>
                          </a:extLst>
                        </p:cNvPr>
                        <p:cNvCxnSpPr/>
                        <p:nvPr/>
                      </p:nvCxnSpPr>
                      <p:spPr>
                        <a:xfrm>
                          <a:off x="435429" y="72572"/>
                          <a:ext cx="510043"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7" name="Straight Connector 26">
                        <a:extLst>
                          <a:ext uri="{FF2B5EF4-FFF2-40B4-BE49-F238E27FC236}">
                            <a16:creationId xmlns:a16="http://schemas.microsoft.com/office/drawing/2014/main" id="{C66768A2-9C03-4D35-94C5-955F28CA8FD3}"/>
                          </a:ext>
                        </a:extLst>
                      </p:cNvPr>
                      <p:cNvCxnSpPr/>
                      <p:nvPr/>
                    </p:nvCxnSpPr>
                    <p:spPr>
                      <a:xfrm flipV="1">
                        <a:off x="696686" y="0"/>
                        <a:ext cx="0" cy="12127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5" name="Straight Connector 24">
                      <a:extLst>
                        <a:ext uri="{FF2B5EF4-FFF2-40B4-BE49-F238E27FC236}">
                          <a16:creationId xmlns:a16="http://schemas.microsoft.com/office/drawing/2014/main" id="{BD775DC6-7014-46E3-8028-5C4DE235B271}"/>
                        </a:ext>
                      </a:extLst>
                    </p:cNvPr>
                    <p:cNvCxnSpPr/>
                    <p:nvPr/>
                  </p:nvCxnSpPr>
                  <p:spPr>
                    <a:xfrm flipV="1">
                      <a:off x="667657" y="1727200"/>
                      <a:ext cx="0" cy="121258"/>
                    </a:xfrm>
                    <a:prstGeom prst="line">
                      <a:avLst/>
                    </a:prstGeom>
                    <a:ln w="12700"/>
                  </p:spPr>
                  <p:style>
                    <a:lnRef idx="1">
                      <a:schemeClr val="dk1"/>
                    </a:lnRef>
                    <a:fillRef idx="0">
                      <a:schemeClr val="dk1"/>
                    </a:fillRef>
                    <a:effectRef idx="0">
                      <a:schemeClr val="dk1"/>
                    </a:effectRef>
                    <a:fontRef idx="minor">
                      <a:schemeClr val="tx1"/>
                    </a:fontRef>
                  </p:style>
                </p:cxnSp>
              </p:grpSp>
              <p:sp>
                <p:nvSpPr>
                  <p:cNvPr id="22" name="Text Box 861">
                    <a:extLst>
                      <a:ext uri="{FF2B5EF4-FFF2-40B4-BE49-F238E27FC236}">
                        <a16:creationId xmlns:a16="http://schemas.microsoft.com/office/drawing/2014/main" id="{E7DAB445-5576-4C48-B6DD-887492DA045D}"/>
                      </a:ext>
                    </a:extLst>
                  </p:cNvPr>
                  <p:cNvSpPr txBox="1">
                    <a:spLocks noChangeArrowheads="1"/>
                  </p:cNvSpPr>
                  <p:nvPr/>
                </p:nvSpPr>
                <p:spPr bwMode="auto">
                  <a:xfrm>
                    <a:off x="613229" y="0"/>
                    <a:ext cx="166914"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A </a:t>
                    </a:r>
                  </a:p>
                </p:txBody>
              </p:sp>
              <mc:AlternateContent xmlns:mc="http://schemas.openxmlformats.org/markup-compatibility/2006" xmlns:a14="http://schemas.microsoft.com/office/drawing/2010/main">
                <mc:Choice Requires="a14">
                  <p:sp>
                    <p:nvSpPr>
                      <p:cNvPr id="23" name="Text Box 861">
                        <a:extLst>
                          <a:ext uri="{FF2B5EF4-FFF2-40B4-BE49-F238E27FC236}">
                            <a16:creationId xmlns:a16="http://schemas.microsoft.com/office/drawing/2014/main" id="{5A18479F-EC0D-4CC9-952B-957AE1AC7EED}"/>
                          </a:ext>
                        </a:extLst>
                      </p:cNvPr>
                      <p:cNvSpPr txBox="1">
                        <a:spLocks noChangeArrowheads="1"/>
                      </p:cNvSpPr>
                      <p:nvPr/>
                    </p:nvSpPr>
                    <p:spPr bwMode="auto">
                      <a:xfrm>
                        <a:off x="562429" y="2006600"/>
                        <a:ext cx="166914" cy="1905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n-IN" sz="11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100" i="1">
                                      <a:effectLst/>
                                      <a:latin typeface="Cambria Math" panose="02040503050406030204" pitchFamily="18" charset="0"/>
                                      <a:ea typeface="Calibri" panose="020F0502020204030204" pitchFamily="34" charset="0"/>
                                      <a:cs typeface="Times New Roman" panose="02020603050405020304" pitchFamily="18" charset="0"/>
                                    </a:rPr>
                                    <m:t>𝐴</m:t>
                                  </m:r>
                                </m:e>
                              </m:acc>
                            </m:oMath>
                          </m:oMathPara>
                        </a14:m>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3" name="Text Box 861">
                        <a:extLst>
                          <a:ext uri="{FF2B5EF4-FFF2-40B4-BE49-F238E27FC236}">
                            <a16:creationId xmlns:a16="http://schemas.microsoft.com/office/drawing/2014/main" id="{5A18479F-EC0D-4CC9-952B-957AE1AC7EED}"/>
                          </a:ext>
                        </a:extLst>
                      </p:cNvPr>
                      <p:cNvSpPr txBox="1">
                        <a:spLocks noRot="1" noChangeAspect="1" noMove="1" noResize="1" noEditPoints="1" noAdjustHandles="1" noChangeArrowheads="1" noChangeShapeType="1" noTextEdit="1"/>
                      </p:cNvSpPr>
                      <p:nvPr/>
                    </p:nvSpPr>
                    <p:spPr bwMode="auto">
                      <a:xfrm>
                        <a:off x="562429" y="2006600"/>
                        <a:ext cx="166914" cy="190500"/>
                      </a:xfrm>
                      <a:prstGeom prst="rect">
                        <a:avLst/>
                      </a:prstGeom>
                      <a:blipFill>
                        <a:blip r:embed="rId3"/>
                        <a:stretch>
                          <a:fillRect r="-589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grpSp>
            <p:cxnSp>
              <p:nvCxnSpPr>
                <p:cNvPr id="19" name="Straight Connector 18">
                  <a:extLst>
                    <a:ext uri="{FF2B5EF4-FFF2-40B4-BE49-F238E27FC236}">
                      <a16:creationId xmlns:a16="http://schemas.microsoft.com/office/drawing/2014/main" id="{30C73E14-B7C2-4050-BA46-D6704C291610}"/>
                    </a:ext>
                  </a:extLst>
                </p:cNvPr>
                <p:cNvCxnSpPr/>
                <p:nvPr/>
              </p:nvCxnSpPr>
              <p:spPr>
                <a:xfrm>
                  <a:off x="942340" y="1082040"/>
                  <a:ext cx="23946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FD6B225-9412-47A7-B23A-EF1BA5779AC1}"/>
                    </a:ext>
                  </a:extLst>
                </p:cNvPr>
                <p:cNvCxnSpPr/>
                <p:nvPr/>
              </p:nvCxnSpPr>
              <p:spPr>
                <a:xfrm>
                  <a:off x="193040" y="1092200"/>
                  <a:ext cx="239462"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4" name="Text Box 861">
                <a:extLst>
                  <a:ext uri="{FF2B5EF4-FFF2-40B4-BE49-F238E27FC236}">
                    <a16:creationId xmlns:a16="http://schemas.microsoft.com/office/drawing/2014/main" id="{373A2544-50A7-4A77-96CF-7DC37DE9EA20}"/>
                  </a:ext>
                </a:extLst>
              </p:cNvPr>
              <p:cNvSpPr txBox="1">
                <a:spLocks noChangeArrowheads="1"/>
              </p:cNvSpPr>
              <p:nvPr/>
            </p:nvSpPr>
            <p:spPr bwMode="auto">
              <a:xfrm>
                <a:off x="0" y="571500"/>
                <a:ext cx="16685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B </a:t>
                </a:r>
              </a:p>
            </p:txBody>
          </p:sp>
          <p:sp>
            <p:nvSpPr>
              <p:cNvPr id="15" name="Text Box 861">
                <a:extLst>
                  <a:ext uri="{FF2B5EF4-FFF2-40B4-BE49-F238E27FC236}">
                    <a16:creationId xmlns:a16="http://schemas.microsoft.com/office/drawing/2014/main" id="{F941CF5F-16BB-4236-979A-121727CB3742}"/>
                  </a:ext>
                </a:extLst>
              </p:cNvPr>
              <p:cNvSpPr txBox="1">
                <a:spLocks noChangeArrowheads="1"/>
              </p:cNvSpPr>
              <p:nvPr/>
            </p:nvSpPr>
            <p:spPr bwMode="auto">
              <a:xfrm>
                <a:off x="1193800" y="609600"/>
                <a:ext cx="16685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B </a:t>
                </a:r>
              </a:p>
            </p:txBody>
          </p:sp>
          <p:sp>
            <p:nvSpPr>
              <p:cNvPr id="16" name="Text Box 861">
                <a:extLst>
                  <a:ext uri="{FF2B5EF4-FFF2-40B4-BE49-F238E27FC236}">
                    <a16:creationId xmlns:a16="http://schemas.microsoft.com/office/drawing/2014/main" id="{9FFA08A3-C863-4E91-9D07-749DC00B417A}"/>
                  </a:ext>
                </a:extLst>
              </p:cNvPr>
              <p:cNvSpPr txBox="1">
                <a:spLocks noChangeArrowheads="1"/>
              </p:cNvSpPr>
              <p:nvPr/>
            </p:nvSpPr>
            <p:spPr bwMode="auto">
              <a:xfrm>
                <a:off x="1252220" y="1411401"/>
                <a:ext cx="16685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B </a:t>
                </a:r>
              </a:p>
            </p:txBody>
          </p:sp>
          <p:sp>
            <p:nvSpPr>
              <p:cNvPr id="17" name="Text Box 861">
                <a:extLst>
                  <a:ext uri="{FF2B5EF4-FFF2-40B4-BE49-F238E27FC236}">
                    <a16:creationId xmlns:a16="http://schemas.microsoft.com/office/drawing/2014/main" id="{37D84408-1BF8-4640-9361-1B1BA5F41CE0}"/>
                  </a:ext>
                </a:extLst>
              </p:cNvPr>
              <p:cNvSpPr txBox="1">
                <a:spLocks noChangeArrowheads="1"/>
              </p:cNvSpPr>
              <p:nvPr/>
            </p:nvSpPr>
            <p:spPr bwMode="auto">
              <a:xfrm>
                <a:off x="71120" y="1391920"/>
                <a:ext cx="16685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B </a:t>
                </a:r>
              </a:p>
            </p:txBody>
          </p:sp>
        </p:grpSp>
        <p:sp>
          <p:nvSpPr>
            <p:cNvPr id="11" name="Text Box 861">
              <a:extLst>
                <a:ext uri="{FF2B5EF4-FFF2-40B4-BE49-F238E27FC236}">
                  <a16:creationId xmlns:a16="http://schemas.microsoft.com/office/drawing/2014/main" id="{236F8FDC-69A7-4927-BC57-AC66D104B945}"/>
                </a:ext>
              </a:extLst>
            </p:cNvPr>
            <p:cNvSpPr txBox="1">
              <a:spLocks noChangeArrowheads="1"/>
            </p:cNvSpPr>
            <p:nvPr/>
          </p:nvSpPr>
          <p:spPr bwMode="auto">
            <a:xfrm>
              <a:off x="71120" y="1003300"/>
              <a:ext cx="16680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X </a:t>
              </a:r>
            </a:p>
          </p:txBody>
        </p:sp>
        <mc:AlternateContent xmlns:mc="http://schemas.openxmlformats.org/markup-compatibility/2006" xmlns:a14="http://schemas.microsoft.com/office/drawing/2010/main">
          <mc:Choice Requires="a14">
            <p:sp>
              <p:nvSpPr>
                <p:cNvPr id="12" name="Text Box 861">
                  <a:extLst>
                    <a:ext uri="{FF2B5EF4-FFF2-40B4-BE49-F238E27FC236}">
                      <a16:creationId xmlns:a16="http://schemas.microsoft.com/office/drawing/2014/main" id="{0E86B79D-2332-4C56-97FF-3CA37C9F85CC}"/>
                    </a:ext>
                  </a:extLst>
                </p:cNvPr>
                <p:cNvSpPr txBox="1">
                  <a:spLocks noChangeArrowheads="1"/>
                </p:cNvSpPr>
                <p:nvPr/>
              </p:nvSpPr>
              <p:spPr bwMode="auto">
                <a:xfrm>
                  <a:off x="1193800" y="1000760"/>
                  <a:ext cx="166802" cy="1905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14:m>
                    <m:oMath xmlns:m="http://schemas.openxmlformats.org/officeDocument/2006/math">
                      <m:acc>
                        <m:accPr>
                          <m:chr m:val="̅"/>
                          <m:ctrlPr>
                            <a:rPr lang="en-IN" sz="11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100" i="1">
                              <a:effectLst/>
                              <a:latin typeface="Cambria Math" panose="02040503050406030204" pitchFamily="18" charset="0"/>
                              <a:ea typeface="Calibri" panose="020F0502020204030204" pitchFamily="34" charset="0"/>
                              <a:cs typeface="Times New Roman" panose="02020603050405020304" pitchFamily="18" charset="0"/>
                            </a:rPr>
                            <m:t>𝑋</m:t>
                          </m:r>
                        </m:e>
                      </m:acc>
                    </m:oMath>
                  </a14:m>
                  <a:r>
                    <a:rPr lang="en-IN" sz="1100">
                      <a:effectLst/>
                      <a:latin typeface="Times New Roman" panose="02020603050405020304" pitchFamily="18" charset="0"/>
                      <a:ea typeface="Calibri" panose="020F0502020204030204" pitchFamily="34" charset="0"/>
                      <a:cs typeface="Times New Roman" panose="02020603050405020304" pitchFamily="18" charset="0"/>
                    </a:rPr>
                    <a:t>  </a:t>
                  </a:r>
                </a:p>
              </p:txBody>
            </p:sp>
          </mc:Choice>
          <mc:Fallback xmlns="">
            <p:sp>
              <p:nvSpPr>
                <p:cNvPr id="12" name="Text Box 861">
                  <a:extLst>
                    <a:ext uri="{FF2B5EF4-FFF2-40B4-BE49-F238E27FC236}">
                      <a16:creationId xmlns:a16="http://schemas.microsoft.com/office/drawing/2014/main" id="{0E86B79D-2332-4C56-97FF-3CA37C9F85CC}"/>
                    </a:ext>
                  </a:extLst>
                </p:cNvPr>
                <p:cNvSpPr txBox="1">
                  <a:spLocks noRot="1" noChangeAspect="1" noMove="1" noResize="1" noEditPoints="1" noAdjustHandles="1" noChangeArrowheads="1" noChangeShapeType="1" noTextEdit="1"/>
                </p:cNvSpPr>
                <p:nvPr/>
              </p:nvSpPr>
              <p:spPr bwMode="auto">
                <a:xfrm>
                  <a:off x="1193800" y="1000760"/>
                  <a:ext cx="166802" cy="190500"/>
                </a:xfrm>
                <a:prstGeom prst="rect">
                  <a:avLst/>
                </a:prstGeom>
                <a:blipFill>
                  <a:blip r:embed="rId4"/>
                  <a:stretch>
                    <a:fillRect r="-487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grpSp>
      <p:grpSp>
        <p:nvGrpSpPr>
          <p:cNvPr id="7" name="Group 6">
            <a:extLst>
              <a:ext uri="{FF2B5EF4-FFF2-40B4-BE49-F238E27FC236}">
                <a16:creationId xmlns:a16="http://schemas.microsoft.com/office/drawing/2014/main" id="{1E633CD7-7994-4F39-A936-11369D6274F7}"/>
              </a:ext>
            </a:extLst>
          </p:cNvPr>
          <p:cNvGrpSpPr/>
          <p:nvPr/>
        </p:nvGrpSpPr>
        <p:grpSpPr>
          <a:xfrm>
            <a:off x="3618831" y="1389245"/>
            <a:ext cx="2011173" cy="3022363"/>
            <a:chOff x="3864106" y="1548216"/>
            <a:chExt cx="1551701" cy="2536676"/>
          </a:xfrm>
        </p:grpSpPr>
        <p:sp>
          <p:nvSpPr>
            <p:cNvPr id="229" name="Text Box 861">
              <a:extLst>
                <a:ext uri="{FF2B5EF4-FFF2-40B4-BE49-F238E27FC236}">
                  <a16:creationId xmlns:a16="http://schemas.microsoft.com/office/drawing/2014/main" id="{C1691873-3615-41C4-8EEA-490C0B12B2C8}"/>
                </a:ext>
              </a:extLst>
            </p:cNvPr>
            <p:cNvSpPr txBox="1">
              <a:spLocks noChangeArrowheads="1"/>
            </p:cNvSpPr>
            <p:nvPr/>
          </p:nvSpPr>
          <p:spPr bwMode="auto">
            <a:xfrm>
              <a:off x="3864106" y="2225983"/>
              <a:ext cx="182675" cy="21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C </a:t>
              </a:r>
            </a:p>
          </p:txBody>
        </p:sp>
        <p:grpSp>
          <p:nvGrpSpPr>
            <p:cNvPr id="3" name="Group 2">
              <a:extLst>
                <a:ext uri="{FF2B5EF4-FFF2-40B4-BE49-F238E27FC236}">
                  <a16:creationId xmlns:a16="http://schemas.microsoft.com/office/drawing/2014/main" id="{10F2FEB0-77E6-4D5A-B6A3-0ADE2DEB9E40}"/>
                </a:ext>
              </a:extLst>
            </p:cNvPr>
            <p:cNvGrpSpPr/>
            <p:nvPr/>
          </p:nvGrpSpPr>
          <p:grpSpPr>
            <a:xfrm>
              <a:off x="3900188" y="1548216"/>
              <a:ext cx="1515619" cy="2536676"/>
              <a:chOff x="4060522" y="1714812"/>
              <a:chExt cx="1515619" cy="2536676"/>
            </a:xfrm>
          </p:grpSpPr>
          <p:grpSp>
            <p:nvGrpSpPr>
              <p:cNvPr id="119" name="Group 118">
                <a:extLst>
                  <a:ext uri="{FF2B5EF4-FFF2-40B4-BE49-F238E27FC236}">
                    <a16:creationId xmlns:a16="http://schemas.microsoft.com/office/drawing/2014/main" id="{E5F9333C-7FA7-4AA6-96B7-F005E4E600B1}"/>
                  </a:ext>
                </a:extLst>
              </p:cNvPr>
              <p:cNvGrpSpPr/>
              <p:nvPr/>
            </p:nvGrpSpPr>
            <p:grpSpPr>
              <a:xfrm>
                <a:off x="4060522" y="1714812"/>
                <a:ext cx="1515619" cy="2536676"/>
                <a:chOff x="16669" y="0"/>
                <a:chExt cx="1384370" cy="2205038"/>
              </a:xfrm>
            </p:grpSpPr>
            <p:sp>
              <p:nvSpPr>
                <p:cNvPr id="120" name="Text Box 861">
                  <a:extLst>
                    <a:ext uri="{FF2B5EF4-FFF2-40B4-BE49-F238E27FC236}">
                      <a16:creationId xmlns:a16="http://schemas.microsoft.com/office/drawing/2014/main" id="{519094B1-768C-4E2B-B7BE-8647C47F0E18}"/>
                    </a:ext>
                  </a:extLst>
                </p:cNvPr>
                <p:cNvSpPr txBox="1">
                  <a:spLocks noChangeArrowheads="1"/>
                </p:cNvSpPr>
                <p:nvPr/>
              </p:nvSpPr>
              <p:spPr bwMode="auto">
                <a:xfrm>
                  <a:off x="583407" y="0"/>
                  <a:ext cx="166856"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X </a:t>
                  </a:r>
                </a:p>
              </p:txBody>
            </p:sp>
            <p:grpSp>
              <p:nvGrpSpPr>
                <p:cNvPr id="121" name="Group 120">
                  <a:extLst>
                    <a:ext uri="{FF2B5EF4-FFF2-40B4-BE49-F238E27FC236}">
                      <a16:creationId xmlns:a16="http://schemas.microsoft.com/office/drawing/2014/main" id="{77F96518-5042-4A2A-A62A-970263A8DAEA}"/>
                    </a:ext>
                  </a:extLst>
                </p:cNvPr>
                <p:cNvGrpSpPr/>
                <p:nvPr/>
              </p:nvGrpSpPr>
              <p:grpSpPr>
                <a:xfrm>
                  <a:off x="16669" y="161925"/>
                  <a:ext cx="1384370" cy="2043113"/>
                  <a:chOff x="16669" y="0"/>
                  <a:chExt cx="1384370" cy="2043113"/>
                </a:xfrm>
              </p:grpSpPr>
              <p:grpSp>
                <p:nvGrpSpPr>
                  <p:cNvPr id="122" name="Group 121">
                    <a:extLst>
                      <a:ext uri="{FF2B5EF4-FFF2-40B4-BE49-F238E27FC236}">
                        <a16:creationId xmlns:a16="http://schemas.microsoft.com/office/drawing/2014/main" id="{1672B381-32FD-46DB-BC33-D142488E0000}"/>
                      </a:ext>
                    </a:extLst>
                  </p:cNvPr>
                  <p:cNvGrpSpPr/>
                  <p:nvPr/>
                </p:nvGrpSpPr>
                <p:grpSpPr>
                  <a:xfrm>
                    <a:off x="16669" y="0"/>
                    <a:ext cx="1313815" cy="2043113"/>
                    <a:chOff x="16669" y="0"/>
                    <a:chExt cx="1313815" cy="2043113"/>
                  </a:xfrm>
                </p:grpSpPr>
                <p:grpSp>
                  <p:nvGrpSpPr>
                    <p:cNvPr id="124" name="Group 123">
                      <a:extLst>
                        <a:ext uri="{FF2B5EF4-FFF2-40B4-BE49-F238E27FC236}">
                          <a16:creationId xmlns:a16="http://schemas.microsoft.com/office/drawing/2014/main" id="{3924A777-A3CC-4459-B30F-A262F45A49B9}"/>
                        </a:ext>
                      </a:extLst>
                    </p:cNvPr>
                    <p:cNvGrpSpPr/>
                    <p:nvPr/>
                  </p:nvGrpSpPr>
                  <p:grpSpPr>
                    <a:xfrm>
                      <a:off x="16669" y="0"/>
                      <a:ext cx="1313815" cy="2043113"/>
                      <a:chOff x="16669" y="0"/>
                      <a:chExt cx="1313815" cy="2043113"/>
                    </a:xfrm>
                  </p:grpSpPr>
                  <p:grpSp>
                    <p:nvGrpSpPr>
                      <p:cNvPr id="126" name="Group 125">
                        <a:extLst>
                          <a:ext uri="{FF2B5EF4-FFF2-40B4-BE49-F238E27FC236}">
                            <a16:creationId xmlns:a16="http://schemas.microsoft.com/office/drawing/2014/main" id="{DAE063F2-1752-429F-AD78-967077995617}"/>
                          </a:ext>
                        </a:extLst>
                      </p:cNvPr>
                      <p:cNvGrpSpPr/>
                      <p:nvPr/>
                    </p:nvGrpSpPr>
                    <p:grpSpPr>
                      <a:xfrm>
                        <a:off x="16669" y="0"/>
                        <a:ext cx="1313815" cy="1844675"/>
                        <a:chOff x="16669" y="0"/>
                        <a:chExt cx="1313815" cy="1844675"/>
                      </a:xfrm>
                    </p:grpSpPr>
                    <p:grpSp>
                      <p:nvGrpSpPr>
                        <p:cNvPr id="128" name="Group 127">
                          <a:extLst>
                            <a:ext uri="{FF2B5EF4-FFF2-40B4-BE49-F238E27FC236}">
                              <a16:creationId xmlns:a16="http://schemas.microsoft.com/office/drawing/2014/main" id="{890EF670-E083-45BF-9ABC-AE5EF93A1EE6}"/>
                            </a:ext>
                          </a:extLst>
                        </p:cNvPr>
                        <p:cNvGrpSpPr/>
                        <p:nvPr/>
                      </p:nvGrpSpPr>
                      <p:grpSpPr>
                        <a:xfrm>
                          <a:off x="16669" y="0"/>
                          <a:ext cx="1313815" cy="1844675"/>
                          <a:chOff x="0" y="0"/>
                          <a:chExt cx="1313815" cy="1845295"/>
                        </a:xfrm>
                      </p:grpSpPr>
                      <p:grpSp>
                        <p:nvGrpSpPr>
                          <p:cNvPr id="130" name="Group 129">
                            <a:extLst>
                              <a:ext uri="{FF2B5EF4-FFF2-40B4-BE49-F238E27FC236}">
                                <a16:creationId xmlns:a16="http://schemas.microsoft.com/office/drawing/2014/main" id="{F6864D1F-8A52-4196-9544-961EE7E37D12}"/>
                              </a:ext>
                            </a:extLst>
                          </p:cNvPr>
                          <p:cNvGrpSpPr/>
                          <p:nvPr/>
                        </p:nvGrpSpPr>
                        <p:grpSpPr>
                          <a:xfrm>
                            <a:off x="0" y="0"/>
                            <a:ext cx="1313815" cy="1845295"/>
                            <a:chOff x="0" y="0"/>
                            <a:chExt cx="1313815" cy="1845295"/>
                          </a:xfrm>
                        </p:grpSpPr>
                        <p:grpSp>
                          <p:nvGrpSpPr>
                            <p:cNvPr id="133" name="Group 132">
                              <a:extLst>
                                <a:ext uri="{FF2B5EF4-FFF2-40B4-BE49-F238E27FC236}">
                                  <a16:creationId xmlns:a16="http://schemas.microsoft.com/office/drawing/2014/main" id="{1AA4D828-2814-4D29-BE9B-7F850DA65714}"/>
                                </a:ext>
                              </a:extLst>
                            </p:cNvPr>
                            <p:cNvGrpSpPr/>
                            <p:nvPr/>
                          </p:nvGrpSpPr>
                          <p:grpSpPr>
                            <a:xfrm>
                              <a:off x="0" y="0"/>
                              <a:ext cx="1313815" cy="1788795"/>
                              <a:chOff x="0" y="0"/>
                              <a:chExt cx="1313815" cy="1788795"/>
                            </a:xfrm>
                          </p:grpSpPr>
                          <p:grpSp>
                            <p:nvGrpSpPr>
                              <p:cNvPr id="135" name="Group 134">
                                <a:extLst>
                                  <a:ext uri="{FF2B5EF4-FFF2-40B4-BE49-F238E27FC236}">
                                    <a16:creationId xmlns:a16="http://schemas.microsoft.com/office/drawing/2014/main" id="{B78699B2-9970-45AB-B5A8-691E47BC0FB1}"/>
                                  </a:ext>
                                </a:extLst>
                              </p:cNvPr>
                              <p:cNvGrpSpPr/>
                              <p:nvPr/>
                            </p:nvGrpSpPr>
                            <p:grpSpPr>
                              <a:xfrm>
                                <a:off x="0" y="50006"/>
                                <a:ext cx="1313815" cy="1738789"/>
                                <a:chOff x="0" y="-1"/>
                                <a:chExt cx="1313815" cy="1738789"/>
                              </a:xfrm>
                            </p:grpSpPr>
                            <p:grpSp>
                              <p:nvGrpSpPr>
                                <p:cNvPr id="137" name="Group 136">
                                  <a:extLst>
                                    <a:ext uri="{FF2B5EF4-FFF2-40B4-BE49-F238E27FC236}">
                                      <a16:creationId xmlns:a16="http://schemas.microsoft.com/office/drawing/2014/main" id="{139BAB64-4C95-4C2F-B139-F5D81805B4C6}"/>
                                    </a:ext>
                                  </a:extLst>
                                </p:cNvPr>
                                <p:cNvGrpSpPr/>
                                <p:nvPr/>
                              </p:nvGrpSpPr>
                              <p:grpSpPr>
                                <a:xfrm>
                                  <a:off x="0" y="-1"/>
                                  <a:ext cx="1313815" cy="1738789"/>
                                  <a:chOff x="0" y="-1"/>
                                  <a:chExt cx="1313815" cy="1738789"/>
                                </a:xfrm>
                              </p:grpSpPr>
                              <p:grpSp>
                                <p:nvGrpSpPr>
                                  <p:cNvPr id="139" name="Group 138">
                                    <a:extLst>
                                      <a:ext uri="{FF2B5EF4-FFF2-40B4-BE49-F238E27FC236}">
                                        <a16:creationId xmlns:a16="http://schemas.microsoft.com/office/drawing/2014/main" id="{3BDD5C92-2C27-400E-8588-FC3272AC5AC1}"/>
                                      </a:ext>
                                    </a:extLst>
                                  </p:cNvPr>
                                  <p:cNvGrpSpPr/>
                                  <p:nvPr/>
                                </p:nvGrpSpPr>
                                <p:grpSpPr>
                                  <a:xfrm>
                                    <a:off x="0" y="-1"/>
                                    <a:ext cx="666115" cy="1736532"/>
                                    <a:chOff x="0" y="-1"/>
                                    <a:chExt cx="666115" cy="1736532"/>
                                  </a:xfrm>
                                </p:grpSpPr>
                                <p:grpSp>
                                  <p:nvGrpSpPr>
                                    <p:cNvPr id="186" name="Group 185">
                                      <a:extLst>
                                        <a:ext uri="{FF2B5EF4-FFF2-40B4-BE49-F238E27FC236}">
                                          <a16:creationId xmlns:a16="http://schemas.microsoft.com/office/drawing/2014/main" id="{2865624F-271E-43A1-B5D1-BAF6C6A250C0}"/>
                                        </a:ext>
                                      </a:extLst>
                                    </p:cNvPr>
                                    <p:cNvGrpSpPr/>
                                    <p:nvPr/>
                                  </p:nvGrpSpPr>
                                  <p:grpSpPr>
                                    <a:xfrm>
                                      <a:off x="0" y="-1"/>
                                      <a:ext cx="666115" cy="920116"/>
                                      <a:chOff x="0" y="0"/>
                                      <a:chExt cx="666162" cy="920220"/>
                                    </a:xfrm>
                                  </p:grpSpPr>
                                  <p:sp>
                                    <p:nvSpPr>
                                      <p:cNvPr id="208" name="Text Box 859">
                                        <a:extLst>
                                          <a:ext uri="{FF2B5EF4-FFF2-40B4-BE49-F238E27FC236}">
                                            <a16:creationId xmlns:a16="http://schemas.microsoft.com/office/drawing/2014/main" id="{70F70894-F219-40D9-A945-8CF8C1CBC187}"/>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209" name="AutoShape 860">
                                        <a:extLst>
                                          <a:ext uri="{FF2B5EF4-FFF2-40B4-BE49-F238E27FC236}">
                                            <a16:creationId xmlns:a16="http://schemas.microsoft.com/office/drawing/2014/main" id="{70F56B6D-7A51-4CAF-BC84-AD44F8CBEB70}"/>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10" name="Text Box 861">
                                        <a:extLst>
                                          <a:ext uri="{FF2B5EF4-FFF2-40B4-BE49-F238E27FC236}">
                                            <a16:creationId xmlns:a16="http://schemas.microsoft.com/office/drawing/2014/main" id="{D2327FF4-D3A8-4FC7-B74F-B8E70C88FFC9}"/>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211" name="AutoShape 862">
                                        <a:extLst>
                                          <a:ext uri="{FF2B5EF4-FFF2-40B4-BE49-F238E27FC236}">
                                            <a16:creationId xmlns:a16="http://schemas.microsoft.com/office/drawing/2014/main" id="{3A1A8340-66F5-4C2D-A892-8232810E2C97}"/>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12" name="Line 863">
                                        <a:extLst>
                                          <a:ext uri="{FF2B5EF4-FFF2-40B4-BE49-F238E27FC236}">
                                            <a16:creationId xmlns:a16="http://schemas.microsoft.com/office/drawing/2014/main" id="{12153544-C5B8-4EFD-A912-DFB17D95FD69}"/>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13" name="Text Box 864">
                                        <a:extLst>
                                          <a:ext uri="{FF2B5EF4-FFF2-40B4-BE49-F238E27FC236}">
                                            <a16:creationId xmlns:a16="http://schemas.microsoft.com/office/drawing/2014/main" id="{18F6B8B8-3DA1-411C-AF88-E08B1B92CCBD}"/>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214" name="Rectangle 213">
                                        <a:extLst>
                                          <a:ext uri="{FF2B5EF4-FFF2-40B4-BE49-F238E27FC236}">
                                            <a16:creationId xmlns:a16="http://schemas.microsoft.com/office/drawing/2014/main" id="{F1971490-C915-46B3-866B-7A9D6A760CCB}"/>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15" name="Line 866">
                                        <a:extLst>
                                          <a:ext uri="{FF2B5EF4-FFF2-40B4-BE49-F238E27FC236}">
                                            <a16:creationId xmlns:a16="http://schemas.microsoft.com/office/drawing/2014/main" id="{16A24780-94EA-41B3-9CF4-30E8D05AAE82}"/>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16" name="Oval 215">
                                        <a:extLst>
                                          <a:ext uri="{FF2B5EF4-FFF2-40B4-BE49-F238E27FC236}">
                                            <a16:creationId xmlns:a16="http://schemas.microsoft.com/office/drawing/2014/main" id="{0FD4FE22-2E31-42AE-8A01-A07681EAC10A}"/>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17" name="Oval 216">
                                        <a:extLst>
                                          <a:ext uri="{FF2B5EF4-FFF2-40B4-BE49-F238E27FC236}">
                                            <a16:creationId xmlns:a16="http://schemas.microsoft.com/office/drawing/2014/main" id="{EBC7503F-D9D1-479E-A133-BB5477B909AF}"/>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218" name="Oval 217">
                                        <a:extLst>
                                          <a:ext uri="{FF2B5EF4-FFF2-40B4-BE49-F238E27FC236}">
                                            <a16:creationId xmlns:a16="http://schemas.microsoft.com/office/drawing/2014/main" id="{635BE4CB-1AF2-4333-B895-19B9CEBA1EE1}"/>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219" name="Straight Connector 218">
                                        <a:extLst>
                                          <a:ext uri="{FF2B5EF4-FFF2-40B4-BE49-F238E27FC236}">
                                            <a16:creationId xmlns:a16="http://schemas.microsoft.com/office/drawing/2014/main" id="{9E4C4E9C-58D9-40CF-BD6A-250111AEB640}"/>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7CBB4C8-14D7-4B15-8355-9DDB9FA16739}"/>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EB99DFF-A6B3-4AB6-A7C4-3DF53BDD0FDF}"/>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D8EC5C2-E110-4875-8697-039C3BC0EAF0}"/>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78FD2AF-B5EF-495B-A135-D089CE6B98CE}"/>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B5A99E37-FEE8-4A0E-A63D-DE969B986323}"/>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F890985-4301-4FD4-B8B0-5A9B1BD3D9DE}"/>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1A8F628-2DAC-46A9-9802-1EF2A51616B3}"/>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8ECA4FE-F749-4C18-92AE-9249E0BAD72E}"/>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3BC1468-E8DD-474F-A98E-5EF90A6A9B76}"/>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7" name="Group 186">
                                      <a:extLst>
                                        <a:ext uri="{FF2B5EF4-FFF2-40B4-BE49-F238E27FC236}">
                                          <a16:creationId xmlns:a16="http://schemas.microsoft.com/office/drawing/2014/main" id="{141204EF-19A1-4556-B002-A9713F044D85}"/>
                                        </a:ext>
                                      </a:extLst>
                                    </p:cNvPr>
                                    <p:cNvGrpSpPr/>
                                    <p:nvPr/>
                                  </p:nvGrpSpPr>
                                  <p:grpSpPr>
                                    <a:xfrm rot="10800000" flipH="1" flipV="1">
                                      <a:off x="38100" y="855786"/>
                                      <a:ext cx="552302" cy="880745"/>
                                      <a:chOff x="-28278" y="38728"/>
                                      <a:chExt cx="553184" cy="881012"/>
                                    </a:xfrm>
                                  </p:grpSpPr>
                                  <p:sp>
                                    <p:nvSpPr>
                                      <p:cNvPr id="188" name="Rectangle 187">
                                        <a:extLst>
                                          <a:ext uri="{FF2B5EF4-FFF2-40B4-BE49-F238E27FC236}">
                                            <a16:creationId xmlns:a16="http://schemas.microsoft.com/office/drawing/2014/main" id="{FD32F055-AACE-4158-A321-E53FBA3713B0}"/>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89" name="Group 188">
                                        <a:extLst>
                                          <a:ext uri="{FF2B5EF4-FFF2-40B4-BE49-F238E27FC236}">
                                            <a16:creationId xmlns:a16="http://schemas.microsoft.com/office/drawing/2014/main" id="{003F7827-C49C-471B-950C-90883388F1CA}"/>
                                          </a:ext>
                                        </a:extLst>
                                      </p:cNvPr>
                                      <p:cNvGrpSpPr/>
                                      <p:nvPr/>
                                    </p:nvGrpSpPr>
                                    <p:grpSpPr>
                                      <a:xfrm>
                                        <a:off x="-28278" y="38728"/>
                                        <a:ext cx="553184" cy="881012"/>
                                        <a:chOff x="-28278" y="38728"/>
                                        <a:chExt cx="553184" cy="881012"/>
                                      </a:xfrm>
                                    </p:grpSpPr>
                                    <p:sp>
                                      <p:nvSpPr>
                                        <p:cNvPr id="190" name="Text Box 859">
                                          <a:extLst>
                                            <a:ext uri="{FF2B5EF4-FFF2-40B4-BE49-F238E27FC236}">
                                              <a16:creationId xmlns:a16="http://schemas.microsoft.com/office/drawing/2014/main" id="{47ED921B-952B-447C-A1B3-D9B3A71BAEEC}"/>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191" name="AutoShape 860">
                                          <a:extLst>
                                            <a:ext uri="{FF2B5EF4-FFF2-40B4-BE49-F238E27FC236}">
                                              <a16:creationId xmlns:a16="http://schemas.microsoft.com/office/drawing/2014/main" id="{D3943660-F9D6-4910-9A33-24FCB73B56A2}"/>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92" name="Text Box 861">
                                          <a:extLst>
                                            <a:ext uri="{FF2B5EF4-FFF2-40B4-BE49-F238E27FC236}">
                                              <a16:creationId xmlns:a16="http://schemas.microsoft.com/office/drawing/2014/main" id="{BDAAC909-DC79-4977-8C1F-4A934CF81CAF}"/>
                                            </a:ext>
                                          </a:extLst>
                                        </p:cNvPr>
                                        <p:cNvSpPr txBox="1">
                                          <a:spLocks noChangeArrowheads="1"/>
                                        </p:cNvSpPr>
                                        <p:nvPr/>
                                      </p:nvSpPr>
                                      <p:spPr bwMode="auto">
                                        <a:xfrm>
                                          <a:off x="-28278" y="363039"/>
                                          <a:ext cx="141509"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93" name="AutoShape 862">
                                          <a:extLst>
                                            <a:ext uri="{FF2B5EF4-FFF2-40B4-BE49-F238E27FC236}">
                                              <a16:creationId xmlns:a16="http://schemas.microsoft.com/office/drawing/2014/main" id="{7EB255D8-1CB4-486B-8340-B78D79EE9CD8}"/>
                                            </a:ext>
                                          </a:extLst>
                                        </p:cNvPr>
                                        <p:cNvCxnSpPr>
                                          <a:cxnSpLocks noChangeShapeType="1"/>
                                        </p:cNvCxnSpPr>
                                        <p:nvPr/>
                                      </p:nvCxnSpPr>
                                      <p:spPr bwMode="auto">
                                        <a:xfrm rot="16200000" flipH="1" flipV="1">
                                          <a:off x="266826" y="144004"/>
                                          <a:ext cx="210553" cy="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94" name="Line 863">
                                          <a:extLst>
                                            <a:ext uri="{FF2B5EF4-FFF2-40B4-BE49-F238E27FC236}">
                                              <a16:creationId xmlns:a16="http://schemas.microsoft.com/office/drawing/2014/main" id="{0E0EED2D-5F5B-4E97-AB3E-34E47461D8AA}"/>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95" name="Line 866">
                                          <a:extLst>
                                            <a:ext uri="{FF2B5EF4-FFF2-40B4-BE49-F238E27FC236}">
                                              <a16:creationId xmlns:a16="http://schemas.microsoft.com/office/drawing/2014/main" id="{CEA16EF7-10E6-46A3-B01B-FD29F8D6A2D4}"/>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96" name="Oval 195">
                                          <a:extLst>
                                            <a:ext uri="{FF2B5EF4-FFF2-40B4-BE49-F238E27FC236}">
                                              <a16:creationId xmlns:a16="http://schemas.microsoft.com/office/drawing/2014/main" id="{EA9DFFF8-ED10-4D26-AB77-2C56FF9C652C}"/>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97" name="Oval 196">
                                          <a:extLst>
                                            <a:ext uri="{FF2B5EF4-FFF2-40B4-BE49-F238E27FC236}">
                                              <a16:creationId xmlns:a16="http://schemas.microsoft.com/office/drawing/2014/main" id="{5C49BE84-977A-4CD8-BBE2-0A4BB2D7F0C3}"/>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98" name="Straight Connector 197">
                                          <a:extLst>
                                            <a:ext uri="{FF2B5EF4-FFF2-40B4-BE49-F238E27FC236}">
                                              <a16:creationId xmlns:a16="http://schemas.microsoft.com/office/drawing/2014/main" id="{B9511A4B-41C6-4FB3-BA82-803D62B443B5}"/>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67CC151-7EF2-4EB2-9081-988ADF2FC23B}"/>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D8D69A9-D9FD-4247-A67A-39D514DD4786}"/>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EFD715B-A112-4B81-BE5A-84177BAAD47A}"/>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FAEBC7C-060D-4A11-B64D-1401C15E1B32}"/>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02DD05DE-ABA8-4EFB-98FA-32C69829F1CE}"/>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17274129-4884-4099-B86C-87F2156070E6}"/>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42E1420-9327-4B1D-86A4-2C60F1731A64}"/>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8FD2E04-0856-4D84-92F7-D91FAD4B0517}"/>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E99648C-C7EB-4875-89DB-E83CDD2EC717}"/>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nvGrpSpPr>
                                  <p:cNvPr id="140" name="Group 139">
                                    <a:extLst>
                                      <a:ext uri="{FF2B5EF4-FFF2-40B4-BE49-F238E27FC236}">
                                        <a16:creationId xmlns:a16="http://schemas.microsoft.com/office/drawing/2014/main" id="{7493EC3B-004E-40FF-8DCF-2AB3AAD6C64E}"/>
                                      </a:ext>
                                    </a:extLst>
                                  </p:cNvPr>
                                  <p:cNvGrpSpPr/>
                                  <p:nvPr/>
                                </p:nvGrpSpPr>
                                <p:grpSpPr>
                                  <a:xfrm>
                                    <a:off x="647700" y="73819"/>
                                    <a:ext cx="666115" cy="1664969"/>
                                    <a:chOff x="0" y="1"/>
                                    <a:chExt cx="666115" cy="1665445"/>
                                  </a:xfrm>
                                </p:grpSpPr>
                                <p:grpSp>
                                  <p:nvGrpSpPr>
                                    <p:cNvPr id="142" name="Group 141">
                                      <a:extLst>
                                        <a:ext uri="{FF2B5EF4-FFF2-40B4-BE49-F238E27FC236}">
                                          <a16:creationId xmlns:a16="http://schemas.microsoft.com/office/drawing/2014/main" id="{1709953E-C923-49AA-B8B0-5879399C489D}"/>
                                        </a:ext>
                                      </a:extLst>
                                    </p:cNvPr>
                                    <p:cNvGrpSpPr/>
                                    <p:nvPr/>
                                  </p:nvGrpSpPr>
                                  <p:grpSpPr>
                                    <a:xfrm flipH="1">
                                      <a:off x="0" y="745330"/>
                                      <a:ext cx="666115" cy="920116"/>
                                      <a:chOff x="0" y="0"/>
                                      <a:chExt cx="666162" cy="920220"/>
                                    </a:xfrm>
                                  </p:grpSpPr>
                                  <p:sp>
                                    <p:nvSpPr>
                                      <p:cNvPr id="164" name="Text Box 859">
                                        <a:extLst>
                                          <a:ext uri="{FF2B5EF4-FFF2-40B4-BE49-F238E27FC236}">
                                            <a16:creationId xmlns:a16="http://schemas.microsoft.com/office/drawing/2014/main" id="{CD867A66-D82C-4E99-81C8-4B5B076802CE}"/>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165" name="AutoShape 860">
                                        <a:extLst>
                                          <a:ext uri="{FF2B5EF4-FFF2-40B4-BE49-F238E27FC236}">
                                            <a16:creationId xmlns:a16="http://schemas.microsoft.com/office/drawing/2014/main" id="{0FCD086B-2407-4567-B3F1-12E892DC5CC0}"/>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66" name="Text Box 861">
                                        <a:extLst>
                                          <a:ext uri="{FF2B5EF4-FFF2-40B4-BE49-F238E27FC236}">
                                            <a16:creationId xmlns:a16="http://schemas.microsoft.com/office/drawing/2014/main" id="{8F5024A2-7746-4A7B-AA19-55D2C5BA9C25}"/>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167" name="AutoShape 862">
                                        <a:extLst>
                                          <a:ext uri="{FF2B5EF4-FFF2-40B4-BE49-F238E27FC236}">
                                            <a16:creationId xmlns:a16="http://schemas.microsoft.com/office/drawing/2014/main" id="{EDB2BE34-629B-425E-B93E-AF25F1FB6422}"/>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68" name="Line 863">
                                        <a:extLst>
                                          <a:ext uri="{FF2B5EF4-FFF2-40B4-BE49-F238E27FC236}">
                                            <a16:creationId xmlns:a16="http://schemas.microsoft.com/office/drawing/2014/main" id="{8E387DC9-E38C-47AC-9815-64F3568B0172}"/>
                                          </a:ext>
                                        </a:extLst>
                                      </p:cNvPr>
                                      <p:cNvCxnSpPr/>
                                      <p:nvPr/>
                                    </p:nvCxnSpPr>
                                    <p:spPr bwMode="auto">
                                      <a:xfrm rot="162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70" name="Text Box 864">
                                        <a:extLst>
                                          <a:ext uri="{FF2B5EF4-FFF2-40B4-BE49-F238E27FC236}">
                                            <a16:creationId xmlns:a16="http://schemas.microsoft.com/office/drawing/2014/main" id="{65EE4F14-3FA7-45D2-A04C-9F6ED061160E}"/>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71" name="Rectangle 170">
                                        <a:extLst>
                                          <a:ext uri="{FF2B5EF4-FFF2-40B4-BE49-F238E27FC236}">
                                            <a16:creationId xmlns:a16="http://schemas.microsoft.com/office/drawing/2014/main" id="{0FD14646-093A-473C-A472-B4299380BDA3}"/>
                                          </a:ext>
                                        </a:extLst>
                                      </p:cNvPr>
                                      <p:cNvSpPr>
                                        <a:spLocks noChangeArrowheads="1"/>
                                      </p:cNvSpPr>
                                      <p:nvPr/>
                                    </p:nvSpPr>
                                    <p:spPr bwMode="auto">
                                      <a:xfrm>
                                        <a:off x="375285" y="243840"/>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72" name="Line 866">
                                        <a:extLst>
                                          <a:ext uri="{FF2B5EF4-FFF2-40B4-BE49-F238E27FC236}">
                                            <a16:creationId xmlns:a16="http://schemas.microsoft.com/office/drawing/2014/main" id="{C0BD204E-8ADF-4EAA-8332-B1E31675A3F5}"/>
                                          </a:ext>
                                        </a:extLst>
                                      </p:cNvPr>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73" name="Oval 172">
                                        <a:extLst>
                                          <a:ext uri="{FF2B5EF4-FFF2-40B4-BE49-F238E27FC236}">
                                            <a16:creationId xmlns:a16="http://schemas.microsoft.com/office/drawing/2014/main" id="{ED9F73B4-8A5F-4C39-8013-6E64F33288D4}"/>
                                          </a:ext>
                                        </a:extLst>
                                      </p:cNvPr>
                                      <p:cNvSpPr/>
                                      <p:nvPr/>
                                    </p:nvSpPr>
                                    <p:spPr>
                                      <a:xfrm>
                                        <a:off x="268605" y="426720"/>
                                        <a:ext cx="54388" cy="54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74" name="Oval 173">
                                        <a:extLst>
                                          <a:ext uri="{FF2B5EF4-FFF2-40B4-BE49-F238E27FC236}">
                                            <a16:creationId xmlns:a16="http://schemas.microsoft.com/office/drawing/2014/main" id="{4217C72A-E4AD-4C75-B32D-3DC6FA1881F5}"/>
                                          </a:ext>
                                        </a:extLst>
                                      </p:cNvPr>
                                      <p:cNvSpPr/>
                                      <p:nvPr/>
                                    </p:nvSpPr>
                                    <p:spPr>
                                      <a:xfrm>
                                        <a:off x="375285" y="222885"/>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75" name="Oval 174">
                                        <a:extLst>
                                          <a:ext uri="{FF2B5EF4-FFF2-40B4-BE49-F238E27FC236}">
                                            <a16:creationId xmlns:a16="http://schemas.microsoft.com/office/drawing/2014/main" id="{93332C98-AD58-47A8-A48A-E2CA62303832}"/>
                                          </a:ext>
                                        </a:extLst>
                                      </p:cNvPr>
                                      <p:cNvSpPr/>
                                      <p:nvPr/>
                                    </p:nvSpPr>
                                    <p:spPr>
                                      <a:xfrm>
                                        <a:off x="375285" y="65913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76" name="Straight Connector 175">
                                        <a:extLst>
                                          <a:ext uri="{FF2B5EF4-FFF2-40B4-BE49-F238E27FC236}">
                                            <a16:creationId xmlns:a16="http://schemas.microsoft.com/office/drawing/2014/main" id="{99006242-EA4F-4FDD-B107-9EC6CD2635CE}"/>
                                          </a:ext>
                                        </a:extLst>
                                      </p:cNvPr>
                                      <p:cNvCxnSpPr/>
                                      <p:nvPr/>
                                    </p:nvCxnSpPr>
                                    <p:spPr>
                                      <a:xfrm>
                                        <a:off x="379095" y="27432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09A61AF-C15C-4445-B68F-F13B4084D8A4}"/>
                                          </a:ext>
                                        </a:extLst>
                                      </p:cNvPr>
                                      <p:cNvCxnSpPr/>
                                      <p:nvPr/>
                                    </p:nvCxnSpPr>
                                    <p:spPr>
                                      <a:xfrm>
                                        <a:off x="379095" y="3467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F20105B-86CC-44EB-83FF-1231C40855CC}"/>
                                          </a:ext>
                                        </a:extLst>
                                      </p:cNvPr>
                                      <p:cNvCxnSpPr/>
                                      <p:nvPr/>
                                    </p:nvCxnSpPr>
                                    <p:spPr>
                                      <a:xfrm>
                                        <a:off x="379095" y="422910"/>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D9A3A85-F0D5-4CF2-9594-71CDFF86FDEE}"/>
                                          </a:ext>
                                        </a:extLst>
                                      </p:cNvPr>
                                      <p:cNvCxnSpPr/>
                                      <p:nvPr/>
                                    </p:nvCxnSpPr>
                                    <p:spPr>
                                      <a:xfrm>
                                        <a:off x="379095" y="5048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1B1E3DD-0E71-4890-A5D4-00FC78BE5FA2}"/>
                                          </a:ext>
                                        </a:extLst>
                                      </p:cNvPr>
                                      <p:cNvCxnSpPr/>
                                      <p:nvPr/>
                                    </p:nvCxnSpPr>
                                    <p:spPr>
                                      <a:xfrm>
                                        <a:off x="375285" y="58102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5356DA1-B43D-4051-AAD5-5A4A2B1528A2}"/>
                                          </a:ext>
                                        </a:extLst>
                                      </p:cNvPr>
                                      <p:cNvCxnSpPr/>
                                      <p:nvPr/>
                                    </p:nvCxnSpPr>
                                    <p:spPr>
                                      <a:xfrm flipH="1">
                                        <a:off x="381000" y="2667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CF6EF8C-25C9-40BE-923E-6424F392711B}"/>
                                          </a:ext>
                                        </a:extLst>
                                      </p:cNvPr>
                                      <p:cNvCxnSpPr/>
                                      <p:nvPr/>
                                    </p:nvCxnSpPr>
                                    <p:spPr>
                                      <a:xfrm flipH="1">
                                        <a:off x="381000" y="342900"/>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B2DC531-C48A-4AFC-A9AE-3B8B8A645F54}"/>
                                          </a:ext>
                                        </a:extLst>
                                      </p:cNvPr>
                                      <p:cNvCxnSpPr/>
                                      <p:nvPr/>
                                    </p:nvCxnSpPr>
                                    <p:spPr>
                                      <a:xfrm flipH="1">
                                        <a:off x="379095" y="4210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BCA8BBF-9258-42FA-87DF-EC3D268C53A5}"/>
                                          </a:ext>
                                        </a:extLst>
                                      </p:cNvPr>
                                      <p:cNvCxnSpPr/>
                                      <p:nvPr/>
                                    </p:nvCxnSpPr>
                                    <p:spPr>
                                      <a:xfrm flipH="1">
                                        <a:off x="381000" y="497205"/>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A484BB9-5D46-42A2-85BF-046BD4CC06D8}"/>
                                          </a:ext>
                                        </a:extLst>
                                      </p:cNvPr>
                                      <p:cNvCxnSpPr/>
                                      <p:nvPr/>
                                    </p:nvCxnSpPr>
                                    <p:spPr>
                                      <a:xfrm flipH="1">
                                        <a:off x="381000" y="573405"/>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3" name="Group 142">
                                      <a:extLst>
                                        <a:ext uri="{FF2B5EF4-FFF2-40B4-BE49-F238E27FC236}">
                                          <a16:creationId xmlns:a16="http://schemas.microsoft.com/office/drawing/2014/main" id="{AFB303EE-DCD1-4B38-B936-CF47E83234B8}"/>
                                        </a:ext>
                                      </a:extLst>
                                    </p:cNvPr>
                                    <p:cNvGrpSpPr/>
                                    <p:nvPr/>
                                  </p:nvGrpSpPr>
                                  <p:grpSpPr>
                                    <a:xfrm rot="10800000" flipV="1">
                                      <a:off x="76201" y="1"/>
                                      <a:ext cx="520064" cy="880745"/>
                                      <a:chOff x="4011" y="38728"/>
                                      <a:chExt cx="520895" cy="881012"/>
                                    </a:xfrm>
                                  </p:grpSpPr>
                                  <p:sp>
                                    <p:nvSpPr>
                                      <p:cNvPr id="144" name="Rectangle 143">
                                        <a:extLst>
                                          <a:ext uri="{FF2B5EF4-FFF2-40B4-BE49-F238E27FC236}">
                                            <a16:creationId xmlns:a16="http://schemas.microsoft.com/office/drawing/2014/main" id="{2A5CF65A-195D-48A2-8AAB-0AA7B7782883}"/>
                                          </a:ext>
                                        </a:extLst>
                                      </p:cNvPr>
                                      <p:cNvSpPr>
                                        <a:spLocks noChangeArrowheads="1"/>
                                      </p:cNvSpPr>
                                      <p:nvPr/>
                                    </p:nvSpPr>
                                    <p:spPr bwMode="auto">
                                      <a:xfrm>
                                        <a:off x="308646" y="242302"/>
                                        <a:ext cx="121697" cy="430330"/>
                                      </a:xfrm>
                                      <a:prstGeom prst="rect">
                                        <a:avLst/>
                                      </a:prstGeom>
                                      <a:solidFill>
                                        <a:schemeClr val="bg1"/>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45" name="Group 144">
                                        <a:extLst>
                                          <a:ext uri="{FF2B5EF4-FFF2-40B4-BE49-F238E27FC236}">
                                            <a16:creationId xmlns:a16="http://schemas.microsoft.com/office/drawing/2014/main" id="{33A02C6B-6F49-4AA5-BE88-3C5CB17CC480}"/>
                                          </a:ext>
                                        </a:extLst>
                                      </p:cNvPr>
                                      <p:cNvGrpSpPr/>
                                      <p:nvPr/>
                                    </p:nvGrpSpPr>
                                    <p:grpSpPr>
                                      <a:xfrm>
                                        <a:off x="4011" y="38728"/>
                                        <a:ext cx="520895" cy="881012"/>
                                        <a:chOff x="4011" y="38728"/>
                                        <a:chExt cx="520895" cy="881012"/>
                                      </a:xfrm>
                                    </p:grpSpPr>
                                    <p:sp>
                                      <p:nvSpPr>
                                        <p:cNvPr id="146" name="Text Box 859">
                                          <a:extLst>
                                            <a:ext uri="{FF2B5EF4-FFF2-40B4-BE49-F238E27FC236}">
                                              <a16:creationId xmlns:a16="http://schemas.microsoft.com/office/drawing/2014/main" id="{FA135174-1A4C-4EAD-A8D0-A90EECED022B}"/>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147" name="AutoShape 860">
                                          <a:extLst>
                                            <a:ext uri="{FF2B5EF4-FFF2-40B4-BE49-F238E27FC236}">
                                              <a16:creationId xmlns:a16="http://schemas.microsoft.com/office/drawing/2014/main" id="{F6537D76-92E5-41FA-BD4A-2995E35B27D7}"/>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48" name="Text Box 861">
                                          <a:extLst>
                                            <a:ext uri="{FF2B5EF4-FFF2-40B4-BE49-F238E27FC236}">
                                              <a16:creationId xmlns:a16="http://schemas.microsoft.com/office/drawing/2014/main" id="{BBC49FCE-6D16-4B75-A25D-F8331A37646B}"/>
                                            </a:ext>
                                          </a:extLst>
                                        </p:cNvPr>
                                        <p:cNvSpPr txBox="1">
                                          <a:spLocks noChangeArrowheads="1"/>
                                        </p:cNvSpPr>
                                        <p:nvPr/>
                                      </p:nvSpPr>
                                      <p:spPr bwMode="auto">
                                        <a:xfrm>
                                          <a:off x="4011" y="363452"/>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p>
                                      </p:txBody>
                                    </p:sp>
                                    <p:cxnSp>
                                      <p:nvCxnSpPr>
                                        <p:cNvPr id="149" name="AutoShape 862">
                                          <a:extLst>
                                            <a:ext uri="{FF2B5EF4-FFF2-40B4-BE49-F238E27FC236}">
                                              <a16:creationId xmlns:a16="http://schemas.microsoft.com/office/drawing/2014/main" id="{8F598C65-A28C-44B9-919C-860B30B21136}"/>
                                            </a:ext>
                                          </a:extLst>
                                        </p:cNvPr>
                                        <p:cNvCxnSpPr>
                                          <a:cxnSpLocks noChangeShapeType="1"/>
                                        </p:cNvCxnSpPr>
                                        <p:nvPr/>
                                      </p:nvCxnSpPr>
                                      <p:spPr bwMode="auto">
                                        <a:xfrm rot="16200000" flipH="1" flipV="1">
                                          <a:off x="266826" y="144004"/>
                                          <a:ext cx="210553" cy="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50" name="Line 863">
                                          <a:extLst>
                                            <a:ext uri="{FF2B5EF4-FFF2-40B4-BE49-F238E27FC236}">
                                              <a16:creationId xmlns:a16="http://schemas.microsoft.com/office/drawing/2014/main" id="{A0CF5DC0-314F-4DA0-AF58-70C5A12139E4}"/>
                                            </a:ext>
                                          </a:extLst>
                                        </p:cNvPr>
                                        <p:cNvCxnSpPr/>
                                        <p:nvPr/>
                                      </p:nvCxnSpPr>
                                      <p:spPr bwMode="auto">
                                        <a:xfrm rot="162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51" name="Line 866">
                                          <a:extLst>
                                            <a:ext uri="{FF2B5EF4-FFF2-40B4-BE49-F238E27FC236}">
                                              <a16:creationId xmlns:a16="http://schemas.microsoft.com/office/drawing/2014/main" id="{C972E58C-4348-4069-98F5-0246B8DA459C}"/>
                                            </a:ext>
                                          </a:extLst>
                                        </p:cNvPr>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52" name="Oval 151">
                                          <a:extLst>
                                            <a:ext uri="{FF2B5EF4-FFF2-40B4-BE49-F238E27FC236}">
                                              <a16:creationId xmlns:a16="http://schemas.microsoft.com/office/drawing/2014/main" id="{D26DBDEA-2AA8-4D9D-B247-5ADD7D00B0E2}"/>
                                            </a:ext>
                                          </a:extLst>
                                        </p:cNvPr>
                                        <p:cNvSpPr/>
                                        <p:nvPr/>
                                      </p:nvSpPr>
                                      <p:spPr>
                                        <a:xfrm>
                                          <a:off x="308646" y="222110"/>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sp>
                                      <p:nvSpPr>
                                        <p:cNvPr id="153" name="Oval 152">
                                          <a:extLst>
                                            <a:ext uri="{FF2B5EF4-FFF2-40B4-BE49-F238E27FC236}">
                                              <a16:creationId xmlns:a16="http://schemas.microsoft.com/office/drawing/2014/main" id="{BB01B1C6-642C-42E1-94ED-E28C322910D1}"/>
                                            </a:ext>
                                          </a:extLst>
                                        </p:cNvPr>
                                        <p:cNvSpPr/>
                                        <p:nvPr/>
                                      </p:nvSpPr>
                                      <p:spPr>
                                        <a:xfrm>
                                          <a:off x="308646" y="657676"/>
                                          <a:ext cx="1193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200">
                                            <a:latin typeface="Times New Roman" panose="02020603050405020304" pitchFamily="18" charset="0"/>
                                            <a:cs typeface="Times New Roman" panose="02020603050405020304" pitchFamily="18" charset="0"/>
                                          </a:endParaRPr>
                                        </a:p>
                                      </p:txBody>
                                    </p:sp>
                                    <p:cxnSp>
                                      <p:nvCxnSpPr>
                                        <p:cNvPr id="154" name="Straight Connector 153">
                                          <a:extLst>
                                            <a:ext uri="{FF2B5EF4-FFF2-40B4-BE49-F238E27FC236}">
                                              <a16:creationId xmlns:a16="http://schemas.microsoft.com/office/drawing/2014/main" id="{0EB36FBA-503F-4DB6-8EA0-681EE4E3AC4A}"/>
                                            </a:ext>
                                          </a:extLst>
                                        </p:cNvPr>
                                        <p:cNvCxnSpPr/>
                                        <p:nvPr/>
                                      </p:nvCxnSpPr>
                                      <p:spPr>
                                        <a:xfrm>
                                          <a:off x="311531" y="274032"/>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492FCCD-B378-45F4-A073-2876FAB2C2FD}"/>
                                            </a:ext>
                                          </a:extLst>
                                        </p:cNvPr>
                                        <p:cNvCxnSpPr/>
                                        <p:nvPr/>
                                      </p:nvCxnSpPr>
                                      <p:spPr>
                                        <a:xfrm>
                                          <a:off x="311531" y="346146"/>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35AED37-DD34-4438-8ECD-0D0458BCE64F}"/>
                                            </a:ext>
                                          </a:extLst>
                                        </p:cNvPr>
                                        <p:cNvCxnSpPr/>
                                        <p:nvPr/>
                                      </p:nvCxnSpPr>
                                      <p:spPr>
                                        <a:xfrm>
                                          <a:off x="311531" y="424028"/>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C15AF61-5E87-4D8A-9681-71AF5BA2CA9D}"/>
                                            </a:ext>
                                          </a:extLst>
                                        </p:cNvPr>
                                        <p:cNvCxnSpPr/>
                                        <p:nvPr/>
                                      </p:nvCxnSpPr>
                                      <p:spPr>
                                        <a:xfrm>
                                          <a:off x="311531" y="504795"/>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797F925-605D-4835-9480-A996AB6CAE05}"/>
                                            </a:ext>
                                          </a:extLst>
                                        </p:cNvPr>
                                        <p:cNvCxnSpPr/>
                                        <p:nvPr/>
                                      </p:nvCxnSpPr>
                                      <p:spPr>
                                        <a:xfrm>
                                          <a:off x="308646" y="579793"/>
                                          <a:ext cx="11557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C6F2A1D-8AC5-4904-AA53-0DAC108A33D6}"/>
                                            </a:ext>
                                          </a:extLst>
                                        </p:cNvPr>
                                        <p:cNvCxnSpPr/>
                                        <p:nvPr/>
                                      </p:nvCxnSpPr>
                                      <p:spPr>
                                        <a:xfrm flipH="1">
                                          <a:off x="314415" y="265378"/>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F60B392-8080-47B2-AEE5-8F935E9308AC}"/>
                                            </a:ext>
                                          </a:extLst>
                                        </p:cNvPr>
                                        <p:cNvCxnSpPr/>
                                        <p:nvPr/>
                                      </p:nvCxnSpPr>
                                      <p:spPr>
                                        <a:xfrm flipH="1">
                                          <a:off x="314415" y="343261"/>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C50A2F6-66EF-4375-B0A2-278CDD200374}"/>
                                            </a:ext>
                                          </a:extLst>
                                        </p:cNvPr>
                                        <p:cNvCxnSpPr/>
                                        <p:nvPr/>
                                      </p:nvCxnSpPr>
                                      <p:spPr>
                                        <a:xfrm flipH="1">
                                          <a:off x="311531" y="421144"/>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D78F9D5-F736-41F2-BC18-E9B52C5BD3EE}"/>
                                            </a:ext>
                                          </a:extLst>
                                        </p:cNvPr>
                                        <p:cNvCxnSpPr/>
                                        <p:nvPr/>
                                      </p:nvCxnSpPr>
                                      <p:spPr>
                                        <a:xfrm flipH="1">
                                          <a:off x="314415" y="496142"/>
                                          <a:ext cx="112395"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E5992D71-0EAD-4F4F-B154-255F911DF622}"/>
                                            </a:ext>
                                          </a:extLst>
                                        </p:cNvPr>
                                        <p:cNvCxnSpPr/>
                                        <p:nvPr/>
                                      </p:nvCxnSpPr>
                                      <p:spPr>
                                        <a:xfrm flipH="1">
                                          <a:off x="314415" y="574024"/>
                                          <a:ext cx="112395" cy="85725"/>
                                        </a:xfrm>
                                        <a:prstGeom prst="line">
                                          <a:avLst/>
                                        </a:prstGeom>
                                      </p:spPr>
                                      <p:style>
                                        <a:lnRef idx="1">
                                          <a:schemeClr val="accent1"/>
                                        </a:lnRef>
                                        <a:fillRef idx="0">
                                          <a:schemeClr val="accent1"/>
                                        </a:fillRef>
                                        <a:effectRef idx="0">
                                          <a:schemeClr val="accent1"/>
                                        </a:effectRef>
                                        <a:fontRef idx="minor">
                                          <a:schemeClr val="tx1"/>
                                        </a:fontRef>
                                      </p:style>
                                    </p:cxnSp>
                                  </p:grpSp>
                                </p:grpSp>
                              </p:grpSp>
                              <p:cxnSp>
                                <p:nvCxnSpPr>
                                  <p:cNvPr id="141" name="Straight Connector 140">
                                    <a:extLst>
                                      <a:ext uri="{FF2B5EF4-FFF2-40B4-BE49-F238E27FC236}">
                                        <a16:creationId xmlns:a16="http://schemas.microsoft.com/office/drawing/2014/main" id="{989C79BF-A83C-40DB-A241-992CD4E47BA1}"/>
                                      </a:ext>
                                    </a:extLst>
                                  </p:cNvPr>
                                  <p:cNvCxnSpPr/>
                                  <p:nvPr/>
                                </p:nvCxnSpPr>
                                <p:spPr>
                                  <a:xfrm>
                                    <a:off x="435769" y="1674018"/>
                                    <a:ext cx="440690"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138" name="Straight Connector 137">
                                  <a:extLst>
                                    <a:ext uri="{FF2B5EF4-FFF2-40B4-BE49-F238E27FC236}">
                                      <a16:creationId xmlns:a16="http://schemas.microsoft.com/office/drawing/2014/main" id="{204B3E0A-9BCE-4C08-B38C-FE704CB9290F}"/>
                                    </a:ext>
                                  </a:extLst>
                                </p:cNvPr>
                                <p:cNvCxnSpPr/>
                                <p:nvPr/>
                              </p:nvCxnSpPr>
                              <p:spPr>
                                <a:xfrm>
                                  <a:off x="435769" y="73818"/>
                                  <a:ext cx="445294"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136" name="Straight Connector 135">
                                <a:extLst>
                                  <a:ext uri="{FF2B5EF4-FFF2-40B4-BE49-F238E27FC236}">
                                    <a16:creationId xmlns:a16="http://schemas.microsoft.com/office/drawing/2014/main" id="{63EEBB5B-02DD-4CE6-B680-B70FAAD49990}"/>
                                  </a:ext>
                                </a:extLst>
                              </p:cNvPr>
                              <p:cNvCxnSpPr/>
                              <p:nvPr/>
                            </p:nvCxnSpPr>
                            <p:spPr>
                              <a:xfrm flipV="1">
                                <a:off x="654844" y="0"/>
                                <a:ext cx="0" cy="12127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134" name="Straight Connector 133">
                              <a:extLst>
                                <a:ext uri="{FF2B5EF4-FFF2-40B4-BE49-F238E27FC236}">
                                  <a16:creationId xmlns:a16="http://schemas.microsoft.com/office/drawing/2014/main" id="{5722EF80-8CFF-4281-9D55-91026ECA9E33}"/>
                                </a:ext>
                              </a:extLst>
                            </p:cNvPr>
                            <p:cNvCxnSpPr/>
                            <p:nvPr/>
                          </p:nvCxnSpPr>
                          <p:spPr>
                            <a:xfrm flipV="1">
                              <a:off x="652463" y="1724025"/>
                              <a:ext cx="0" cy="12127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131" name="Straight Connector 130">
                            <a:extLst>
                              <a:ext uri="{FF2B5EF4-FFF2-40B4-BE49-F238E27FC236}">
                                <a16:creationId xmlns:a16="http://schemas.microsoft.com/office/drawing/2014/main" id="{C92DFDA7-A035-4C93-8EDC-5D8DCEA594E3}"/>
                              </a:ext>
                            </a:extLst>
                          </p:cNvPr>
                          <p:cNvCxnSpPr/>
                          <p:nvPr/>
                        </p:nvCxnSpPr>
                        <p:spPr>
                          <a:xfrm rot="5400000" flipV="1">
                            <a:off x="373856" y="864394"/>
                            <a:ext cx="0" cy="121229"/>
                          </a:xfrm>
                          <a:prstGeom prst="line">
                            <a:avLst/>
                          </a:prstGeom>
                          <a:ln w="127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3F981FFB-A5B3-48C0-A9A4-063CC11378EF}"/>
                              </a:ext>
                            </a:extLst>
                          </p:cNvPr>
                          <p:cNvCxnSpPr/>
                          <p:nvPr/>
                        </p:nvCxnSpPr>
                        <p:spPr>
                          <a:xfrm rot="5400000" flipV="1">
                            <a:off x="935831" y="876301"/>
                            <a:ext cx="0" cy="121229"/>
                          </a:xfrm>
                          <a:prstGeom prst="line">
                            <a:avLst/>
                          </a:prstGeom>
                          <a:ln w="12700"/>
                        </p:spPr>
                        <p:style>
                          <a:lnRef idx="1">
                            <a:schemeClr val="dk1"/>
                          </a:lnRef>
                          <a:fillRef idx="0">
                            <a:schemeClr val="dk1"/>
                          </a:fillRef>
                          <a:effectRef idx="0">
                            <a:schemeClr val="dk1"/>
                          </a:effectRef>
                          <a:fontRef idx="minor">
                            <a:schemeClr val="tx1"/>
                          </a:fontRef>
                        </p:style>
                      </p:cxnSp>
                    </p:grpSp>
                    <p:sp>
                      <p:nvSpPr>
                        <p:cNvPr id="129" name="Text Box 861">
                          <a:extLst>
                            <a:ext uri="{FF2B5EF4-FFF2-40B4-BE49-F238E27FC236}">
                              <a16:creationId xmlns:a16="http://schemas.microsoft.com/office/drawing/2014/main" id="{B72F28DE-402C-423B-9915-4BD346402401}"/>
                            </a:ext>
                          </a:extLst>
                        </p:cNvPr>
                        <p:cNvSpPr txBox="1">
                          <a:spLocks noChangeArrowheads="1"/>
                        </p:cNvSpPr>
                        <p:nvPr/>
                      </p:nvSpPr>
                      <p:spPr bwMode="auto">
                        <a:xfrm>
                          <a:off x="25071" y="1232904"/>
                          <a:ext cx="166856"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C </a:t>
                          </a:r>
                        </a:p>
                      </p:txBody>
                    </p:sp>
                  </p:grpSp>
                  <mc:AlternateContent xmlns:mc="http://schemas.openxmlformats.org/markup-compatibility/2006" xmlns:a14="http://schemas.microsoft.com/office/drawing/2010/main">
                    <mc:Choice Requires="a14">
                      <p:sp>
                        <p:nvSpPr>
                          <p:cNvPr id="127" name="Text Box 861">
                            <a:extLst>
                              <a:ext uri="{FF2B5EF4-FFF2-40B4-BE49-F238E27FC236}">
                                <a16:creationId xmlns:a16="http://schemas.microsoft.com/office/drawing/2014/main" id="{340BCCB2-2539-48FE-BA1C-2FB9935D6877}"/>
                              </a:ext>
                            </a:extLst>
                          </p:cNvPr>
                          <p:cNvSpPr txBox="1">
                            <a:spLocks noChangeArrowheads="1"/>
                          </p:cNvSpPr>
                          <p:nvPr/>
                        </p:nvSpPr>
                        <p:spPr bwMode="auto">
                          <a:xfrm>
                            <a:off x="592932" y="1852613"/>
                            <a:ext cx="166836" cy="1905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200" i="1">
                                          <a:effectLst/>
                                          <a:latin typeface="Cambria Math" panose="02040503050406030204" pitchFamily="18" charset="0"/>
                                          <a:ea typeface="Calibri" panose="020F0502020204030204" pitchFamily="34" charset="0"/>
                                          <a:cs typeface="Times New Roman" panose="02020603050405020304" pitchFamily="18" charset="0"/>
                                        </a:rPr>
                                        <m:t>𝑋</m:t>
                                      </m:r>
                                    </m:e>
                                  </m:acc>
                                </m:oMath>
                              </m:oMathPara>
                            </a14:m>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mc:Choice>
                    <mc:Fallback xmlns="">
                      <p:sp>
                        <p:nvSpPr>
                          <p:cNvPr id="127" name="Text Box 861">
                            <a:extLst>
                              <a:ext uri="{FF2B5EF4-FFF2-40B4-BE49-F238E27FC236}">
                                <a16:creationId xmlns:a16="http://schemas.microsoft.com/office/drawing/2014/main" id="{340BCCB2-2539-48FE-BA1C-2FB9935D6877}"/>
                              </a:ext>
                            </a:extLst>
                          </p:cNvPr>
                          <p:cNvSpPr txBox="1">
                            <a:spLocks noRot="1" noChangeAspect="1" noMove="1" noResize="1" noEditPoints="1" noAdjustHandles="1" noChangeArrowheads="1" noChangeShapeType="1" noTextEdit="1"/>
                          </p:cNvSpPr>
                          <p:nvPr/>
                        </p:nvSpPr>
                        <p:spPr bwMode="auto">
                          <a:xfrm>
                            <a:off x="592932" y="1852613"/>
                            <a:ext cx="166836" cy="190500"/>
                          </a:xfrm>
                          <a:prstGeom prst="rect">
                            <a:avLst/>
                          </a:prstGeom>
                          <a:blipFill>
                            <a:blip r:embed="rId5"/>
                            <a:stretch>
                              <a:fillRect r="-487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grpSp>
                <p:sp>
                  <p:nvSpPr>
                    <p:cNvPr id="125" name="Text Box 861">
                      <a:extLst>
                        <a:ext uri="{FF2B5EF4-FFF2-40B4-BE49-F238E27FC236}">
                          <a16:creationId xmlns:a16="http://schemas.microsoft.com/office/drawing/2014/main" id="{8C93CE98-9137-4F95-8BB0-AD95995BD359}"/>
                        </a:ext>
                      </a:extLst>
                    </p:cNvPr>
                    <p:cNvSpPr txBox="1">
                      <a:spLocks noChangeArrowheads="1"/>
                    </p:cNvSpPr>
                    <p:nvPr/>
                  </p:nvSpPr>
                  <p:spPr bwMode="auto">
                    <a:xfrm rot="10800000" flipV="1">
                      <a:off x="40482" y="823913"/>
                      <a:ext cx="270192"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Sum</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123" name="Text Box 861">
                    <a:extLst>
                      <a:ext uri="{FF2B5EF4-FFF2-40B4-BE49-F238E27FC236}">
                        <a16:creationId xmlns:a16="http://schemas.microsoft.com/office/drawing/2014/main" id="{91D35FE3-271D-49DC-BBF1-ACEE4F0D5AE7}"/>
                      </a:ext>
                    </a:extLst>
                  </p:cNvPr>
                  <p:cNvSpPr txBox="1">
                    <a:spLocks noChangeArrowheads="1"/>
                  </p:cNvSpPr>
                  <p:nvPr/>
                </p:nvSpPr>
                <p:spPr bwMode="auto">
                  <a:xfrm rot="10800000" flipV="1">
                    <a:off x="1005752" y="844959"/>
                    <a:ext cx="395287"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Carry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sp>
            <p:nvSpPr>
              <p:cNvPr id="230" name="Text Box 861">
                <a:extLst>
                  <a:ext uri="{FF2B5EF4-FFF2-40B4-BE49-F238E27FC236}">
                    <a16:creationId xmlns:a16="http://schemas.microsoft.com/office/drawing/2014/main" id="{92E2FF1A-89B7-44A0-B520-1154BE7DA8A0}"/>
                  </a:ext>
                </a:extLst>
              </p:cNvPr>
              <p:cNvSpPr txBox="1">
                <a:spLocks noChangeArrowheads="1"/>
              </p:cNvSpPr>
              <p:nvPr/>
            </p:nvSpPr>
            <p:spPr bwMode="auto">
              <a:xfrm>
                <a:off x="5362732" y="3339994"/>
                <a:ext cx="182675" cy="21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C </a:t>
                </a:r>
              </a:p>
            </p:txBody>
          </p:sp>
          <p:sp>
            <p:nvSpPr>
              <p:cNvPr id="231" name="Text Box 861">
                <a:extLst>
                  <a:ext uri="{FF2B5EF4-FFF2-40B4-BE49-F238E27FC236}">
                    <a16:creationId xmlns:a16="http://schemas.microsoft.com/office/drawing/2014/main" id="{DE9DB384-7D81-4B45-84F1-56A50E3985C9}"/>
                  </a:ext>
                </a:extLst>
              </p:cNvPr>
              <p:cNvSpPr txBox="1">
                <a:spLocks noChangeArrowheads="1"/>
              </p:cNvSpPr>
              <p:nvPr/>
            </p:nvSpPr>
            <p:spPr bwMode="auto">
              <a:xfrm>
                <a:off x="5270716" y="2444668"/>
                <a:ext cx="182675" cy="21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C </a:t>
                </a:r>
              </a:p>
            </p:txBody>
          </p:sp>
        </p:grpSp>
      </p:grpSp>
      <p:sp>
        <p:nvSpPr>
          <p:cNvPr id="238" name="Text Box 861">
            <a:extLst>
              <a:ext uri="{FF2B5EF4-FFF2-40B4-BE49-F238E27FC236}">
                <a16:creationId xmlns:a16="http://schemas.microsoft.com/office/drawing/2014/main" id="{CF4061E6-2E02-4424-8E31-28B96E9393BA}"/>
              </a:ext>
            </a:extLst>
          </p:cNvPr>
          <p:cNvSpPr txBox="1">
            <a:spLocks noChangeArrowheads="1"/>
          </p:cNvSpPr>
          <p:nvPr/>
        </p:nvSpPr>
        <p:spPr bwMode="auto">
          <a:xfrm>
            <a:off x="5448037" y="4402317"/>
            <a:ext cx="182675" cy="21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nvGrpSpPr>
          <p:cNvPr id="237" name="Group 236">
            <a:extLst>
              <a:ext uri="{FF2B5EF4-FFF2-40B4-BE49-F238E27FC236}">
                <a16:creationId xmlns:a16="http://schemas.microsoft.com/office/drawing/2014/main" id="{9DE04C5D-A781-4C80-993E-5B597DC461F9}"/>
              </a:ext>
            </a:extLst>
          </p:cNvPr>
          <p:cNvGrpSpPr/>
          <p:nvPr/>
        </p:nvGrpSpPr>
        <p:grpSpPr>
          <a:xfrm>
            <a:off x="2688684" y="5561216"/>
            <a:ext cx="236561" cy="423082"/>
            <a:chOff x="6302298" y="4988025"/>
            <a:chExt cx="361366" cy="1091933"/>
          </a:xfrm>
        </p:grpSpPr>
        <p:sp>
          <p:nvSpPr>
            <p:cNvPr id="236" name="Flowchart: Connector 235">
              <a:extLst>
                <a:ext uri="{FF2B5EF4-FFF2-40B4-BE49-F238E27FC236}">
                  <a16:creationId xmlns:a16="http://schemas.microsoft.com/office/drawing/2014/main" id="{E27EEE27-B9C8-438C-9391-8360D0748D15}"/>
                </a:ext>
              </a:extLst>
            </p:cNvPr>
            <p:cNvSpPr/>
            <p:nvPr/>
          </p:nvSpPr>
          <p:spPr>
            <a:xfrm>
              <a:off x="6302298" y="5430567"/>
              <a:ext cx="361366" cy="649391"/>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40" name="Text Box 861">
              <a:extLst>
                <a:ext uri="{FF2B5EF4-FFF2-40B4-BE49-F238E27FC236}">
                  <a16:creationId xmlns:a16="http://schemas.microsoft.com/office/drawing/2014/main" id="{2F96D006-7514-4535-80D7-2CE145FEA5D1}"/>
                </a:ext>
              </a:extLst>
            </p:cNvPr>
            <p:cNvSpPr txBox="1">
              <a:spLocks noChangeArrowheads="1"/>
            </p:cNvSpPr>
            <p:nvPr/>
          </p:nvSpPr>
          <p:spPr bwMode="auto">
            <a:xfrm>
              <a:off x="6363668" y="4988025"/>
              <a:ext cx="229222" cy="29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grpSp>
        <p:nvGrpSpPr>
          <p:cNvPr id="242" name="Group 241">
            <a:extLst>
              <a:ext uri="{FF2B5EF4-FFF2-40B4-BE49-F238E27FC236}">
                <a16:creationId xmlns:a16="http://schemas.microsoft.com/office/drawing/2014/main" id="{8ACC6FD4-1498-49C4-85B9-CA11AC4C2F6A}"/>
              </a:ext>
            </a:extLst>
          </p:cNvPr>
          <p:cNvGrpSpPr/>
          <p:nvPr/>
        </p:nvGrpSpPr>
        <p:grpSpPr>
          <a:xfrm>
            <a:off x="3939965" y="5855319"/>
            <a:ext cx="236561" cy="423082"/>
            <a:chOff x="6302298" y="4988025"/>
            <a:chExt cx="361366" cy="1091933"/>
          </a:xfrm>
        </p:grpSpPr>
        <p:sp>
          <p:nvSpPr>
            <p:cNvPr id="243" name="Flowchart: Connector 242">
              <a:extLst>
                <a:ext uri="{FF2B5EF4-FFF2-40B4-BE49-F238E27FC236}">
                  <a16:creationId xmlns:a16="http://schemas.microsoft.com/office/drawing/2014/main" id="{B252F905-2924-4F4A-8E48-07BF35CC54DD}"/>
                </a:ext>
              </a:extLst>
            </p:cNvPr>
            <p:cNvSpPr/>
            <p:nvPr/>
          </p:nvSpPr>
          <p:spPr>
            <a:xfrm>
              <a:off x="6302298" y="5430567"/>
              <a:ext cx="361366" cy="649391"/>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44" name="Text Box 861">
              <a:extLst>
                <a:ext uri="{FF2B5EF4-FFF2-40B4-BE49-F238E27FC236}">
                  <a16:creationId xmlns:a16="http://schemas.microsoft.com/office/drawing/2014/main" id="{A3C63975-1DBC-4C16-AC41-D5BCD3E88E43}"/>
                </a:ext>
              </a:extLst>
            </p:cNvPr>
            <p:cNvSpPr txBox="1">
              <a:spLocks noChangeArrowheads="1"/>
            </p:cNvSpPr>
            <p:nvPr/>
          </p:nvSpPr>
          <p:spPr bwMode="auto">
            <a:xfrm>
              <a:off x="6363668" y="4988025"/>
              <a:ext cx="229222" cy="29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spTree>
    <p:extLst>
      <p:ext uri="{BB962C8B-B14F-4D97-AF65-F5344CB8AC3E}">
        <p14:creationId xmlns:p14="http://schemas.microsoft.com/office/powerpoint/2010/main" val="1526503508"/>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3E16856-6AD0-45E1-9C68-A4C9AEAC6104}"/>
              </a:ext>
            </a:extLst>
          </p:cNvPr>
          <p:cNvGraphicFramePr>
            <a:graphicFrameLocks noGrp="1"/>
          </p:cNvGraphicFramePr>
          <p:nvPr>
            <p:ph/>
            <p:extLst>
              <p:ext uri="{D42A27DB-BD31-4B8C-83A1-F6EECF244321}">
                <p14:modId xmlns:p14="http://schemas.microsoft.com/office/powerpoint/2010/main" val="3398242355"/>
              </p:ext>
            </p:extLst>
          </p:nvPr>
        </p:nvGraphicFramePr>
        <p:xfrm>
          <a:off x="548163" y="640397"/>
          <a:ext cx="11095673" cy="6035040"/>
        </p:xfrm>
        <a:graphic>
          <a:graphicData uri="http://schemas.openxmlformats.org/drawingml/2006/table">
            <a:tbl>
              <a:tblPr firstRow="1" bandRow="1">
                <a:tableStyleId>{22838BEF-8BB2-4498-84A7-C5851F593DF1}</a:tableStyleId>
              </a:tblPr>
              <a:tblGrid>
                <a:gridCol w="1299510">
                  <a:extLst>
                    <a:ext uri="{9D8B030D-6E8A-4147-A177-3AD203B41FA5}">
                      <a16:colId xmlns:a16="http://schemas.microsoft.com/office/drawing/2014/main" val="3253542982"/>
                    </a:ext>
                  </a:extLst>
                </a:gridCol>
                <a:gridCol w="2376047">
                  <a:extLst>
                    <a:ext uri="{9D8B030D-6E8A-4147-A177-3AD203B41FA5}">
                      <a16:colId xmlns:a16="http://schemas.microsoft.com/office/drawing/2014/main" val="705628805"/>
                    </a:ext>
                  </a:extLst>
                </a:gridCol>
                <a:gridCol w="1855029">
                  <a:extLst>
                    <a:ext uri="{9D8B030D-6E8A-4147-A177-3AD203B41FA5}">
                      <a16:colId xmlns:a16="http://schemas.microsoft.com/office/drawing/2014/main" val="2933441149"/>
                    </a:ext>
                  </a:extLst>
                </a:gridCol>
                <a:gridCol w="1855029">
                  <a:extLst>
                    <a:ext uri="{9D8B030D-6E8A-4147-A177-3AD203B41FA5}">
                      <a16:colId xmlns:a16="http://schemas.microsoft.com/office/drawing/2014/main" val="193977686"/>
                    </a:ext>
                  </a:extLst>
                </a:gridCol>
                <a:gridCol w="1855029">
                  <a:extLst>
                    <a:ext uri="{9D8B030D-6E8A-4147-A177-3AD203B41FA5}">
                      <a16:colId xmlns:a16="http://schemas.microsoft.com/office/drawing/2014/main" val="3627423171"/>
                    </a:ext>
                  </a:extLst>
                </a:gridCol>
                <a:gridCol w="1855029">
                  <a:extLst>
                    <a:ext uri="{9D8B030D-6E8A-4147-A177-3AD203B41FA5}">
                      <a16:colId xmlns:a16="http://schemas.microsoft.com/office/drawing/2014/main" val="2872830738"/>
                    </a:ext>
                  </a:extLst>
                </a:gridCol>
              </a:tblGrid>
              <a:tr h="352887">
                <a:tc rowSpan="2">
                  <a:txBody>
                    <a:bodyPr/>
                    <a:lstStyle/>
                    <a:p>
                      <a:pPr algn="ctr"/>
                      <a:endParaRPr lang="en-IN" dirty="0">
                        <a:solidFill>
                          <a:srgbClr val="FF0000"/>
                        </a:solidFill>
                        <a:latin typeface="Times New Roman" panose="02020603050405020304" pitchFamily="18" charset="0"/>
                        <a:cs typeface="Times New Roman" panose="02020603050405020304" pitchFamily="18" charset="0"/>
                      </a:endParaRPr>
                    </a:p>
                    <a:p>
                      <a:pPr algn="ctr"/>
                      <a:r>
                        <a:rPr lang="en-IN" dirty="0">
                          <a:solidFill>
                            <a:srgbClr val="FF0000"/>
                          </a:solidFill>
                          <a:latin typeface="Times New Roman" panose="02020603050405020304" pitchFamily="18" charset="0"/>
                          <a:cs typeface="Times New Roman" panose="02020603050405020304" pitchFamily="18" charset="0"/>
                        </a:rPr>
                        <a:t>S.No</a:t>
                      </a:r>
                    </a:p>
                  </a:txBody>
                  <a:tcPr marL="100584" marR="100584" anchor="ctr"/>
                </a:tc>
                <a:tc rowSpan="2">
                  <a:txBody>
                    <a:bodyPr/>
                    <a:lstStyle/>
                    <a:p>
                      <a:pPr algn="ctr"/>
                      <a:endParaRPr lang="en-IN" dirty="0">
                        <a:solidFill>
                          <a:srgbClr val="FF0000"/>
                        </a:solidFill>
                        <a:latin typeface="Times New Roman" panose="02020603050405020304" pitchFamily="18" charset="0"/>
                        <a:cs typeface="Times New Roman" panose="02020603050405020304" pitchFamily="18" charset="0"/>
                      </a:endParaRPr>
                    </a:p>
                    <a:p>
                      <a:pPr algn="ctr"/>
                      <a:r>
                        <a:rPr lang="en-IN" dirty="0">
                          <a:solidFill>
                            <a:srgbClr val="FF0000"/>
                          </a:solidFill>
                          <a:latin typeface="Times New Roman" panose="02020603050405020304" pitchFamily="18" charset="0"/>
                          <a:cs typeface="Times New Roman" panose="02020603050405020304" pitchFamily="18" charset="0"/>
                        </a:rPr>
                        <a:t>Approximate Adder</a:t>
                      </a:r>
                    </a:p>
                  </a:txBody>
                  <a:tcPr marL="100584" marR="100584" anchor="ctr"/>
                </a:tc>
                <a:tc rowSpan="2">
                  <a:txBody>
                    <a:bodyPr/>
                    <a:lstStyle/>
                    <a:p>
                      <a:pPr algn="ctr"/>
                      <a:endParaRPr lang="en-IN" dirty="0">
                        <a:solidFill>
                          <a:srgbClr val="FF0000"/>
                        </a:solidFill>
                        <a:latin typeface="Times New Roman" panose="02020603050405020304" pitchFamily="18" charset="0"/>
                        <a:cs typeface="Times New Roman" panose="02020603050405020304" pitchFamily="18" charset="0"/>
                      </a:endParaRPr>
                    </a:p>
                    <a:p>
                      <a:pPr algn="ctr"/>
                      <a:r>
                        <a:rPr lang="en-IN" dirty="0">
                          <a:solidFill>
                            <a:srgbClr val="FF0000"/>
                          </a:solidFill>
                          <a:latin typeface="Times New Roman" panose="02020603050405020304" pitchFamily="18" charset="0"/>
                          <a:cs typeface="Times New Roman" panose="02020603050405020304" pitchFamily="18" charset="0"/>
                        </a:rPr>
                        <a:t>No. of Transistors</a:t>
                      </a:r>
                    </a:p>
                  </a:txBody>
                  <a:tcPr marL="100584" marR="100584" anchor="ctr"/>
                </a:tc>
                <a:tc gridSpan="2">
                  <a:txBody>
                    <a:bodyPr/>
                    <a:lstStyle/>
                    <a:p>
                      <a:pPr algn="ctr"/>
                      <a:r>
                        <a:rPr lang="en-IN" dirty="0">
                          <a:solidFill>
                            <a:srgbClr val="FF0000"/>
                          </a:solidFill>
                          <a:latin typeface="Times New Roman" panose="02020603050405020304" pitchFamily="18" charset="0"/>
                          <a:cs typeface="Times New Roman" panose="02020603050405020304" pitchFamily="18" charset="0"/>
                        </a:rPr>
                        <a:t>No. of Errors</a:t>
                      </a:r>
                    </a:p>
                  </a:txBody>
                  <a:tcPr marL="100584" marR="100584"/>
                </a:tc>
                <a:tc hMerge="1">
                  <a:txBody>
                    <a:bodyPr/>
                    <a:lstStyle/>
                    <a:p>
                      <a:endParaRPr lang="en-IN" dirty="0"/>
                    </a:p>
                  </a:txBody>
                  <a:tcPr/>
                </a:tc>
                <a:tc rowSpan="2">
                  <a:txBody>
                    <a:bodyPr/>
                    <a:lstStyle/>
                    <a:p>
                      <a:pPr algn="ctr"/>
                      <a:r>
                        <a:rPr lang="en-IN" dirty="0">
                          <a:solidFill>
                            <a:srgbClr val="FF0000"/>
                          </a:solidFill>
                          <a:latin typeface="Times New Roman" panose="02020603050405020304" pitchFamily="18" charset="0"/>
                          <a:cs typeface="Times New Roman" panose="02020603050405020304" pitchFamily="18" charset="0"/>
                        </a:rPr>
                        <a:t>Technology</a:t>
                      </a:r>
                    </a:p>
                    <a:p>
                      <a:pPr algn="ctr"/>
                      <a:r>
                        <a:rPr lang="en-IN" dirty="0">
                          <a:solidFill>
                            <a:srgbClr val="FF0000"/>
                          </a:solidFill>
                          <a:latin typeface="Times New Roman" panose="02020603050405020304" pitchFamily="18" charset="0"/>
                          <a:cs typeface="Times New Roman" panose="02020603050405020304" pitchFamily="18" charset="0"/>
                        </a:rPr>
                        <a:t>used</a:t>
                      </a:r>
                    </a:p>
                  </a:txBody>
                  <a:tcPr marL="100584" marR="100584" anchor="ctr"/>
                </a:tc>
                <a:extLst>
                  <a:ext uri="{0D108BD9-81ED-4DB2-BD59-A6C34878D82A}">
                    <a16:rowId xmlns:a16="http://schemas.microsoft.com/office/drawing/2014/main" val="1499337137"/>
                  </a:ext>
                </a:extLst>
              </a:tr>
              <a:tr h="0">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pPr algn="ctr"/>
                      <a:r>
                        <a:rPr lang="en-IN" b="1" dirty="0">
                          <a:solidFill>
                            <a:srgbClr val="FF0000"/>
                          </a:solidFill>
                          <a:latin typeface="Times New Roman" panose="02020603050405020304" pitchFamily="18" charset="0"/>
                          <a:cs typeface="Times New Roman" panose="02020603050405020304" pitchFamily="18" charset="0"/>
                        </a:rPr>
                        <a:t>Sum</a:t>
                      </a:r>
                    </a:p>
                  </a:txBody>
                  <a:tcPr marL="100584" marR="100584" anchor="ctr"/>
                </a:tc>
                <a:tc>
                  <a:txBody>
                    <a:bodyPr/>
                    <a:lstStyle/>
                    <a:p>
                      <a:pPr algn="ctr"/>
                      <a:r>
                        <a:rPr lang="en-IN" b="1" dirty="0">
                          <a:solidFill>
                            <a:srgbClr val="FF0000"/>
                          </a:solidFill>
                          <a:latin typeface="Times New Roman" panose="02020603050405020304" pitchFamily="18" charset="0"/>
                          <a:cs typeface="Times New Roman" panose="02020603050405020304" pitchFamily="18" charset="0"/>
                        </a:rPr>
                        <a:t>Carry</a:t>
                      </a:r>
                    </a:p>
                  </a:txBody>
                  <a:tcPr marL="100584" marR="100584" anchor="ctr"/>
                </a:tc>
                <a:tc vMerge="1">
                  <a:txBody>
                    <a:bodyPr/>
                    <a:lstStyle/>
                    <a:p>
                      <a:endParaRPr lang="en-IN" dirty="0"/>
                    </a:p>
                  </a:txBody>
                  <a:tcPr/>
                </a:tc>
                <a:extLst>
                  <a:ext uri="{0D108BD9-81ED-4DB2-BD59-A6C34878D82A}">
                    <a16:rowId xmlns:a16="http://schemas.microsoft.com/office/drawing/2014/main" val="1691846059"/>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Exact Adder</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24</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CNTFET32nm</a:t>
                      </a:r>
                    </a:p>
                  </a:txBody>
                  <a:tcPr marL="100584" marR="100584" anchor="ctr"/>
                </a:tc>
                <a:extLst>
                  <a:ext uri="{0D108BD9-81ED-4DB2-BD59-A6C34878D82A}">
                    <a16:rowId xmlns:a16="http://schemas.microsoft.com/office/drawing/2014/main" val="1859344208"/>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AA1</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14</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4047738294"/>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AA2</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14</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1535783369"/>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4</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AA3</a:t>
                      </a:r>
                    </a:p>
                  </a:txBody>
                  <a:tcPr marL="100584" marR="100584" anchor="ctr"/>
                </a:tc>
                <a:tc>
                  <a:txBody>
                    <a:bodyPr/>
                    <a:lstStyle/>
                    <a:p>
                      <a:pPr algn="ctr"/>
                      <a:r>
                        <a:rPr lang="en-IN" dirty="0">
                          <a:solidFill>
                            <a:schemeClr val="tx1"/>
                          </a:solidFill>
                          <a:highlight>
                            <a:srgbClr val="FFFF00"/>
                          </a:highlight>
                          <a:latin typeface="Times New Roman" panose="02020603050405020304" pitchFamily="18" charset="0"/>
                          <a:cs typeface="Times New Roman" panose="02020603050405020304" pitchFamily="18" charset="0"/>
                        </a:rPr>
                        <a:t>18</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1611181617"/>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5</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AA4</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14</a:t>
                      </a:r>
                    </a:p>
                  </a:txBody>
                  <a:tcPr marL="100584" marR="100584" anchor="ctr"/>
                </a:tc>
                <a:tc>
                  <a:txBody>
                    <a:bodyPr/>
                    <a:lstStyle/>
                    <a:p>
                      <a:pPr algn="ctr"/>
                      <a:r>
                        <a:rPr lang="en-IN" dirty="0">
                          <a:solidFill>
                            <a:schemeClr val="tx1"/>
                          </a:solidFill>
                          <a:highlight>
                            <a:srgbClr val="FFFF00"/>
                          </a:highlight>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dirty="0">
                          <a:solidFill>
                            <a:schemeClr val="tx1"/>
                          </a:solidFill>
                          <a:highlight>
                            <a:srgbClr val="FFFF00"/>
                          </a:highlight>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3923037231"/>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6</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AA5</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16</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00584" marR="100584" anchor="ctr"/>
                </a:tc>
                <a:extLst>
                  <a:ext uri="{0D108BD9-81ED-4DB2-BD59-A6C34878D82A}">
                    <a16:rowId xmlns:a16="http://schemas.microsoft.com/office/drawing/2014/main" val="1640445906"/>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7</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AA6</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16</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2266288630"/>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8</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AA7</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13</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843995195"/>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9</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AA8</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11</a:t>
                      </a:r>
                    </a:p>
                  </a:txBody>
                  <a:tcPr marL="100584" marR="100584" anchor="ctr"/>
                </a:tc>
                <a:tc>
                  <a:txBody>
                    <a:bodyPr/>
                    <a:lstStyle/>
                    <a:p>
                      <a:pPr algn="ctr"/>
                      <a:r>
                        <a:rPr lang="en-IN" dirty="0">
                          <a:solidFill>
                            <a:schemeClr val="tx1"/>
                          </a:solidFill>
                          <a:highlight>
                            <a:srgbClr val="FFFF00"/>
                          </a:highlight>
                          <a:latin typeface="Times New Roman" panose="02020603050405020304" pitchFamily="18" charset="0"/>
                          <a:cs typeface="Times New Roman" panose="02020603050405020304" pitchFamily="18" charset="0"/>
                        </a:rPr>
                        <a:t>3</a:t>
                      </a:r>
                    </a:p>
                  </a:txBody>
                  <a:tcPr marL="100584" marR="100584" anchor="ctr"/>
                </a:tc>
                <a:tc>
                  <a:txBody>
                    <a:bodyPr/>
                    <a:lstStyle/>
                    <a:p>
                      <a:pPr algn="ctr"/>
                      <a:r>
                        <a:rPr lang="en-IN" dirty="0">
                          <a:solidFill>
                            <a:schemeClr val="tx1"/>
                          </a:solidFill>
                          <a:highlight>
                            <a:srgbClr val="FFFF00"/>
                          </a:highlight>
                          <a:latin typeface="Times New Roman" panose="02020603050405020304" pitchFamily="18" charset="0"/>
                          <a:cs typeface="Times New Roman" panose="02020603050405020304" pitchFamily="18" charset="0"/>
                        </a:rPr>
                        <a:t>2</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3844069382"/>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10</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AA9</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13</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2616796160"/>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11</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AA10</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10</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2</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396624587"/>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12</a:t>
                      </a:r>
                    </a:p>
                  </a:txBody>
                  <a:tcPr marL="100584" marR="10058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rPr>
                        <a:t>Proposed AA1</a:t>
                      </a:r>
                    </a:p>
                  </a:txBody>
                  <a:tcPr marL="100584" marR="100584" anchor="ctr"/>
                </a:tc>
                <a:tc>
                  <a:txBody>
                    <a:bodyPr/>
                    <a:lstStyle/>
                    <a:p>
                      <a:pPr algn="ctr"/>
                      <a:r>
                        <a:rPr lang="en-IN" dirty="0">
                          <a:solidFill>
                            <a:schemeClr val="tx1"/>
                          </a:solidFill>
                          <a:highlight>
                            <a:srgbClr val="FFFF00"/>
                          </a:highlight>
                          <a:latin typeface="Times New Roman" panose="02020603050405020304" pitchFamily="18" charset="0"/>
                          <a:cs typeface="Times New Roman" panose="02020603050405020304" pitchFamily="18" charset="0"/>
                        </a:rPr>
                        <a:t>8</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algn="ctr"/>
                      <a:r>
                        <a:rPr lang="en-IN" dirty="0">
                          <a:solidFill>
                            <a:schemeClr val="tx1"/>
                          </a:solidFill>
                          <a:highlight>
                            <a:srgbClr val="FFFF00"/>
                          </a:highlight>
                          <a:latin typeface="Times New Roman" panose="02020603050405020304" pitchFamily="18" charset="0"/>
                          <a:cs typeface="Times New Roman" panose="02020603050405020304" pitchFamily="18" charset="0"/>
                        </a:rPr>
                        <a:t>3</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3017755992"/>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13</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Proposed AA2</a:t>
                      </a:r>
                    </a:p>
                  </a:txBody>
                  <a:tcPr marL="100584" marR="100584" anchor="ctr"/>
                </a:tc>
                <a:tc>
                  <a:txBody>
                    <a:bodyPr/>
                    <a:lstStyle/>
                    <a:p>
                      <a:pPr algn="ctr"/>
                      <a:r>
                        <a:rPr lang="en-IN" dirty="0">
                          <a:solidFill>
                            <a:schemeClr val="tx1"/>
                          </a:solidFill>
                          <a:highlight>
                            <a:srgbClr val="FFFF00"/>
                          </a:highlight>
                          <a:latin typeface="Times New Roman" panose="02020603050405020304" pitchFamily="18" charset="0"/>
                          <a:cs typeface="Times New Roman" panose="02020603050405020304" pitchFamily="18" charset="0"/>
                        </a:rPr>
                        <a:t>8</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0</a:t>
                      </a:r>
                    </a:p>
                  </a:txBody>
                  <a:tcPr marL="100584" marR="100584" anchor="ctr"/>
                </a:tc>
                <a:tc>
                  <a:txBody>
                    <a:bodyPr/>
                    <a:lstStyle/>
                    <a:p>
                      <a:pPr algn="ctr"/>
                      <a:r>
                        <a:rPr lang="en-IN" dirty="0">
                          <a:solidFill>
                            <a:schemeClr val="tx1"/>
                          </a:solidFill>
                          <a:highlight>
                            <a:srgbClr val="FFFF00"/>
                          </a:highlight>
                          <a:latin typeface="Times New Roman" panose="02020603050405020304" pitchFamily="18" charset="0"/>
                          <a:cs typeface="Times New Roman" panose="02020603050405020304" pitchFamily="18" charset="0"/>
                        </a:rPr>
                        <a:t>2</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2058417066"/>
                  </a:ext>
                </a:extLst>
              </a:tr>
              <a:tr h="352887">
                <a:tc>
                  <a:txBody>
                    <a:bodyPr/>
                    <a:lstStyle/>
                    <a:p>
                      <a:pPr algn="ctr"/>
                      <a:r>
                        <a:rPr lang="en-IN" dirty="0">
                          <a:solidFill>
                            <a:schemeClr val="tx1"/>
                          </a:solidFill>
                          <a:latin typeface="Times New Roman" panose="02020603050405020304" pitchFamily="18" charset="0"/>
                          <a:cs typeface="Times New Roman" panose="02020603050405020304" pitchFamily="18" charset="0"/>
                        </a:rPr>
                        <a:t>14</a:t>
                      </a:r>
                    </a:p>
                  </a:txBody>
                  <a:tcPr marL="100584" marR="10058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rPr>
                        <a:t>Proposed AA3</a:t>
                      </a:r>
                    </a:p>
                  </a:txBody>
                  <a:tcPr marL="100584" marR="100584" anchor="ctr"/>
                </a:tc>
                <a:tc>
                  <a:txBody>
                    <a:bodyPr/>
                    <a:lstStyle/>
                    <a:p>
                      <a:pPr algn="ctr"/>
                      <a:r>
                        <a:rPr lang="en-IN" dirty="0">
                          <a:solidFill>
                            <a:schemeClr val="tx1"/>
                          </a:solidFill>
                          <a:highlight>
                            <a:srgbClr val="FFFF00"/>
                          </a:highlight>
                          <a:latin typeface="Times New Roman" panose="02020603050405020304" pitchFamily="18" charset="0"/>
                          <a:cs typeface="Times New Roman" panose="02020603050405020304" pitchFamily="18" charset="0"/>
                        </a:rPr>
                        <a:t>8</a:t>
                      </a:r>
                    </a:p>
                  </a:txBody>
                  <a:tcPr marL="100584" marR="100584"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1</a:t>
                      </a:r>
                    </a:p>
                  </a:txBody>
                  <a:tcPr marL="100584" marR="100584" anchor="ctr"/>
                </a:tc>
                <a:tc>
                  <a:txBody>
                    <a:bodyPr/>
                    <a:lstStyle/>
                    <a:p>
                      <a:pPr algn="ctr"/>
                      <a:r>
                        <a:rPr lang="en-IN" dirty="0">
                          <a:solidFill>
                            <a:schemeClr val="tx1"/>
                          </a:solidFill>
                          <a:highlight>
                            <a:srgbClr val="FFFF00"/>
                          </a:highlight>
                          <a:latin typeface="Times New Roman" panose="02020603050405020304" pitchFamily="18" charset="0"/>
                          <a:cs typeface="Times New Roman" panose="02020603050405020304" pitchFamily="18" charset="0"/>
                        </a:rPr>
                        <a:t>1</a:t>
                      </a:r>
                    </a:p>
                  </a:txBody>
                  <a:tcPr marL="100584" marR="1005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CNTFET32nm</a:t>
                      </a:r>
                    </a:p>
                  </a:txBody>
                  <a:tcPr marL="100584" marR="100584" anchor="ctr"/>
                </a:tc>
                <a:extLst>
                  <a:ext uri="{0D108BD9-81ED-4DB2-BD59-A6C34878D82A}">
                    <a16:rowId xmlns:a16="http://schemas.microsoft.com/office/drawing/2014/main" val="10017"/>
                  </a:ext>
                </a:extLst>
              </a:tr>
            </a:tbl>
          </a:graphicData>
        </a:graphic>
      </p:graphicFrame>
      <p:sp>
        <p:nvSpPr>
          <p:cNvPr id="5" name="Slide Number Placeholder 2">
            <a:extLst>
              <a:ext uri="{FF2B5EF4-FFF2-40B4-BE49-F238E27FC236}">
                <a16:creationId xmlns:a16="http://schemas.microsoft.com/office/drawing/2014/main" id="{8E977F9B-BDA3-4566-A275-239FDE4DC43A}"/>
              </a:ext>
            </a:extLst>
          </p:cNvPr>
          <p:cNvSpPr txBox="1">
            <a:spLocks/>
          </p:cNvSpPr>
          <p:nvPr/>
        </p:nvSpPr>
        <p:spPr>
          <a:xfrm>
            <a:off x="9364745"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8B3F7C5-8633-404C-9340-D8F1C74134AC}" type="slidenum">
              <a:rPr lang="en-US" sz="1200" spc="-1" smtClean="0">
                <a:solidFill>
                  <a:schemeClr val="accent1"/>
                </a:solidFill>
                <a:latin typeface="Times New Roman" panose="02020603050405020304" pitchFamily="18" charset="0"/>
                <a:cs typeface="Times New Roman" panose="02020603050405020304" pitchFamily="18" charset="0"/>
              </a:rPr>
              <a:pPr algn="r"/>
              <a:t>21</a:t>
            </a:fld>
            <a:endParaRPr lang="en-US" sz="1200" spc="-1" dirty="0">
              <a:solidFill>
                <a:schemeClr val="accent1"/>
              </a:solidFill>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18FEA371-EF55-574B-6767-4174AC3AD0EC}"/>
              </a:ext>
            </a:extLst>
          </p:cNvPr>
          <p:cNvSpPr txBox="1">
            <a:spLocks/>
          </p:cNvSpPr>
          <p:nvPr/>
        </p:nvSpPr>
        <p:spPr>
          <a:xfrm>
            <a:off x="3666056" y="182563"/>
            <a:ext cx="4527691" cy="398655"/>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gn="ctr">
              <a:lnSpc>
                <a:spcPct val="100000"/>
              </a:lnSpc>
            </a:pPr>
            <a:r>
              <a:rPr lang="en-US" sz="2000" spc="-1" dirty="0">
                <a:solidFill>
                  <a:schemeClr val="accent1"/>
                </a:solidFill>
                <a:latin typeface="Times New Roman" panose="02020603050405020304" pitchFamily="18" charset="0"/>
                <a:cs typeface="Times New Roman" panose="02020603050405020304" pitchFamily="18" charset="0"/>
              </a:rPr>
              <a:t>T</a:t>
            </a:r>
            <a:r>
              <a:rPr lang="en-IN" sz="2000" spc="-1" dirty="0">
                <a:solidFill>
                  <a:schemeClr val="accent1"/>
                </a:solidFill>
                <a:latin typeface="Times New Roman" panose="02020603050405020304" pitchFamily="18" charset="0"/>
                <a:cs typeface="Times New Roman" panose="02020603050405020304" pitchFamily="18" charset="0"/>
              </a:rPr>
              <a:t>able 1. Summary of Approximate Adders</a:t>
            </a:r>
            <a:endParaRPr lang="en-US" sz="2000" spc="-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81777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5372-160D-47BB-AD96-866B87AA3204}"/>
              </a:ext>
            </a:extLst>
          </p:cNvPr>
          <p:cNvSpPr>
            <a:spLocks noGrp="1"/>
          </p:cNvSpPr>
          <p:nvPr>
            <p:ph type="title"/>
          </p:nvPr>
        </p:nvSpPr>
        <p:spPr>
          <a:xfrm>
            <a:off x="583676" y="180975"/>
            <a:ext cx="6544911" cy="435791"/>
          </a:xfrm>
        </p:spPr>
        <p:txBody>
          <a:bodyPr>
            <a:normAutofit fontScale="90000"/>
          </a:bodyPr>
          <a:lstStyle/>
          <a:p>
            <a:r>
              <a:rPr lang="en-IN" sz="3200" dirty="0">
                <a:solidFill>
                  <a:srgbClr val="FF0000"/>
                </a:solidFill>
                <a:latin typeface="Times New Roman" panose="02020603050405020304" pitchFamily="18" charset="0"/>
                <a:cs typeface="Times New Roman" panose="02020603050405020304" pitchFamily="18" charset="0"/>
              </a:rPr>
              <a:t>Simulation Results of Approximate Adders</a:t>
            </a:r>
            <a:endParaRPr lang="en-IN" sz="3200" cap="none"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7A9394-4581-4FEC-964A-383DCFB2198A}"/>
              </a:ext>
            </a:extLst>
          </p:cNvPr>
          <p:cNvSpPr>
            <a:spLocks noGrp="1"/>
          </p:cNvSpPr>
          <p:nvPr>
            <p:ph sz="quarter" idx="13"/>
          </p:nvPr>
        </p:nvSpPr>
        <p:spPr>
          <a:xfrm>
            <a:off x="583677" y="616768"/>
            <a:ext cx="10363826" cy="5372099"/>
          </a:xfrm>
        </p:spPr>
        <p:txBody>
          <a:bodyPr>
            <a:noAutofit/>
          </a:bodyPr>
          <a:lstStyle/>
          <a:p>
            <a:pPr marL="0" indent="0" algn="just">
              <a:lnSpc>
                <a:spcPct val="150000"/>
              </a:lnSpc>
              <a:buNone/>
            </a:pPr>
            <a:r>
              <a:rPr lang="en-IN" sz="2000" cap="none" dirty="0">
                <a:solidFill>
                  <a:schemeClr val="bg1"/>
                </a:solidFill>
                <a:latin typeface="Times New Roman" panose="02020603050405020304" pitchFamily="18" charset="0"/>
                <a:cs typeface="Times New Roman" panose="02020603050405020304" pitchFamily="18" charset="0"/>
              </a:rPr>
              <a:t>e </a:t>
            </a:r>
            <a:r>
              <a:rPr lang="en-IN" sz="2000" dirty="0">
                <a:solidFill>
                  <a:schemeClr val="bg1"/>
                </a:solidFill>
                <a:latin typeface="Times New Roman" panose="02020603050405020304" pitchFamily="18" charset="0"/>
                <a:cs typeface="Times New Roman" panose="02020603050405020304" pitchFamily="18" charset="0"/>
              </a:rPr>
              <a:t>approximate</a:t>
            </a:r>
          </a:p>
        </p:txBody>
      </p:sp>
      <p:graphicFrame>
        <p:nvGraphicFramePr>
          <p:cNvPr id="4" name="Table 4">
            <a:extLst>
              <a:ext uri="{FF2B5EF4-FFF2-40B4-BE49-F238E27FC236}">
                <a16:creationId xmlns:a16="http://schemas.microsoft.com/office/drawing/2014/main" id="{FF4B1410-E016-41F3-9363-52278608E99C}"/>
              </a:ext>
            </a:extLst>
          </p:cNvPr>
          <p:cNvGraphicFramePr>
            <a:graphicFrameLocks noGrp="1"/>
          </p:cNvGraphicFramePr>
          <p:nvPr>
            <p:extLst>
              <p:ext uri="{D42A27DB-BD31-4B8C-83A1-F6EECF244321}">
                <p14:modId xmlns:p14="http://schemas.microsoft.com/office/powerpoint/2010/main" val="1519893734"/>
              </p:ext>
            </p:extLst>
          </p:nvPr>
        </p:nvGraphicFramePr>
        <p:xfrm>
          <a:off x="2000153" y="1147875"/>
          <a:ext cx="8747535" cy="5144068"/>
        </p:xfrm>
        <a:graphic>
          <a:graphicData uri="http://schemas.openxmlformats.org/drawingml/2006/table">
            <a:tbl>
              <a:tblPr firstRow="1" bandRow="1">
                <a:tableStyleId>{22838BEF-8BB2-4498-84A7-C5851F593DF1}</a:tableStyleId>
              </a:tblPr>
              <a:tblGrid>
                <a:gridCol w="1468707">
                  <a:extLst>
                    <a:ext uri="{9D8B030D-6E8A-4147-A177-3AD203B41FA5}">
                      <a16:colId xmlns:a16="http://schemas.microsoft.com/office/drawing/2014/main" val="821985027"/>
                    </a:ext>
                  </a:extLst>
                </a:gridCol>
                <a:gridCol w="1468707">
                  <a:extLst>
                    <a:ext uri="{9D8B030D-6E8A-4147-A177-3AD203B41FA5}">
                      <a16:colId xmlns:a16="http://schemas.microsoft.com/office/drawing/2014/main" val="3436222972"/>
                    </a:ext>
                  </a:extLst>
                </a:gridCol>
                <a:gridCol w="1404000">
                  <a:extLst>
                    <a:ext uri="{9D8B030D-6E8A-4147-A177-3AD203B41FA5}">
                      <a16:colId xmlns:a16="http://schemas.microsoft.com/office/drawing/2014/main" val="285828859"/>
                    </a:ext>
                  </a:extLst>
                </a:gridCol>
                <a:gridCol w="1468707">
                  <a:extLst>
                    <a:ext uri="{9D8B030D-6E8A-4147-A177-3AD203B41FA5}">
                      <a16:colId xmlns:a16="http://schemas.microsoft.com/office/drawing/2014/main" val="1922269904"/>
                    </a:ext>
                  </a:extLst>
                </a:gridCol>
                <a:gridCol w="1468707">
                  <a:extLst>
                    <a:ext uri="{9D8B030D-6E8A-4147-A177-3AD203B41FA5}">
                      <a16:colId xmlns:a16="http://schemas.microsoft.com/office/drawing/2014/main" val="1803906892"/>
                    </a:ext>
                  </a:extLst>
                </a:gridCol>
                <a:gridCol w="1468707">
                  <a:extLst>
                    <a:ext uri="{9D8B030D-6E8A-4147-A177-3AD203B41FA5}">
                      <a16:colId xmlns:a16="http://schemas.microsoft.com/office/drawing/2014/main" val="4153179232"/>
                    </a:ext>
                  </a:extLst>
                </a:gridCol>
              </a:tblGrid>
              <a:tr h="491303">
                <a:tc>
                  <a:txBody>
                    <a:bodyPr/>
                    <a:lstStyle/>
                    <a:p>
                      <a:pPr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S.</a:t>
                      </a:r>
                      <a:r>
                        <a:rPr lang="en-US" sz="1800" spc="-10" dirty="0">
                          <a:solidFill>
                            <a:srgbClr val="FF0000"/>
                          </a:solidFill>
                          <a:effectLst/>
                          <a:latin typeface="Times New Roman" panose="02020603050405020304" pitchFamily="18" charset="0"/>
                          <a:cs typeface="Times New Roman" panose="02020603050405020304" pitchFamily="18" charset="0"/>
                        </a:rPr>
                        <a:t> </a:t>
                      </a:r>
                      <a:r>
                        <a:rPr lang="en-US" sz="1800" dirty="0">
                          <a:solidFill>
                            <a:srgbClr val="FF0000"/>
                          </a:solidFill>
                          <a:effectLst/>
                          <a:latin typeface="Times New Roman" panose="02020603050405020304" pitchFamily="18" charset="0"/>
                          <a:cs typeface="Times New Roman" panose="02020603050405020304" pitchFamily="18" charset="0"/>
                        </a:rPr>
                        <a:t>No.</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2700" algn="ctr">
                        <a:lnSpc>
                          <a:spcPts val="1200"/>
                        </a:lnSpc>
                        <a:spcBef>
                          <a:spcPts val="160"/>
                        </a:spcBef>
                        <a:spcAft>
                          <a:spcPts val="0"/>
                        </a:spcAft>
                      </a:pPr>
                      <a:r>
                        <a:rPr lang="en-US" sz="1800">
                          <a:solidFill>
                            <a:srgbClr val="FF0000"/>
                          </a:solidFill>
                          <a:effectLst/>
                          <a:latin typeface="Times New Roman" panose="02020603050405020304" pitchFamily="18" charset="0"/>
                          <a:cs typeface="Times New Roman" panose="02020603050405020304" pitchFamily="18" charset="0"/>
                        </a:rPr>
                        <a:t>Adders</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28270" marR="64135" indent="28575" algn="ctr">
                        <a:lnSpc>
                          <a:spcPts val="1200"/>
                        </a:lnSpc>
                        <a:spcBef>
                          <a:spcPts val="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No. of</a:t>
                      </a:r>
                    </a:p>
                    <a:p>
                      <a:pPr marL="128270" marR="64135" indent="28575" algn="ctr">
                        <a:lnSpc>
                          <a:spcPts val="1200"/>
                        </a:lnSpc>
                        <a:spcBef>
                          <a:spcPts val="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 Transistors</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160"/>
                        </a:spcBef>
                        <a:spcAft>
                          <a:spcPts val="0"/>
                        </a:spcAft>
                      </a:pPr>
                      <a:r>
                        <a:rPr lang="en-US" sz="1800">
                          <a:solidFill>
                            <a:srgbClr val="FF0000"/>
                          </a:solidFill>
                          <a:effectLst/>
                          <a:latin typeface="Times New Roman" panose="02020603050405020304" pitchFamily="18" charset="0"/>
                          <a:cs typeface="Times New Roman" panose="02020603050405020304" pitchFamily="18" charset="0"/>
                        </a:rPr>
                        <a:t>Delay(ns)</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 Power(</a:t>
                      </a:r>
                      <a:r>
                        <a:rPr lang="en-US" sz="1800" dirty="0" err="1">
                          <a:solidFill>
                            <a:srgbClr val="FF0000"/>
                          </a:solidFill>
                          <a:effectLst/>
                          <a:latin typeface="Times New Roman" panose="02020603050405020304" pitchFamily="18" charset="0"/>
                          <a:cs typeface="Times New Roman" panose="02020603050405020304" pitchFamily="18" charset="0"/>
                        </a:rPr>
                        <a:t>uw</a:t>
                      </a:r>
                      <a:r>
                        <a:rPr lang="en-US" sz="1800" dirty="0">
                          <a:solidFill>
                            <a:srgbClr val="FF0000"/>
                          </a:solidFill>
                          <a:effectLst/>
                          <a:latin typeface="Times New Roman" panose="02020603050405020304" pitchFamily="18" charset="0"/>
                          <a:cs typeface="Times New Roman" panose="02020603050405020304" pitchFamily="18" charset="0"/>
                        </a:rPr>
                        <a:t>)</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06680" algn="ctr">
                        <a:lnSpc>
                          <a:spcPts val="1200"/>
                        </a:lnSpc>
                        <a:spcBef>
                          <a:spcPts val="16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PDP(</a:t>
                      </a:r>
                      <a:r>
                        <a:rPr lang="en-US" sz="1800" dirty="0" err="1">
                          <a:solidFill>
                            <a:srgbClr val="FF0000"/>
                          </a:solidFill>
                          <a:effectLst/>
                          <a:latin typeface="Times New Roman" panose="02020603050405020304" pitchFamily="18" charset="0"/>
                          <a:cs typeface="Times New Roman" panose="02020603050405020304" pitchFamily="18" charset="0"/>
                        </a:rPr>
                        <a:t>fJ</a:t>
                      </a:r>
                      <a:r>
                        <a:rPr lang="en-US" sz="1800" dirty="0">
                          <a:solidFill>
                            <a:srgbClr val="FF0000"/>
                          </a:solidFill>
                          <a:effectLst/>
                          <a:latin typeface="Times New Roman" panose="02020603050405020304" pitchFamily="18" charset="0"/>
                          <a:cs typeface="Times New Roman" panose="02020603050405020304" pitchFamily="18" charset="0"/>
                        </a:rPr>
                        <a:t>)</a:t>
                      </a:r>
                      <a:endPar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237612108"/>
                  </a:ext>
                </a:extLst>
              </a:tr>
              <a:tr h="357905">
                <a:tc>
                  <a:txBody>
                    <a:bodyPr/>
                    <a:lstStyle/>
                    <a:p>
                      <a:pPr marL="145415" algn="ctr">
                        <a:lnSpc>
                          <a:spcPts val="1200"/>
                        </a:lnSpc>
                        <a:spcBef>
                          <a:spcPts val="160"/>
                        </a:spcBef>
                        <a:spcAft>
                          <a:spcPts val="0"/>
                        </a:spcAft>
                      </a:pPr>
                      <a:r>
                        <a:rPr lang="en-US"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algn="ctr">
                        <a:lnSpc>
                          <a:spcPts val="1200"/>
                        </a:lnSpc>
                        <a:spcBef>
                          <a:spcPts val="1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160"/>
                        </a:spcBef>
                        <a:spcAft>
                          <a:spcPts val="0"/>
                        </a:spcAft>
                      </a:pPr>
                      <a:r>
                        <a:rPr lang="en-US" sz="1800" dirty="0">
                          <a:effectLst/>
                          <a:latin typeface="Times New Roman" panose="02020603050405020304" pitchFamily="18" charset="0"/>
                          <a:cs typeface="Times New Roman" panose="02020603050405020304" pitchFamily="18" charset="0"/>
                        </a:rPr>
                        <a:t>14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160"/>
                        </a:spcBef>
                        <a:spcAft>
                          <a:spcPts val="0"/>
                        </a:spcAft>
                      </a:pPr>
                      <a:r>
                        <a:rPr lang="en-US" sz="1800" dirty="0">
                          <a:effectLst/>
                          <a:latin typeface="Times New Roman" panose="02020603050405020304" pitchFamily="18" charset="0"/>
                          <a:cs typeface="Times New Roman" panose="02020603050405020304" pitchFamily="18" charset="0"/>
                        </a:rPr>
                        <a:t>1.005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1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0.1175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1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0.1180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474906466"/>
                  </a:ext>
                </a:extLst>
              </a:tr>
              <a:tr h="357905">
                <a:tc>
                  <a:txBody>
                    <a:bodyPr/>
                    <a:lstStyle/>
                    <a:p>
                      <a:pPr marL="145415"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AA2</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1.498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0.1569</a:t>
                      </a: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0.2350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169558055"/>
                  </a:ext>
                </a:extLst>
              </a:tr>
              <a:tr h="357905">
                <a:tc>
                  <a:txBody>
                    <a:bodyPr/>
                    <a:lstStyle/>
                    <a:p>
                      <a:pPr marL="145415"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AA3</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1.006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9.759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9.8175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962680377"/>
                  </a:ext>
                </a:extLst>
              </a:tr>
              <a:tr h="357905">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AA4</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1.005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0.1253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0.1261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827892103"/>
                  </a:ext>
                </a:extLst>
              </a:tr>
              <a:tr h="357905">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AA5</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1.002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0.1244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0.1246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721249316"/>
                  </a:ext>
                </a:extLst>
              </a:tr>
              <a:tr h="357905">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AA6</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1.006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0.1218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0.1225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2970010"/>
                  </a:ext>
                </a:extLst>
              </a:tr>
              <a:tr h="357905">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7</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AA7</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0.996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0.1165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0.1160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849155133"/>
                  </a:ext>
                </a:extLst>
              </a:tr>
              <a:tr h="357905">
                <a:tc>
                  <a:txBody>
                    <a:bodyPr/>
                    <a:lstStyle/>
                    <a:p>
                      <a:pPr marL="145415"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AA8</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273050" algn="ctr">
                        <a:lnSpc>
                          <a:spcPts val="1200"/>
                        </a:lnSpc>
                        <a:spcBef>
                          <a:spcPts val="60"/>
                        </a:spcBef>
                        <a:spcAft>
                          <a:spcPts val="0"/>
                        </a:spcAft>
                      </a:pPr>
                      <a:r>
                        <a:rPr lang="en-US" sz="1800" dirty="0">
                          <a:effectLst/>
                          <a:latin typeface="Times New Roman" panose="02020603050405020304" pitchFamily="18" charset="0"/>
                          <a:cs typeface="Times New Roman" panose="02020603050405020304" pitchFamily="18" charset="0"/>
                        </a:rPr>
                        <a:t>11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76200" algn="ctr">
                        <a:lnSpc>
                          <a:spcPts val="1200"/>
                        </a:lnSpc>
                        <a:spcBef>
                          <a:spcPts val="60"/>
                        </a:spcBef>
                        <a:spcAft>
                          <a:spcPts val="0"/>
                        </a:spcAft>
                      </a:pPr>
                      <a:r>
                        <a:rPr lang="en-US" sz="1800">
                          <a:effectLst/>
                          <a:latin typeface="Times New Roman" panose="02020603050405020304" pitchFamily="18" charset="0"/>
                          <a:cs typeface="Times New Roman" panose="02020603050405020304" pitchFamily="18" charset="0"/>
                        </a:rPr>
                        <a:t>1.504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0.1589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06680" algn="ctr">
                        <a:lnSpc>
                          <a:spcPts val="1200"/>
                        </a:lnSpc>
                        <a:spcBef>
                          <a:spcPts val="6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0.2389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419639610"/>
                  </a:ext>
                </a:extLst>
              </a:tr>
              <a:tr h="357905">
                <a:tc>
                  <a:txBody>
                    <a:bodyPr/>
                    <a:lstStyle/>
                    <a:p>
                      <a:pPr marL="145415"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a:t>
                      </a: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AA9</a:t>
                      </a:r>
                    </a:p>
                  </a:txBody>
                  <a:tcPr marL="0" marR="0" marT="0" marB="0" anchor="b"/>
                </a:tc>
                <a:tc>
                  <a:txBody>
                    <a:bodyPr/>
                    <a:lstStyle/>
                    <a:p>
                      <a:pPr marL="27305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0" marR="0" marT="0" marB="0" anchor="b"/>
                </a:tc>
                <a:tc>
                  <a:txBody>
                    <a:bodyPr/>
                    <a:lstStyle/>
                    <a:p>
                      <a:pPr marL="7620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1.004</a:t>
                      </a:r>
                    </a:p>
                  </a:txBody>
                  <a:tcPr marL="0" marR="0" marT="0" marB="0" anchor="b"/>
                </a:tc>
                <a:tc>
                  <a:txBody>
                    <a:bodyPr/>
                    <a:lstStyle/>
                    <a:p>
                      <a:pPr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1.447</a:t>
                      </a:r>
                    </a:p>
                  </a:txBody>
                  <a:tcPr marL="0" marR="0" marT="0" marB="0" anchor="b"/>
                </a:tc>
                <a:tc>
                  <a:txBody>
                    <a:bodyPr/>
                    <a:lstStyle/>
                    <a:p>
                      <a:pPr marL="10668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1.4527</a:t>
                      </a:r>
                    </a:p>
                  </a:txBody>
                  <a:tcPr marL="0" marR="0" marT="0" marB="0" anchor="b"/>
                </a:tc>
                <a:extLst>
                  <a:ext uri="{0D108BD9-81ED-4DB2-BD59-A6C34878D82A}">
                    <a16:rowId xmlns:a16="http://schemas.microsoft.com/office/drawing/2014/main" val="2595953842"/>
                  </a:ext>
                </a:extLst>
              </a:tr>
              <a:tr h="357905">
                <a:tc>
                  <a:txBody>
                    <a:bodyPr/>
                    <a:lstStyle/>
                    <a:p>
                      <a:pPr marL="145415"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AA10</a:t>
                      </a:r>
                    </a:p>
                  </a:txBody>
                  <a:tcPr marL="0" marR="0" marT="0" marB="0" anchor="b"/>
                </a:tc>
                <a:tc>
                  <a:txBody>
                    <a:bodyPr/>
                    <a:lstStyle/>
                    <a:p>
                      <a:pPr marL="27305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0" marR="0" marT="0" marB="0" anchor="b"/>
                </a:tc>
                <a:tc>
                  <a:txBody>
                    <a:bodyPr/>
                    <a:lstStyle/>
                    <a:p>
                      <a:pPr marL="7620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1.497</a:t>
                      </a:r>
                    </a:p>
                  </a:txBody>
                  <a:tcPr marL="0" marR="0" marT="0" marB="0" anchor="b"/>
                </a:tc>
                <a:tc>
                  <a:txBody>
                    <a:bodyPr/>
                    <a:lstStyle/>
                    <a:p>
                      <a:pPr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1.571</a:t>
                      </a:r>
                    </a:p>
                  </a:txBody>
                  <a:tcPr marL="0" marR="0" marT="0" marB="0" anchor="b"/>
                </a:tc>
                <a:tc>
                  <a:txBody>
                    <a:bodyPr/>
                    <a:lstStyle/>
                    <a:p>
                      <a:pPr marL="10668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2.3517</a:t>
                      </a:r>
                    </a:p>
                  </a:txBody>
                  <a:tcPr marL="0" marR="0" marT="0" marB="0" anchor="b"/>
                </a:tc>
                <a:extLst>
                  <a:ext uri="{0D108BD9-81ED-4DB2-BD59-A6C34878D82A}">
                    <a16:rowId xmlns:a16="http://schemas.microsoft.com/office/drawing/2014/main" val="588607087"/>
                  </a:ext>
                </a:extLst>
              </a:tr>
              <a:tr h="357905">
                <a:tc>
                  <a:txBody>
                    <a:bodyPr/>
                    <a:lstStyle/>
                    <a:p>
                      <a:pPr marL="145415"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11</a:t>
                      </a: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Proposed AA1</a:t>
                      </a:r>
                    </a:p>
                  </a:txBody>
                  <a:tcPr marL="0" marR="0" marT="0" marB="0" anchor="b"/>
                </a:tc>
                <a:tc>
                  <a:txBody>
                    <a:bodyPr/>
                    <a:lstStyle/>
                    <a:p>
                      <a:pPr marL="27305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0" marR="0" marT="0" marB="0" anchor="b"/>
                </a:tc>
                <a:tc>
                  <a:txBody>
                    <a:bodyPr/>
                    <a:lstStyle/>
                    <a:p>
                      <a:pPr marL="76200" algn="ctr">
                        <a:lnSpc>
                          <a:spcPts val="935"/>
                        </a:lnSpc>
                        <a:spcBef>
                          <a:spcPts val="60"/>
                        </a:spcBef>
                        <a:spcAft>
                          <a:spcPts val="0"/>
                        </a:spcAft>
                      </a:pPr>
                      <a:r>
                        <a:rPr lang="en-IN" sz="18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0.996</a:t>
                      </a:r>
                    </a:p>
                  </a:txBody>
                  <a:tcPr marL="0" marR="0" marT="0" marB="0" anchor="b"/>
                </a:tc>
                <a:tc>
                  <a:txBody>
                    <a:bodyPr/>
                    <a:lstStyle/>
                    <a:p>
                      <a:pPr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0.1339</a:t>
                      </a:r>
                    </a:p>
                  </a:txBody>
                  <a:tcPr marL="0" marR="0" marT="0" marB="0" anchor="b"/>
                </a:tc>
                <a:tc>
                  <a:txBody>
                    <a:bodyPr/>
                    <a:lstStyle/>
                    <a:p>
                      <a:pPr marL="10668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0.1336</a:t>
                      </a:r>
                    </a:p>
                  </a:txBody>
                  <a:tcPr marL="0" marR="0" marT="0" marB="0" anchor="b"/>
                </a:tc>
                <a:extLst>
                  <a:ext uri="{0D108BD9-81ED-4DB2-BD59-A6C34878D82A}">
                    <a16:rowId xmlns:a16="http://schemas.microsoft.com/office/drawing/2014/main" val="4195648802"/>
                  </a:ext>
                </a:extLst>
              </a:tr>
              <a:tr h="357905">
                <a:tc>
                  <a:txBody>
                    <a:bodyPr/>
                    <a:lstStyle/>
                    <a:p>
                      <a:pPr marL="145415"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Proposed AA2</a:t>
                      </a:r>
                    </a:p>
                  </a:txBody>
                  <a:tcPr marL="0" marR="0" marT="0" marB="0" anchor="b"/>
                </a:tc>
                <a:tc>
                  <a:txBody>
                    <a:bodyPr/>
                    <a:lstStyle/>
                    <a:p>
                      <a:pPr marL="27305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0" marR="0" marT="0" marB="0" anchor="b"/>
                </a:tc>
                <a:tc>
                  <a:txBody>
                    <a:bodyPr/>
                    <a:lstStyle/>
                    <a:p>
                      <a:pPr marL="7620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1.495</a:t>
                      </a:r>
                    </a:p>
                  </a:txBody>
                  <a:tcPr marL="0" marR="0" marT="0" marB="0" anchor="b"/>
                </a:tc>
                <a:tc>
                  <a:txBody>
                    <a:bodyPr/>
                    <a:lstStyle/>
                    <a:p>
                      <a:pPr algn="ctr">
                        <a:lnSpc>
                          <a:spcPts val="935"/>
                        </a:lnSpc>
                        <a:spcBef>
                          <a:spcPts val="60"/>
                        </a:spcBef>
                        <a:spcAft>
                          <a:spcPts val="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0.1239</a:t>
                      </a:r>
                    </a:p>
                  </a:txBody>
                  <a:tcPr marL="0" marR="0" marT="0" marB="0" anchor="b"/>
                </a:tc>
                <a:tc>
                  <a:txBody>
                    <a:bodyPr/>
                    <a:lstStyle/>
                    <a:p>
                      <a:pPr marL="106680" algn="ctr">
                        <a:lnSpc>
                          <a:spcPts val="935"/>
                        </a:lnSpc>
                        <a:spcBef>
                          <a:spcPts val="60"/>
                        </a:spcBef>
                        <a:spcAft>
                          <a:spcPts val="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0.1852</a:t>
                      </a:r>
                    </a:p>
                  </a:txBody>
                  <a:tcPr marL="0" marR="0" marT="0" marB="0" anchor="b"/>
                </a:tc>
                <a:extLst>
                  <a:ext uri="{0D108BD9-81ED-4DB2-BD59-A6C34878D82A}">
                    <a16:rowId xmlns:a16="http://schemas.microsoft.com/office/drawing/2014/main" val="137795405"/>
                  </a:ext>
                </a:extLst>
              </a:tr>
              <a:tr h="357905">
                <a:tc>
                  <a:txBody>
                    <a:bodyPr/>
                    <a:lstStyle/>
                    <a:p>
                      <a:pPr marL="145415"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0" marR="0" marT="0" marB="0" anchor="b"/>
                </a:tc>
                <a:tc>
                  <a:txBody>
                    <a:bodyPr/>
                    <a:lstStyle/>
                    <a:p>
                      <a:pPr marL="12700" marR="0" lvl="0" indent="0" algn="ctr" defTabSz="914400" rtl="0" eaLnBrk="1" fontAlgn="auto" latinLnBrk="0" hangingPunct="1">
                        <a:lnSpc>
                          <a:spcPts val="1200"/>
                        </a:lnSpc>
                        <a:spcBef>
                          <a:spcPts val="16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Proposed AA3</a:t>
                      </a:r>
                    </a:p>
                  </a:txBody>
                  <a:tcPr marL="0" marR="0" marT="0" marB="0" anchor="b"/>
                </a:tc>
                <a:tc>
                  <a:txBody>
                    <a:bodyPr/>
                    <a:lstStyle/>
                    <a:p>
                      <a:pPr marL="27305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0" marR="0" marT="0" marB="0" anchor="b"/>
                </a:tc>
                <a:tc>
                  <a:txBody>
                    <a:bodyPr/>
                    <a:lstStyle/>
                    <a:p>
                      <a:pPr marL="76200" algn="ctr">
                        <a:lnSpc>
                          <a:spcPts val="935"/>
                        </a:lnSpc>
                        <a:spcBef>
                          <a:spcPts val="6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1.499</a:t>
                      </a:r>
                    </a:p>
                  </a:txBody>
                  <a:tcPr marL="0" marR="0" marT="0" marB="0" anchor="b"/>
                </a:tc>
                <a:tc>
                  <a:txBody>
                    <a:bodyPr/>
                    <a:lstStyle/>
                    <a:p>
                      <a:pPr algn="ctr">
                        <a:lnSpc>
                          <a:spcPts val="935"/>
                        </a:lnSpc>
                        <a:spcBef>
                          <a:spcPts val="60"/>
                        </a:spcBef>
                        <a:spcAft>
                          <a:spcPts val="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0.0648</a:t>
                      </a:r>
                    </a:p>
                  </a:txBody>
                  <a:tcPr marL="0" marR="0" marT="0" marB="0" anchor="b"/>
                </a:tc>
                <a:tc>
                  <a:txBody>
                    <a:bodyPr/>
                    <a:lstStyle/>
                    <a:p>
                      <a:pPr marL="106680" algn="ctr">
                        <a:lnSpc>
                          <a:spcPts val="935"/>
                        </a:lnSpc>
                        <a:spcBef>
                          <a:spcPts val="60"/>
                        </a:spcBef>
                        <a:spcAft>
                          <a:spcPts val="0"/>
                        </a:spcAft>
                      </a:pPr>
                      <a:r>
                        <a:rPr lang="en-I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0.0971</a:t>
                      </a:r>
                    </a:p>
                  </a:txBody>
                  <a:tcPr marL="0" marR="0" marT="0" marB="0" anchor="b"/>
                </a:tc>
                <a:extLst>
                  <a:ext uri="{0D108BD9-81ED-4DB2-BD59-A6C34878D82A}">
                    <a16:rowId xmlns:a16="http://schemas.microsoft.com/office/drawing/2014/main" val="10014"/>
                  </a:ext>
                </a:extLst>
              </a:tr>
            </a:tbl>
          </a:graphicData>
        </a:graphic>
      </p:graphicFrame>
      <p:sp>
        <p:nvSpPr>
          <p:cNvPr id="5" name="Slide Number Placeholder 4">
            <a:extLst>
              <a:ext uri="{FF2B5EF4-FFF2-40B4-BE49-F238E27FC236}">
                <a16:creationId xmlns:a16="http://schemas.microsoft.com/office/drawing/2014/main" id="{210679C1-2B58-4806-8548-3854FD0FFBD4}"/>
              </a:ext>
            </a:extLst>
          </p:cNvPr>
          <p:cNvSpPr>
            <a:spLocks noGrp="1"/>
          </p:cNvSpPr>
          <p:nvPr>
            <p:ph type="sldNum" sz="quarter" idx="12"/>
          </p:nvPr>
        </p:nvSpPr>
        <p:spPr>
          <a:xfrm>
            <a:off x="10747688" y="6356351"/>
            <a:ext cx="606111" cy="327254"/>
          </a:xfrm>
        </p:spPr>
        <p:txBody>
          <a:bodyPr/>
          <a:lstStyle/>
          <a:p>
            <a:pPr algn="r">
              <a:lnSpc>
                <a:spcPct val="100000"/>
              </a:lnSpc>
            </a:pPr>
            <a:fld id="{40459520-5F90-47CD-B854-ED228334B2CA}" type="slidenum">
              <a:rPr lang="en-US" b="0" strike="noStrike" spc="-1" smtClean="0">
                <a:solidFill>
                  <a:schemeClr val="accent1"/>
                </a:solidFill>
                <a:latin typeface="Times New Roman" panose="02020603050405020304" pitchFamily="18" charset="0"/>
                <a:cs typeface="Times New Roman" panose="02020603050405020304" pitchFamily="18" charset="0"/>
              </a:rPr>
              <a:t>22</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3027A2CD-FB1F-B6C2-9464-7CD3C171DA00}"/>
              </a:ext>
            </a:extLst>
          </p:cNvPr>
          <p:cNvSpPr txBox="1">
            <a:spLocks/>
          </p:cNvSpPr>
          <p:nvPr/>
        </p:nvSpPr>
        <p:spPr>
          <a:xfrm>
            <a:off x="3856131" y="682994"/>
            <a:ext cx="5885114" cy="398655"/>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US" sz="2000" spc="-1" dirty="0">
                <a:solidFill>
                  <a:schemeClr val="accent1"/>
                </a:solidFill>
                <a:latin typeface="Times New Roman" panose="02020603050405020304" pitchFamily="18" charset="0"/>
                <a:cs typeface="Times New Roman" panose="02020603050405020304" pitchFamily="18" charset="0"/>
              </a:rPr>
              <a:t>T</a:t>
            </a:r>
            <a:r>
              <a:rPr lang="en-IN" sz="2000" spc="-1" dirty="0">
                <a:solidFill>
                  <a:schemeClr val="accent1"/>
                </a:solidFill>
                <a:latin typeface="Times New Roman" panose="02020603050405020304" pitchFamily="18" charset="0"/>
                <a:cs typeface="Times New Roman" panose="02020603050405020304" pitchFamily="18" charset="0"/>
              </a:rPr>
              <a:t>able 2. Transistor count, Delay, Power and PDP of AA</a:t>
            </a:r>
            <a:endParaRPr lang="en-US" sz="2000" spc="-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100963"/>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ADB5-10E6-4B98-AB80-0A38EC080C4A}"/>
              </a:ext>
            </a:extLst>
          </p:cNvPr>
          <p:cNvSpPr>
            <a:spLocks noGrp="1"/>
          </p:cNvSpPr>
          <p:nvPr>
            <p:ph type="title"/>
          </p:nvPr>
        </p:nvSpPr>
        <p:spPr/>
        <p:txBody>
          <a:bodyPr>
            <a:normAutofit/>
          </a:bodyPr>
          <a:lstStyle/>
          <a:p>
            <a:pPr algn="ctr"/>
            <a:r>
              <a:rPr lang="en-IN" sz="3200" dirty="0">
                <a:solidFill>
                  <a:srgbClr val="FF0000"/>
                </a:solidFill>
                <a:latin typeface="Times New Roman" panose="02020603050405020304" pitchFamily="18" charset="0"/>
                <a:cs typeface="Times New Roman" panose="02020603050405020304" pitchFamily="18" charset="0"/>
              </a:rPr>
              <a:t>4-Bit Ripple Carry Adder </a:t>
            </a:r>
          </a:p>
        </p:txBody>
      </p:sp>
      <p:sp>
        <p:nvSpPr>
          <p:cNvPr id="3" name="Content Placeholder 2">
            <a:extLst>
              <a:ext uri="{FF2B5EF4-FFF2-40B4-BE49-F238E27FC236}">
                <a16:creationId xmlns:a16="http://schemas.microsoft.com/office/drawing/2014/main" id="{2B38813F-4C70-4D4A-9D39-4933274FC13B}"/>
              </a:ext>
            </a:extLst>
          </p:cNvPr>
          <p:cNvSpPr>
            <a:spLocks noGrp="1"/>
          </p:cNvSpPr>
          <p:nvPr>
            <p:ph idx="1"/>
          </p:nvPr>
        </p:nvSpPr>
        <p:spPr>
          <a:xfrm>
            <a:off x="838200" y="1409700"/>
            <a:ext cx="10515600" cy="4767263"/>
          </a:xfrm>
        </p:spPr>
        <p:txBody>
          <a:bodyPr>
            <a:normAutofit/>
          </a:bodyPr>
          <a:lstStyle/>
          <a:p>
            <a:pPr marL="0" indent="0">
              <a:buNone/>
            </a:pPr>
            <a:r>
              <a:rPr lang="en-IN" sz="2400" dirty="0">
                <a:solidFill>
                  <a:schemeClr val="accent1"/>
                </a:solidFill>
                <a:latin typeface="Times New Roman" panose="02020603050405020304" pitchFamily="18" charset="0"/>
                <a:cs typeface="Times New Roman" panose="02020603050405020304" pitchFamily="18" charset="0"/>
              </a:rPr>
              <a:t>The circuit diagram of 4-bit ripple carry adder is shown below</a:t>
            </a:r>
          </a:p>
        </p:txBody>
      </p:sp>
      <p:sp>
        <p:nvSpPr>
          <p:cNvPr id="4" name="Slide Number Placeholder 3">
            <a:extLst>
              <a:ext uri="{FF2B5EF4-FFF2-40B4-BE49-F238E27FC236}">
                <a16:creationId xmlns:a16="http://schemas.microsoft.com/office/drawing/2014/main" id="{F4B5F974-3BED-4687-A257-86761EABEFE7}"/>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chemeClr val="accent1"/>
                </a:solidFill>
                <a:latin typeface="Tw Cen MT"/>
              </a:rPr>
              <a:t>23</a:t>
            </a:fld>
            <a:endParaRPr lang="en-US" sz="1050" b="0" strike="noStrike" spc="-1" dirty="0">
              <a:solidFill>
                <a:schemeClr val="accent1"/>
              </a:solidFill>
              <a:latin typeface="Times New Roman"/>
            </a:endParaRPr>
          </a:p>
        </p:txBody>
      </p:sp>
      <p:sp>
        <p:nvSpPr>
          <p:cNvPr id="5" name="Rectangle 10">
            <a:extLst>
              <a:ext uri="{FF2B5EF4-FFF2-40B4-BE49-F238E27FC236}">
                <a16:creationId xmlns:a16="http://schemas.microsoft.com/office/drawing/2014/main" id="{45133696-7FFD-4E43-A35E-F0450EBA60DB}"/>
              </a:ext>
            </a:extLst>
          </p:cNvPr>
          <p:cNvSpPr/>
          <p:nvPr/>
        </p:nvSpPr>
        <p:spPr>
          <a:xfrm>
            <a:off x="4911878" y="4616636"/>
            <a:ext cx="3030999"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a:t>
            </a:r>
            <a:r>
              <a:rPr lang="en-IN" spc="-1" dirty="0">
                <a:solidFill>
                  <a:schemeClr val="accent1"/>
                </a:solidFill>
                <a:latin typeface="Times New Roman" panose="02020603050405020304" pitchFamily="18" charset="0"/>
                <a:cs typeface="Times New Roman" panose="02020603050405020304" pitchFamily="18" charset="0"/>
              </a:rPr>
              <a:t>18</a:t>
            </a:r>
            <a:r>
              <a:rPr lang="en-IN" sz="1800" b="0" strike="noStrike" spc="-1" dirty="0">
                <a:solidFill>
                  <a:schemeClr val="accent1"/>
                </a:solidFill>
                <a:latin typeface="Times New Roman" panose="02020603050405020304" pitchFamily="18" charset="0"/>
                <a:cs typeface="Times New Roman" panose="02020603050405020304" pitchFamily="18" charset="0"/>
              </a:rPr>
              <a:t>: 4-bit ripple carry adder</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AD09405-CB68-4AF8-B1EB-0588903AD4F9}"/>
              </a:ext>
            </a:extLst>
          </p:cNvPr>
          <p:cNvGrpSpPr/>
          <p:nvPr/>
        </p:nvGrpSpPr>
        <p:grpSpPr>
          <a:xfrm>
            <a:off x="2305051" y="2114550"/>
            <a:ext cx="7477124" cy="2262503"/>
            <a:chOff x="0" y="0"/>
            <a:chExt cx="7056120" cy="1949253"/>
          </a:xfrm>
        </p:grpSpPr>
        <p:grpSp>
          <p:nvGrpSpPr>
            <p:cNvPr id="7" name="Group 6">
              <a:extLst>
                <a:ext uri="{FF2B5EF4-FFF2-40B4-BE49-F238E27FC236}">
                  <a16:creationId xmlns:a16="http://schemas.microsoft.com/office/drawing/2014/main" id="{C29D7789-E271-4E7D-853A-280B6FEB66E1}"/>
                </a:ext>
              </a:extLst>
            </p:cNvPr>
            <p:cNvGrpSpPr/>
            <p:nvPr/>
          </p:nvGrpSpPr>
          <p:grpSpPr>
            <a:xfrm>
              <a:off x="1882140" y="7620"/>
              <a:ext cx="5173980" cy="1941633"/>
              <a:chOff x="0" y="0"/>
              <a:chExt cx="5173980" cy="1941633"/>
            </a:xfrm>
          </p:grpSpPr>
          <p:grpSp>
            <p:nvGrpSpPr>
              <p:cNvPr id="24" name="Group 23">
                <a:extLst>
                  <a:ext uri="{FF2B5EF4-FFF2-40B4-BE49-F238E27FC236}">
                    <a16:creationId xmlns:a16="http://schemas.microsoft.com/office/drawing/2014/main" id="{3FD705F3-E461-4529-BE51-CFFB4D9715AC}"/>
                  </a:ext>
                </a:extLst>
              </p:cNvPr>
              <p:cNvGrpSpPr/>
              <p:nvPr/>
            </p:nvGrpSpPr>
            <p:grpSpPr>
              <a:xfrm>
                <a:off x="1512570" y="0"/>
                <a:ext cx="3661410" cy="1928143"/>
                <a:chOff x="0" y="0"/>
                <a:chExt cx="3661410" cy="1928143"/>
              </a:xfrm>
            </p:grpSpPr>
            <p:grpSp>
              <p:nvGrpSpPr>
                <p:cNvPr id="41" name="Group 40">
                  <a:extLst>
                    <a:ext uri="{FF2B5EF4-FFF2-40B4-BE49-F238E27FC236}">
                      <a16:creationId xmlns:a16="http://schemas.microsoft.com/office/drawing/2014/main" id="{BA77A4CC-A3FD-44DB-99AD-7DCC5EB69C3E}"/>
                    </a:ext>
                  </a:extLst>
                </p:cNvPr>
                <p:cNvGrpSpPr/>
                <p:nvPr/>
              </p:nvGrpSpPr>
              <p:grpSpPr>
                <a:xfrm>
                  <a:off x="1508760" y="0"/>
                  <a:ext cx="2152650" cy="1928143"/>
                  <a:chOff x="0" y="0"/>
                  <a:chExt cx="2152650" cy="1928143"/>
                </a:xfrm>
              </p:grpSpPr>
              <p:grpSp>
                <p:nvGrpSpPr>
                  <p:cNvPr id="58" name="Group 57">
                    <a:extLst>
                      <a:ext uri="{FF2B5EF4-FFF2-40B4-BE49-F238E27FC236}">
                        <a16:creationId xmlns:a16="http://schemas.microsoft.com/office/drawing/2014/main" id="{411065DE-49DB-449F-B290-23C25BC172E8}"/>
                      </a:ext>
                    </a:extLst>
                  </p:cNvPr>
                  <p:cNvGrpSpPr/>
                  <p:nvPr/>
                </p:nvGrpSpPr>
                <p:grpSpPr>
                  <a:xfrm>
                    <a:off x="0" y="0"/>
                    <a:ext cx="2152650" cy="1697793"/>
                    <a:chOff x="0" y="0"/>
                    <a:chExt cx="2152650" cy="1697793"/>
                  </a:xfrm>
                </p:grpSpPr>
                <p:grpSp>
                  <p:nvGrpSpPr>
                    <p:cNvPr id="60" name="Group 59">
                      <a:extLst>
                        <a:ext uri="{FF2B5EF4-FFF2-40B4-BE49-F238E27FC236}">
                          <a16:creationId xmlns:a16="http://schemas.microsoft.com/office/drawing/2014/main" id="{22A311D3-6FDF-4D9C-AE06-6E5B54A0E235}"/>
                        </a:ext>
                      </a:extLst>
                    </p:cNvPr>
                    <p:cNvGrpSpPr/>
                    <p:nvPr/>
                  </p:nvGrpSpPr>
                  <p:grpSpPr>
                    <a:xfrm>
                      <a:off x="0" y="0"/>
                      <a:ext cx="2152650" cy="1301749"/>
                      <a:chOff x="0" y="0"/>
                      <a:chExt cx="2152650" cy="1301749"/>
                    </a:xfrm>
                  </p:grpSpPr>
                  <p:grpSp>
                    <p:nvGrpSpPr>
                      <p:cNvPr id="62" name="Group 61">
                        <a:extLst>
                          <a:ext uri="{FF2B5EF4-FFF2-40B4-BE49-F238E27FC236}">
                            <a16:creationId xmlns:a16="http://schemas.microsoft.com/office/drawing/2014/main" id="{6F139F42-3ACC-49D4-BD6B-A9CF76AE2BBB}"/>
                          </a:ext>
                        </a:extLst>
                      </p:cNvPr>
                      <p:cNvGrpSpPr/>
                      <p:nvPr/>
                    </p:nvGrpSpPr>
                    <p:grpSpPr>
                      <a:xfrm>
                        <a:off x="0" y="0"/>
                        <a:ext cx="2152650" cy="1301749"/>
                        <a:chOff x="0" y="0"/>
                        <a:chExt cx="2152650" cy="1301749"/>
                      </a:xfrm>
                    </p:grpSpPr>
                    <p:grpSp>
                      <p:nvGrpSpPr>
                        <p:cNvPr id="64" name="Group 63">
                          <a:extLst>
                            <a:ext uri="{FF2B5EF4-FFF2-40B4-BE49-F238E27FC236}">
                              <a16:creationId xmlns:a16="http://schemas.microsoft.com/office/drawing/2014/main" id="{42463F6A-9F39-4734-B355-C4BB663C539D}"/>
                            </a:ext>
                          </a:extLst>
                        </p:cNvPr>
                        <p:cNvGrpSpPr/>
                        <p:nvPr/>
                      </p:nvGrpSpPr>
                      <p:grpSpPr>
                        <a:xfrm>
                          <a:off x="0" y="186690"/>
                          <a:ext cx="1940330" cy="1115059"/>
                          <a:chOff x="0" y="0"/>
                          <a:chExt cx="1940330" cy="1115059"/>
                        </a:xfrm>
                      </p:grpSpPr>
                      <p:grpSp>
                        <p:nvGrpSpPr>
                          <p:cNvPr id="68" name="Group 67">
                            <a:extLst>
                              <a:ext uri="{FF2B5EF4-FFF2-40B4-BE49-F238E27FC236}">
                                <a16:creationId xmlns:a16="http://schemas.microsoft.com/office/drawing/2014/main" id="{533669C6-46C5-4831-9E66-A93A9FF9292F}"/>
                              </a:ext>
                            </a:extLst>
                          </p:cNvPr>
                          <p:cNvGrpSpPr/>
                          <p:nvPr/>
                        </p:nvGrpSpPr>
                        <p:grpSpPr>
                          <a:xfrm>
                            <a:off x="484909" y="0"/>
                            <a:ext cx="1455421" cy="1115059"/>
                            <a:chOff x="0" y="0"/>
                            <a:chExt cx="1455421" cy="1115059"/>
                          </a:xfrm>
                        </p:grpSpPr>
                        <p:grpSp>
                          <p:nvGrpSpPr>
                            <p:cNvPr id="70" name="Group 69">
                              <a:extLst>
                                <a:ext uri="{FF2B5EF4-FFF2-40B4-BE49-F238E27FC236}">
                                  <a16:creationId xmlns:a16="http://schemas.microsoft.com/office/drawing/2014/main" id="{A18BD7A4-259E-4EF2-AFB8-74F7A4C488F9}"/>
                                </a:ext>
                              </a:extLst>
                            </p:cNvPr>
                            <p:cNvGrpSpPr/>
                            <p:nvPr/>
                          </p:nvGrpSpPr>
                          <p:grpSpPr>
                            <a:xfrm>
                              <a:off x="0" y="0"/>
                              <a:ext cx="1455421" cy="1115059"/>
                              <a:chOff x="0" y="0"/>
                              <a:chExt cx="1455652" cy="1115290"/>
                            </a:xfrm>
                          </p:grpSpPr>
                          <p:grpSp>
                            <p:nvGrpSpPr>
                              <p:cNvPr id="72" name="Group 71">
                                <a:extLst>
                                  <a:ext uri="{FF2B5EF4-FFF2-40B4-BE49-F238E27FC236}">
                                    <a16:creationId xmlns:a16="http://schemas.microsoft.com/office/drawing/2014/main" id="{35742C81-CEEA-4123-9A7A-570EACCAD55D}"/>
                                  </a:ext>
                                </a:extLst>
                              </p:cNvPr>
                              <p:cNvGrpSpPr/>
                              <p:nvPr/>
                            </p:nvGrpSpPr>
                            <p:grpSpPr>
                              <a:xfrm>
                                <a:off x="0" y="394854"/>
                                <a:ext cx="1455652" cy="720436"/>
                                <a:chOff x="0" y="0"/>
                                <a:chExt cx="1455652" cy="720436"/>
                              </a:xfrm>
                            </p:grpSpPr>
                            <p:sp>
                              <p:nvSpPr>
                                <p:cNvPr id="74" name="Rectangle 73">
                                  <a:extLst>
                                    <a:ext uri="{FF2B5EF4-FFF2-40B4-BE49-F238E27FC236}">
                                      <a16:creationId xmlns:a16="http://schemas.microsoft.com/office/drawing/2014/main" id="{C25F0096-0F74-4949-BCA1-9D981568BBC6}"/>
                                    </a:ext>
                                  </a:extLst>
                                </p:cNvPr>
                                <p:cNvSpPr/>
                                <p:nvPr/>
                              </p:nvSpPr>
                              <p:spPr>
                                <a:xfrm>
                                  <a:off x="0" y="0"/>
                                  <a:ext cx="1031644" cy="7204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PROPOSED</a:t>
                                  </a:r>
                                  <a:endParaRPr lang="en-IN" sz="1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AA0</a:t>
                                  </a:r>
                                  <a:endParaRPr lang="en-IN" sz="1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5" name="Straight Connector 74">
                                  <a:extLst>
                                    <a:ext uri="{FF2B5EF4-FFF2-40B4-BE49-F238E27FC236}">
                                      <a16:creationId xmlns:a16="http://schemas.microsoft.com/office/drawing/2014/main" id="{AE8801DE-24CB-44CC-ABC4-315844015CF4}"/>
                                    </a:ext>
                                  </a:extLst>
                                </p:cNvPr>
                                <p:cNvCxnSpPr/>
                                <p:nvPr/>
                              </p:nvCxnSpPr>
                              <p:spPr>
                                <a:xfrm>
                                  <a:off x="1032164" y="318655"/>
                                  <a:ext cx="423488"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73" name="Straight Connector 72">
                                <a:extLst>
                                  <a:ext uri="{FF2B5EF4-FFF2-40B4-BE49-F238E27FC236}">
                                    <a16:creationId xmlns:a16="http://schemas.microsoft.com/office/drawing/2014/main" id="{4F9451B6-8DAC-4ADA-AA11-4322891149E7}"/>
                                  </a:ext>
                                </a:extLst>
                              </p:cNvPr>
                              <p:cNvCxnSpPr/>
                              <p:nvPr/>
                            </p:nvCxnSpPr>
                            <p:spPr>
                              <a:xfrm flipV="1">
                                <a:off x="803564" y="0"/>
                                <a:ext cx="0" cy="394854"/>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71" name="Straight Connector 70">
                              <a:extLst>
                                <a:ext uri="{FF2B5EF4-FFF2-40B4-BE49-F238E27FC236}">
                                  <a16:creationId xmlns:a16="http://schemas.microsoft.com/office/drawing/2014/main" id="{68A112C6-D602-44CA-8FB4-258ED9D168C6}"/>
                                </a:ext>
                              </a:extLst>
                            </p:cNvPr>
                            <p:cNvCxnSpPr/>
                            <p:nvPr/>
                          </p:nvCxnSpPr>
                          <p:spPr>
                            <a:xfrm flipV="1">
                              <a:off x="221673" y="0"/>
                              <a:ext cx="0" cy="394773"/>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69" name="Straight Connector 68">
                            <a:extLst>
                              <a:ext uri="{FF2B5EF4-FFF2-40B4-BE49-F238E27FC236}">
                                <a16:creationId xmlns:a16="http://schemas.microsoft.com/office/drawing/2014/main" id="{C59D7DA9-EFD6-4494-A277-AC671C320986}"/>
                              </a:ext>
                            </a:extLst>
                          </p:cNvPr>
                          <p:cNvCxnSpPr/>
                          <p:nvPr/>
                        </p:nvCxnSpPr>
                        <p:spPr>
                          <a:xfrm flipH="1">
                            <a:off x="0" y="741218"/>
                            <a:ext cx="485832"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65" name="Text Box 861">
                          <a:extLst>
                            <a:ext uri="{FF2B5EF4-FFF2-40B4-BE49-F238E27FC236}">
                              <a16:creationId xmlns:a16="http://schemas.microsoft.com/office/drawing/2014/main" id="{78C4B79E-5E8B-41DC-916E-32529C84F526}"/>
                            </a:ext>
                          </a:extLst>
                        </p:cNvPr>
                        <p:cNvSpPr txBox="1">
                          <a:spLocks noChangeArrowheads="1"/>
                        </p:cNvSpPr>
                        <p:nvPr/>
                      </p:nvSpPr>
                      <p:spPr bwMode="auto">
                        <a:xfrm>
                          <a:off x="1939290" y="80391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C0 </a:t>
                          </a:r>
                        </a:p>
                      </p:txBody>
                    </p:sp>
                    <p:sp>
                      <p:nvSpPr>
                        <p:cNvPr id="66" name="Text Box 861">
                          <a:extLst>
                            <a:ext uri="{FF2B5EF4-FFF2-40B4-BE49-F238E27FC236}">
                              <a16:creationId xmlns:a16="http://schemas.microsoft.com/office/drawing/2014/main" id="{D022AB22-A854-45A7-81F2-950C3F1361C2}"/>
                            </a:ext>
                          </a:extLst>
                        </p:cNvPr>
                        <p:cNvSpPr txBox="1">
                          <a:spLocks noChangeArrowheads="1"/>
                        </p:cNvSpPr>
                        <p:nvPr/>
                      </p:nvSpPr>
                      <p:spPr bwMode="auto">
                        <a:xfrm>
                          <a:off x="1188720" y="381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A0 </a:t>
                          </a:r>
                        </a:p>
                      </p:txBody>
                    </p:sp>
                    <p:sp>
                      <p:nvSpPr>
                        <p:cNvPr id="67" name="Text Box 861">
                          <a:extLst>
                            <a:ext uri="{FF2B5EF4-FFF2-40B4-BE49-F238E27FC236}">
                              <a16:creationId xmlns:a16="http://schemas.microsoft.com/office/drawing/2014/main" id="{67070601-2C75-4CB7-8357-69B5AE0D9F3D}"/>
                            </a:ext>
                          </a:extLst>
                        </p:cNvPr>
                        <p:cNvSpPr txBox="1">
                          <a:spLocks noChangeArrowheads="1"/>
                        </p:cNvSpPr>
                        <p:nvPr/>
                      </p:nvSpPr>
                      <p:spPr bwMode="auto">
                        <a:xfrm>
                          <a:off x="613410" y="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B0 </a:t>
                          </a:r>
                        </a:p>
                      </p:txBody>
                    </p:sp>
                  </p:grpSp>
                  <p:sp>
                    <p:nvSpPr>
                      <p:cNvPr id="63" name="Text Box 861">
                        <a:extLst>
                          <a:ext uri="{FF2B5EF4-FFF2-40B4-BE49-F238E27FC236}">
                            <a16:creationId xmlns:a16="http://schemas.microsoft.com/office/drawing/2014/main" id="{8DBEE0CF-7CD2-4B8A-9AC7-7B7B9DEA6362}"/>
                          </a:ext>
                        </a:extLst>
                      </p:cNvPr>
                      <p:cNvSpPr txBox="1">
                        <a:spLocks noChangeArrowheads="1"/>
                      </p:cNvSpPr>
                      <p:nvPr/>
                    </p:nvSpPr>
                    <p:spPr bwMode="auto">
                      <a:xfrm>
                        <a:off x="114300" y="96393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C1 </a:t>
                        </a:r>
                      </a:p>
                    </p:txBody>
                  </p:sp>
                </p:grpSp>
                <p:cxnSp>
                  <p:nvCxnSpPr>
                    <p:cNvPr id="61" name="Straight Connector 60">
                      <a:extLst>
                        <a:ext uri="{FF2B5EF4-FFF2-40B4-BE49-F238E27FC236}">
                          <a16:creationId xmlns:a16="http://schemas.microsoft.com/office/drawing/2014/main" id="{FAFE220F-8DE1-4546-B2C4-80893E4C1072}"/>
                        </a:ext>
                      </a:extLst>
                    </p:cNvPr>
                    <p:cNvCxnSpPr/>
                    <p:nvPr/>
                  </p:nvCxnSpPr>
                  <p:spPr>
                    <a:xfrm flipV="1">
                      <a:off x="1002030" y="1303020"/>
                      <a:ext cx="0" cy="394773"/>
                    </a:xfrm>
                    <a:prstGeom prst="line">
                      <a:avLst/>
                    </a:prstGeom>
                    <a:ln w="12700"/>
                  </p:spPr>
                  <p:style>
                    <a:lnRef idx="1">
                      <a:schemeClr val="dk1"/>
                    </a:lnRef>
                    <a:fillRef idx="0">
                      <a:schemeClr val="dk1"/>
                    </a:fillRef>
                    <a:effectRef idx="0">
                      <a:schemeClr val="dk1"/>
                    </a:effectRef>
                    <a:fontRef idx="minor">
                      <a:schemeClr val="tx1"/>
                    </a:fontRef>
                  </p:style>
                </p:cxnSp>
              </p:grpSp>
              <p:sp>
                <p:nvSpPr>
                  <p:cNvPr id="59" name="Text Box 861">
                    <a:extLst>
                      <a:ext uri="{FF2B5EF4-FFF2-40B4-BE49-F238E27FC236}">
                        <a16:creationId xmlns:a16="http://schemas.microsoft.com/office/drawing/2014/main" id="{82507F66-12B3-4FC8-BEA4-C4B772ECC17D}"/>
                      </a:ext>
                    </a:extLst>
                  </p:cNvPr>
                  <p:cNvSpPr txBox="1">
                    <a:spLocks noChangeArrowheads="1"/>
                  </p:cNvSpPr>
                  <p:nvPr/>
                </p:nvSpPr>
                <p:spPr bwMode="auto">
                  <a:xfrm>
                    <a:off x="774206" y="1699260"/>
                    <a:ext cx="469140" cy="22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Sum0 </a:t>
                    </a:r>
                  </a:p>
                </p:txBody>
              </p:sp>
            </p:grpSp>
            <p:grpSp>
              <p:nvGrpSpPr>
                <p:cNvPr id="42" name="Group 41">
                  <a:extLst>
                    <a:ext uri="{FF2B5EF4-FFF2-40B4-BE49-F238E27FC236}">
                      <a16:creationId xmlns:a16="http://schemas.microsoft.com/office/drawing/2014/main" id="{D06F508D-09B9-4C99-9D14-5A50A4BD88E4}"/>
                    </a:ext>
                  </a:extLst>
                </p:cNvPr>
                <p:cNvGrpSpPr/>
                <p:nvPr/>
              </p:nvGrpSpPr>
              <p:grpSpPr>
                <a:xfrm>
                  <a:off x="0" y="0"/>
                  <a:ext cx="1516389" cy="1928143"/>
                  <a:chOff x="0" y="0"/>
                  <a:chExt cx="1516389" cy="1928143"/>
                </a:xfrm>
              </p:grpSpPr>
              <p:grpSp>
                <p:nvGrpSpPr>
                  <p:cNvPr id="43" name="Group 42">
                    <a:extLst>
                      <a:ext uri="{FF2B5EF4-FFF2-40B4-BE49-F238E27FC236}">
                        <a16:creationId xmlns:a16="http://schemas.microsoft.com/office/drawing/2014/main" id="{5CC048ED-E2C3-496A-9A61-437F0CD757D4}"/>
                      </a:ext>
                    </a:extLst>
                  </p:cNvPr>
                  <p:cNvGrpSpPr/>
                  <p:nvPr/>
                </p:nvGrpSpPr>
                <p:grpSpPr>
                  <a:xfrm>
                    <a:off x="0" y="0"/>
                    <a:ext cx="1516389" cy="1697793"/>
                    <a:chOff x="0" y="0"/>
                    <a:chExt cx="1516389" cy="1697793"/>
                  </a:xfrm>
                </p:grpSpPr>
                <p:grpSp>
                  <p:nvGrpSpPr>
                    <p:cNvPr id="45" name="Group 44">
                      <a:extLst>
                        <a:ext uri="{FF2B5EF4-FFF2-40B4-BE49-F238E27FC236}">
                          <a16:creationId xmlns:a16="http://schemas.microsoft.com/office/drawing/2014/main" id="{572F4424-72A7-4785-BDD4-76E258D5B9C6}"/>
                        </a:ext>
                      </a:extLst>
                    </p:cNvPr>
                    <p:cNvGrpSpPr/>
                    <p:nvPr/>
                  </p:nvGrpSpPr>
                  <p:grpSpPr>
                    <a:xfrm>
                      <a:off x="0" y="0"/>
                      <a:ext cx="1516389" cy="1301749"/>
                      <a:chOff x="0" y="0"/>
                      <a:chExt cx="1516389" cy="1301749"/>
                    </a:xfrm>
                  </p:grpSpPr>
                  <p:grpSp>
                    <p:nvGrpSpPr>
                      <p:cNvPr id="47" name="Group 46">
                        <a:extLst>
                          <a:ext uri="{FF2B5EF4-FFF2-40B4-BE49-F238E27FC236}">
                            <a16:creationId xmlns:a16="http://schemas.microsoft.com/office/drawing/2014/main" id="{D42E59FE-D21F-42C4-8E73-A2583104F394}"/>
                          </a:ext>
                        </a:extLst>
                      </p:cNvPr>
                      <p:cNvGrpSpPr/>
                      <p:nvPr/>
                    </p:nvGrpSpPr>
                    <p:grpSpPr>
                      <a:xfrm>
                        <a:off x="0" y="0"/>
                        <a:ext cx="1516389" cy="1301749"/>
                        <a:chOff x="0" y="0"/>
                        <a:chExt cx="1516389" cy="1301749"/>
                      </a:xfrm>
                    </p:grpSpPr>
                    <p:grpSp>
                      <p:nvGrpSpPr>
                        <p:cNvPr id="49" name="Group 48">
                          <a:extLst>
                            <a:ext uri="{FF2B5EF4-FFF2-40B4-BE49-F238E27FC236}">
                              <a16:creationId xmlns:a16="http://schemas.microsoft.com/office/drawing/2014/main" id="{1D1C002E-4F30-484E-94AA-C30FC37398EC}"/>
                            </a:ext>
                          </a:extLst>
                        </p:cNvPr>
                        <p:cNvGrpSpPr/>
                        <p:nvPr/>
                      </p:nvGrpSpPr>
                      <p:grpSpPr>
                        <a:xfrm>
                          <a:off x="0" y="186690"/>
                          <a:ext cx="1516389" cy="1115059"/>
                          <a:chOff x="0" y="0"/>
                          <a:chExt cx="1516389" cy="1115059"/>
                        </a:xfrm>
                      </p:grpSpPr>
                      <p:grpSp>
                        <p:nvGrpSpPr>
                          <p:cNvPr id="52" name="Group 51">
                            <a:extLst>
                              <a:ext uri="{FF2B5EF4-FFF2-40B4-BE49-F238E27FC236}">
                                <a16:creationId xmlns:a16="http://schemas.microsoft.com/office/drawing/2014/main" id="{8832468A-FE9D-41B1-A1E0-9B2E148BDC63}"/>
                              </a:ext>
                            </a:extLst>
                          </p:cNvPr>
                          <p:cNvGrpSpPr/>
                          <p:nvPr/>
                        </p:nvGrpSpPr>
                        <p:grpSpPr>
                          <a:xfrm>
                            <a:off x="484909" y="0"/>
                            <a:ext cx="1031480" cy="1115059"/>
                            <a:chOff x="0" y="0"/>
                            <a:chExt cx="1031480" cy="1115059"/>
                          </a:xfrm>
                        </p:grpSpPr>
                        <p:grpSp>
                          <p:nvGrpSpPr>
                            <p:cNvPr id="54" name="Group 53">
                              <a:extLst>
                                <a:ext uri="{FF2B5EF4-FFF2-40B4-BE49-F238E27FC236}">
                                  <a16:creationId xmlns:a16="http://schemas.microsoft.com/office/drawing/2014/main" id="{4FA79F68-FCAF-4DA2-AA86-361A57E51FE1}"/>
                                </a:ext>
                              </a:extLst>
                            </p:cNvPr>
                            <p:cNvGrpSpPr/>
                            <p:nvPr/>
                          </p:nvGrpSpPr>
                          <p:grpSpPr>
                            <a:xfrm>
                              <a:off x="0" y="0"/>
                              <a:ext cx="1031480" cy="1115059"/>
                              <a:chOff x="0" y="0"/>
                              <a:chExt cx="1031644" cy="1115290"/>
                            </a:xfrm>
                          </p:grpSpPr>
                          <p:sp>
                            <p:nvSpPr>
                              <p:cNvPr id="56" name="Rectangle 55">
                                <a:extLst>
                                  <a:ext uri="{FF2B5EF4-FFF2-40B4-BE49-F238E27FC236}">
                                    <a16:creationId xmlns:a16="http://schemas.microsoft.com/office/drawing/2014/main" id="{5113620A-2FEC-4140-8F56-A567C010BF48}"/>
                                  </a:ext>
                                </a:extLst>
                              </p:cNvPr>
                              <p:cNvSpPr/>
                              <p:nvPr/>
                            </p:nvSpPr>
                            <p:spPr>
                              <a:xfrm>
                                <a:off x="0" y="394854"/>
                                <a:ext cx="1031644" cy="72043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PROPOSED</a:t>
                                </a:r>
                                <a:endParaRPr lang="en-IN" sz="1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AA1</a:t>
                                </a:r>
                                <a:endParaRPr lang="en-IN" sz="14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57" name="Straight Connector 56">
                                <a:extLst>
                                  <a:ext uri="{FF2B5EF4-FFF2-40B4-BE49-F238E27FC236}">
                                    <a16:creationId xmlns:a16="http://schemas.microsoft.com/office/drawing/2014/main" id="{0A097A03-B335-455A-938B-10901442F944}"/>
                                  </a:ext>
                                </a:extLst>
                              </p:cNvPr>
                              <p:cNvCxnSpPr/>
                              <p:nvPr/>
                            </p:nvCxnSpPr>
                            <p:spPr>
                              <a:xfrm flipV="1">
                                <a:off x="803564" y="0"/>
                                <a:ext cx="0" cy="394854"/>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55" name="Straight Connector 54">
                              <a:extLst>
                                <a:ext uri="{FF2B5EF4-FFF2-40B4-BE49-F238E27FC236}">
                                  <a16:creationId xmlns:a16="http://schemas.microsoft.com/office/drawing/2014/main" id="{E60F19D9-F318-48BF-9D2A-FF0E9A00A065}"/>
                                </a:ext>
                              </a:extLst>
                            </p:cNvPr>
                            <p:cNvCxnSpPr/>
                            <p:nvPr/>
                          </p:nvCxnSpPr>
                          <p:spPr>
                            <a:xfrm flipV="1">
                              <a:off x="221673" y="0"/>
                              <a:ext cx="0" cy="394773"/>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id="{BF07E3A1-7955-485D-B2B3-7A0E6F44C112}"/>
                              </a:ext>
                            </a:extLst>
                          </p:cNvPr>
                          <p:cNvCxnSpPr/>
                          <p:nvPr/>
                        </p:nvCxnSpPr>
                        <p:spPr>
                          <a:xfrm flipH="1">
                            <a:off x="0" y="741218"/>
                            <a:ext cx="485832"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50" name="Text Box 861">
                          <a:extLst>
                            <a:ext uri="{FF2B5EF4-FFF2-40B4-BE49-F238E27FC236}">
                              <a16:creationId xmlns:a16="http://schemas.microsoft.com/office/drawing/2014/main" id="{EA884AE7-175D-4BA0-B806-3363F383C548}"/>
                            </a:ext>
                          </a:extLst>
                        </p:cNvPr>
                        <p:cNvSpPr txBox="1">
                          <a:spLocks noChangeArrowheads="1"/>
                        </p:cNvSpPr>
                        <p:nvPr/>
                      </p:nvSpPr>
                      <p:spPr bwMode="auto">
                        <a:xfrm>
                          <a:off x="1188720" y="381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A1 </a:t>
                          </a:r>
                        </a:p>
                      </p:txBody>
                    </p:sp>
                    <p:sp>
                      <p:nvSpPr>
                        <p:cNvPr id="51" name="Text Box 861">
                          <a:extLst>
                            <a:ext uri="{FF2B5EF4-FFF2-40B4-BE49-F238E27FC236}">
                              <a16:creationId xmlns:a16="http://schemas.microsoft.com/office/drawing/2014/main" id="{92C84EAB-D303-4B21-9579-776EAF1FF970}"/>
                            </a:ext>
                          </a:extLst>
                        </p:cNvPr>
                        <p:cNvSpPr txBox="1">
                          <a:spLocks noChangeArrowheads="1"/>
                        </p:cNvSpPr>
                        <p:nvPr/>
                      </p:nvSpPr>
                      <p:spPr bwMode="auto">
                        <a:xfrm>
                          <a:off x="613410" y="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B1 </a:t>
                          </a:r>
                        </a:p>
                      </p:txBody>
                    </p:sp>
                  </p:grpSp>
                  <p:sp>
                    <p:nvSpPr>
                      <p:cNvPr id="48" name="Text Box 861">
                        <a:extLst>
                          <a:ext uri="{FF2B5EF4-FFF2-40B4-BE49-F238E27FC236}">
                            <a16:creationId xmlns:a16="http://schemas.microsoft.com/office/drawing/2014/main" id="{FF4D3A27-3390-42F9-AC69-CEF072EBCED4}"/>
                          </a:ext>
                        </a:extLst>
                      </p:cNvPr>
                      <p:cNvSpPr txBox="1">
                        <a:spLocks noChangeArrowheads="1"/>
                      </p:cNvSpPr>
                      <p:nvPr/>
                    </p:nvSpPr>
                    <p:spPr bwMode="auto">
                      <a:xfrm>
                        <a:off x="114300" y="96393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C2 </a:t>
                        </a:r>
                      </a:p>
                    </p:txBody>
                  </p:sp>
                </p:grpSp>
                <p:cxnSp>
                  <p:nvCxnSpPr>
                    <p:cNvPr id="46" name="Straight Connector 45">
                      <a:extLst>
                        <a:ext uri="{FF2B5EF4-FFF2-40B4-BE49-F238E27FC236}">
                          <a16:creationId xmlns:a16="http://schemas.microsoft.com/office/drawing/2014/main" id="{7CC966C4-1DAD-48FC-8C1D-8EC3B2F7D946}"/>
                        </a:ext>
                      </a:extLst>
                    </p:cNvPr>
                    <p:cNvCxnSpPr/>
                    <p:nvPr/>
                  </p:nvCxnSpPr>
                  <p:spPr>
                    <a:xfrm flipV="1">
                      <a:off x="1002030" y="1303020"/>
                      <a:ext cx="0" cy="394773"/>
                    </a:xfrm>
                    <a:prstGeom prst="line">
                      <a:avLst/>
                    </a:prstGeom>
                    <a:ln w="12700"/>
                  </p:spPr>
                  <p:style>
                    <a:lnRef idx="1">
                      <a:schemeClr val="dk1"/>
                    </a:lnRef>
                    <a:fillRef idx="0">
                      <a:schemeClr val="dk1"/>
                    </a:fillRef>
                    <a:effectRef idx="0">
                      <a:schemeClr val="dk1"/>
                    </a:effectRef>
                    <a:fontRef idx="minor">
                      <a:schemeClr val="tx1"/>
                    </a:fontRef>
                  </p:style>
                </p:cxnSp>
              </p:grpSp>
              <p:sp>
                <p:nvSpPr>
                  <p:cNvPr id="44" name="Text Box 861">
                    <a:extLst>
                      <a:ext uri="{FF2B5EF4-FFF2-40B4-BE49-F238E27FC236}">
                        <a16:creationId xmlns:a16="http://schemas.microsoft.com/office/drawing/2014/main" id="{13CFE696-F6F9-4A20-B64E-29C1E6F88798}"/>
                      </a:ext>
                    </a:extLst>
                  </p:cNvPr>
                  <p:cNvSpPr txBox="1">
                    <a:spLocks noChangeArrowheads="1"/>
                  </p:cNvSpPr>
                  <p:nvPr/>
                </p:nvSpPr>
                <p:spPr bwMode="auto">
                  <a:xfrm>
                    <a:off x="797011" y="1721836"/>
                    <a:ext cx="433447" cy="20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Sum1 </a:t>
                    </a:r>
                  </a:p>
                </p:txBody>
              </p:sp>
            </p:grpSp>
          </p:grpSp>
          <p:grpSp>
            <p:nvGrpSpPr>
              <p:cNvPr id="25" name="Group 24">
                <a:extLst>
                  <a:ext uri="{FF2B5EF4-FFF2-40B4-BE49-F238E27FC236}">
                    <a16:creationId xmlns:a16="http://schemas.microsoft.com/office/drawing/2014/main" id="{96E71F9F-45AE-495E-A65E-5C0C6AC91305}"/>
                  </a:ext>
                </a:extLst>
              </p:cNvPr>
              <p:cNvGrpSpPr/>
              <p:nvPr/>
            </p:nvGrpSpPr>
            <p:grpSpPr>
              <a:xfrm>
                <a:off x="0" y="11430"/>
                <a:ext cx="1516389" cy="1930203"/>
                <a:chOff x="0" y="0"/>
                <a:chExt cx="1516389" cy="1930203"/>
              </a:xfrm>
            </p:grpSpPr>
            <p:grpSp>
              <p:nvGrpSpPr>
                <p:cNvPr id="26" name="Group 25">
                  <a:extLst>
                    <a:ext uri="{FF2B5EF4-FFF2-40B4-BE49-F238E27FC236}">
                      <a16:creationId xmlns:a16="http://schemas.microsoft.com/office/drawing/2014/main" id="{D627B761-B72C-445C-A532-AE42966F8769}"/>
                    </a:ext>
                  </a:extLst>
                </p:cNvPr>
                <p:cNvGrpSpPr/>
                <p:nvPr/>
              </p:nvGrpSpPr>
              <p:grpSpPr>
                <a:xfrm>
                  <a:off x="0" y="0"/>
                  <a:ext cx="1516389" cy="1697793"/>
                  <a:chOff x="0" y="0"/>
                  <a:chExt cx="1516389" cy="1697793"/>
                </a:xfrm>
              </p:grpSpPr>
              <p:grpSp>
                <p:nvGrpSpPr>
                  <p:cNvPr id="28" name="Group 27">
                    <a:extLst>
                      <a:ext uri="{FF2B5EF4-FFF2-40B4-BE49-F238E27FC236}">
                        <a16:creationId xmlns:a16="http://schemas.microsoft.com/office/drawing/2014/main" id="{C7AA273F-B915-4222-B1A2-EBD28C90F5E6}"/>
                      </a:ext>
                    </a:extLst>
                  </p:cNvPr>
                  <p:cNvGrpSpPr/>
                  <p:nvPr/>
                </p:nvGrpSpPr>
                <p:grpSpPr>
                  <a:xfrm>
                    <a:off x="0" y="0"/>
                    <a:ext cx="1516389" cy="1301749"/>
                    <a:chOff x="0" y="0"/>
                    <a:chExt cx="1516389" cy="1301749"/>
                  </a:xfrm>
                </p:grpSpPr>
                <p:grpSp>
                  <p:nvGrpSpPr>
                    <p:cNvPr id="30" name="Group 29">
                      <a:extLst>
                        <a:ext uri="{FF2B5EF4-FFF2-40B4-BE49-F238E27FC236}">
                          <a16:creationId xmlns:a16="http://schemas.microsoft.com/office/drawing/2014/main" id="{C45F4E20-B78D-4B24-BE2A-B1253FCB4A39}"/>
                        </a:ext>
                      </a:extLst>
                    </p:cNvPr>
                    <p:cNvGrpSpPr/>
                    <p:nvPr/>
                  </p:nvGrpSpPr>
                  <p:grpSpPr>
                    <a:xfrm>
                      <a:off x="0" y="0"/>
                      <a:ext cx="1516389" cy="1301749"/>
                      <a:chOff x="0" y="0"/>
                      <a:chExt cx="1516389" cy="1301749"/>
                    </a:xfrm>
                  </p:grpSpPr>
                  <p:grpSp>
                    <p:nvGrpSpPr>
                      <p:cNvPr id="32" name="Group 31">
                        <a:extLst>
                          <a:ext uri="{FF2B5EF4-FFF2-40B4-BE49-F238E27FC236}">
                            <a16:creationId xmlns:a16="http://schemas.microsoft.com/office/drawing/2014/main" id="{6C945C6C-696E-4926-8B49-E0399226DCF1}"/>
                          </a:ext>
                        </a:extLst>
                      </p:cNvPr>
                      <p:cNvGrpSpPr/>
                      <p:nvPr/>
                    </p:nvGrpSpPr>
                    <p:grpSpPr>
                      <a:xfrm>
                        <a:off x="0" y="186690"/>
                        <a:ext cx="1516389" cy="1115059"/>
                        <a:chOff x="0" y="0"/>
                        <a:chExt cx="1516389" cy="1115059"/>
                      </a:xfrm>
                    </p:grpSpPr>
                    <p:grpSp>
                      <p:nvGrpSpPr>
                        <p:cNvPr id="35" name="Group 34">
                          <a:extLst>
                            <a:ext uri="{FF2B5EF4-FFF2-40B4-BE49-F238E27FC236}">
                              <a16:creationId xmlns:a16="http://schemas.microsoft.com/office/drawing/2014/main" id="{7E2D5141-2F58-4C7A-B505-D6F49996FB36}"/>
                            </a:ext>
                          </a:extLst>
                        </p:cNvPr>
                        <p:cNvGrpSpPr/>
                        <p:nvPr/>
                      </p:nvGrpSpPr>
                      <p:grpSpPr>
                        <a:xfrm>
                          <a:off x="484909" y="0"/>
                          <a:ext cx="1031480" cy="1115059"/>
                          <a:chOff x="0" y="0"/>
                          <a:chExt cx="1031480" cy="1115059"/>
                        </a:xfrm>
                      </p:grpSpPr>
                      <p:grpSp>
                        <p:nvGrpSpPr>
                          <p:cNvPr id="37" name="Group 36">
                            <a:extLst>
                              <a:ext uri="{FF2B5EF4-FFF2-40B4-BE49-F238E27FC236}">
                                <a16:creationId xmlns:a16="http://schemas.microsoft.com/office/drawing/2014/main" id="{B694C518-79CB-40A0-91B2-97C99148DF39}"/>
                              </a:ext>
                            </a:extLst>
                          </p:cNvPr>
                          <p:cNvGrpSpPr/>
                          <p:nvPr/>
                        </p:nvGrpSpPr>
                        <p:grpSpPr>
                          <a:xfrm>
                            <a:off x="0" y="0"/>
                            <a:ext cx="1031480" cy="1115059"/>
                            <a:chOff x="0" y="0"/>
                            <a:chExt cx="1031644" cy="1115290"/>
                          </a:xfrm>
                        </p:grpSpPr>
                        <p:sp>
                          <p:nvSpPr>
                            <p:cNvPr id="39" name="Rectangle 38">
                              <a:extLst>
                                <a:ext uri="{FF2B5EF4-FFF2-40B4-BE49-F238E27FC236}">
                                  <a16:creationId xmlns:a16="http://schemas.microsoft.com/office/drawing/2014/main" id="{862D3CF4-CCDB-4835-8A64-7EE169B6AC5D}"/>
                                </a:ext>
                              </a:extLst>
                            </p:cNvPr>
                            <p:cNvSpPr/>
                            <p:nvPr/>
                          </p:nvSpPr>
                          <p:spPr>
                            <a:xfrm>
                              <a:off x="0" y="394854"/>
                              <a:ext cx="1031644" cy="72043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EXACT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FA0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0" name="Straight Connector 39">
                              <a:extLst>
                                <a:ext uri="{FF2B5EF4-FFF2-40B4-BE49-F238E27FC236}">
                                  <a16:creationId xmlns:a16="http://schemas.microsoft.com/office/drawing/2014/main" id="{FEDF7401-B794-4B3C-BBDF-EBFE22A879CD}"/>
                                </a:ext>
                              </a:extLst>
                            </p:cNvPr>
                            <p:cNvCxnSpPr/>
                            <p:nvPr/>
                          </p:nvCxnSpPr>
                          <p:spPr>
                            <a:xfrm flipV="1">
                              <a:off x="803564" y="0"/>
                              <a:ext cx="0" cy="394854"/>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8" name="Straight Connector 37">
                            <a:extLst>
                              <a:ext uri="{FF2B5EF4-FFF2-40B4-BE49-F238E27FC236}">
                                <a16:creationId xmlns:a16="http://schemas.microsoft.com/office/drawing/2014/main" id="{EC733688-B4F4-4964-BEFF-76CC9A0880FF}"/>
                              </a:ext>
                            </a:extLst>
                          </p:cNvPr>
                          <p:cNvCxnSpPr/>
                          <p:nvPr/>
                        </p:nvCxnSpPr>
                        <p:spPr>
                          <a:xfrm flipV="1">
                            <a:off x="221673" y="0"/>
                            <a:ext cx="0" cy="394773"/>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36" name="Straight Connector 35">
                          <a:extLst>
                            <a:ext uri="{FF2B5EF4-FFF2-40B4-BE49-F238E27FC236}">
                              <a16:creationId xmlns:a16="http://schemas.microsoft.com/office/drawing/2014/main" id="{BDEAA9C0-31CC-47D8-9F18-3138295BA1AB}"/>
                            </a:ext>
                          </a:extLst>
                        </p:cNvPr>
                        <p:cNvCxnSpPr/>
                        <p:nvPr/>
                      </p:nvCxnSpPr>
                      <p:spPr>
                        <a:xfrm flipH="1">
                          <a:off x="0" y="741218"/>
                          <a:ext cx="485832"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 Box 861">
                        <a:extLst>
                          <a:ext uri="{FF2B5EF4-FFF2-40B4-BE49-F238E27FC236}">
                            <a16:creationId xmlns:a16="http://schemas.microsoft.com/office/drawing/2014/main" id="{C08DCE1C-8016-4E60-BF22-C558426FC705}"/>
                          </a:ext>
                        </a:extLst>
                      </p:cNvPr>
                      <p:cNvSpPr txBox="1">
                        <a:spLocks noChangeArrowheads="1"/>
                      </p:cNvSpPr>
                      <p:nvPr/>
                    </p:nvSpPr>
                    <p:spPr bwMode="auto">
                      <a:xfrm>
                        <a:off x="1188720" y="381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A2 </a:t>
                        </a:r>
                      </a:p>
                    </p:txBody>
                  </p:sp>
                  <p:sp>
                    <p:nvSpPr>
                      <p:cNvPr id="34" name="Text Box 861">
                        <a:extLst>
                          <a:ext uri="{FF2B5EF4-FFF2-40B4-BE49-F238E27FC236}">
                            <a16:creationId xmlns:a16="http://schemas.microsoft.com/office/drawing/2014/main" id="{A48E719B-FBB8-453F-BD3F-24C1E4042A39}"/>
                          </a:ext>
                        </a:extLst>
                      </p:cNvPr>
                      <p:cNvSpPr txBox="1">
                        <a:spLocks noChangeArrowheads="1"/>
                      </p:cNvSpPr>
                      <p:nvPr/>
                    </p:nvSpPr>
                    <p:spPr bwMode="auto">
                      <a:xfrm>
                        <a:off x="613410" y="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B2 </a:t>
                        </a:r>
                      </a:p>
                    </p:txBody>
                  </p:sp>
                </p:grpSp>
                <p:sp>
                  <p:nvSpPr>
                    <p:cNvPr id="31" name="Text Box 861">
                      <a:extLst>
                        <a:ext uri="{FF2B5EF4-FFF2-40B4-BE49-F238E27FC236}">
                          <a16:creationId xmlns:a16="http://schemas.microsoft.com/office/drawing/2014/main" id="{68E58011-6307-446C-BA9B-2875C9DCAA7B}"/>
                        </a:ext>
                      </a:extLst>
                    </p:cNvPr>
                    <p:cNvSpPr txBox="1">
                      <a:spLocks noChangeArrowheads="1"/>
                    </p:cNvSpPr>
                    <p:nvPr/>
                  </p:nvSpPr>
                  <p:spPr bwMode="auto">
                    <a:xfrm>
                      <a:off x="114300" y="96393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C3 </a:t>
                      </a:r>
                    </a:p>
                  </p:txBody>
                </p:sp>
              </p:grpSp>
              <p:cxnSp>
                <p:nvCxnSpPr>
                  <p:cNvPr id="29" name="Straight Connector 28">
                    <a:extLst>
                      <a:ext uri="{FF2B5EF4-FFF2-40B4-BE49-F238E27FC236}">
                        <a16:creationId xmlns:a16="http://schemas.microsoft.com/office/drawing/2014/main" id="{C1915946-F0AD-44B8-B994-3DAA6DCC131B}"/>
                      </a:ext>
                    </a:extLst>
                  </p:cNvPr>
                  <p:cNvCxnSpPr/>
                  <p:nvPr/>
                </p:nvCxnSpPr>
                <p:spPr>
                  <a:xfrm flipV="1">
                    <a:off x="1002030" y="1303020"/>
                    <a:ext cx="0" cy="394773"/>
                  </a:xfrm>
                  <a:prstGeom prst="line">
                    <a:avLst/>
                  </a:prstGeom>
                  <a:ln w="12700"/>
                </p:spPr>
                <p:style>
                  <a:lnRef idx="1">
                    <a:schemeClr val="dk1"/>
                  </a:lnRef>
                  <a:fillRef idx="0">
                    <a:schemeClr val="dk1"/>
                  </a:fillRef>
                  <a:effectRef idx="0">
                    <a:schemeClr val="dk1"/>
                  </a:effectRef>
                  <a:fontRef idx="minor">
                    <a:schemeClr val="tx1"/>
                  </a:fontRef>
                </p:style>
              </p:cxnSp>
            </p:grpSp>
            <p:sp>
              <p:nvSpPr>
                <p:cNvPr id="27" name="Text Box 861">
                  <a:extLst>
                    <a:ext uri="{FF2B5EF4-FFF2-40B4-BE49-F238E27FC236}">
                      <a16:creationId xmlns:a16="http://schemas.microsoft.com/office/drawing/2014/main" id="{091218BB-7BE7-4BFC-9074-8DA4578D0833}"/>
                    </a:ext>
                  </a:extLst>
                </p:cNvPr>
                <p:cNvSpPr txBox="1">
                  <a:spLocks noChangeArrowheads="1"/>
                </p:cNvSpPr>
                <p:nvPr/>
              </p:nvSpPr>
              <p:spPr bwMode="auto">
                <a:xfrm>
                  <a:off x="779639" y="1699260"/>
                  <a:ext cx="469155" cy="23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Sum2 </a:t>
                  </a:r>
                </a:p>
              </p:txBody>
            </p:sp>
          </p:grpSp>
        </p:grpSp>
        <p:grpSp>
          <p:nvGrpSpPr>
            <p:cNvPr id="8" name="Group 7">
              <a:extLst>
                <a:ext uri="{FF2B5EF4-FFF2-40B4-BE49-F238E27FC236}">
                  <a16:creationId xmlns:a16="http://schemas.microsoft.com/office/drawing/2014/main" id="{A57AC062-704A-4ADD-86F7-B92EF4877A87}"/>
                </a:ext>
              </a:extLst>
            </p:cNvPr>
            <p:cNvGrpSpPr/>
            <p:nvPr/>
          </p:nvGrpSpPr>
          <p:grpSpPr>
            <a:xfrm>
              <a:off x="0" y="0"/>
              <a:ext cx="1882142" cy="1949253"/>
              <a:chOff x="-365764" y="0"/>
              <a:chExt cx="1882153" cy="1949253"/>
            </a:xfrm>
          </p:grpSpPr>
          <p:grpSp>
            <p:nvGrpSpPr>
              <p:cNvPr id="9" name="Group 8">
                <a:extLst>
                  <a:ext uri="{FF2B5EF4-FFF2-40B4-BE49-F238E27FC236}">
                    <a16:creationId xmlns:a16="http://schemas.microsoft.com/office/drawing/2014/main" id="{45CDCAE0-8908-461B-BC4A-A8D88AF7CF4D}"/>
                  </a:ext>
                </a:extLst>
              </p:cNvPr>
              <p:cNvGrpSpPr/>
              <p:nvPr/>
            </p:nvGrpSpPr>
            <p:grpSpPr>
              <a:xfrm>
                <a:off x="-365764" y="0"/>
                <a:ext cx="1882153" cy="1697793"/>
                <a:chOff x="-365764" y="0"/>
                <a:chExt cx="1882153" cy="1697793"/>
              </a:xfrm>
            </p:grpSpPr>
            <p:grpSp>
              <p:nvGrpSpPr>
                <p:cNvPr id="11" name="Group 10">
                  <a:extLst>
                    <a:ext uri="{FF2B5EF4-FFF2-40B4-BE49-F238E27FC236}">
                      <a16:creationId xmlns:a16="http://schemas.microsoft.com/office/drawing/2014/main" id="{930DFC7F-5B0E-4A2F-AB6B-32E395F04A1D}"/>
                    </a:ext>
                  </a:extLst>
                </p:cNvPr>
                <p:cNvGrpSpPr/>
                <p:nvPr/>
              </p:nvGrpSpPr>
              <p:grpSpPr>
                <a:xfrm>
                  <a:off x="-365764" y="0"/>
                  <a:ext cx="1882153" cy="1301749"/>
                  <a:chOff x="-365764" y="0"/>
                  <a:chExt cx="1882153" cy="1301749"/>
                </a:xfrm>
              </p:grpSpPr>
              <p:grpSp>
                <p:nvGrpSpPr>
                  <p:cNvPr id="13" name="Group 12">
                    <a:extLst>
                      <a:ext uri="{FF2B5EF4-FFF2-40B4-BE49-F238E27FC236}">
                        <a16:creationId xmlns:a16="http://schemas.microsoft.com/office/drawing/2014/main" id="{1632EF5A-46F2-44A7-94E3-E56F6368935E}"/>
                      </a:ext>
                    </a:extLst>
                  </p:cNvPr>
                  <p:cNvGrpSpPr/>
                  <p:nvPr/>
                </p:nvGrpSpPr>
                <p:grpSpPr>
                  <a:xfrm>
                    <a:off x="0" y="0"/>
                    <a:ext cx="1516389" cy="1301749"/>
                    <a:chOff x="0" y="0"/>
                    <a:chExt cx="1516389" cy="1301749"/>
                  </a:xfrm>
                </p:grpSpPr>
                <p:grpSp>
                  <p:nvGrpSpPr>
                    <p:cNvPr id="15" name="Group 14">
                      <a:extLst>
                        <a:ext uri="{FF2B5EF4-FFF2-40B4-BE49-F238E27FC236}">
                          <a16:creationId xmlns:a16="http://schemas.microsoft.com/office/drawing/2014/main" id="{6D005C47-8E9D-4A14-842A-E4D5697FB596}"/>
                        </a:ext>
                      </a:extLst>
                    </p:cNvPr>
                    <p:cNvGrpSpPr/>
                    <p:nvPr/>
                  </p:nvGrpSpPr>
                  <p:grpSpPr>
                    <a:xfrm>
                      <a:off x="0" y="186690"/>
                      <a:ext cx="1516389" cy="1115059"/>
                      <a:chOff x="0" y="0"/>
                      <a:chExt cx="1516389" cy="1115059"/>
                    </a:xfrm>
                  </p:grpSpPr>
                  <p:grpSp>
                    <p:nvGrpSpPr>
                      <p:cNvPr id="18" name="Group 17">
                        <a:extLst>
                          <a:ext uri="{FF2B5EF4-FFF2-40B4-BE49-F238E27FC236}">
                            <a16:creationId xmlns:a16="http://schemas.microsoft.com/office/drawing/2014/main" id="{4520457E-48EE-4E41-8FB5-B656F1F0AFE3}"/>
                          </a:ext>
                        </a:extLst>
                      </p:cNvPr>
                      <p:cNvGrpSpPr/>
                      <p:nvPr/>
                    </p:nvGrpSpPr>
                    <p:grpSpPr>
                      <a:xfrm>
                        <a:off x="484909" y="0"/>
                        <a:ext cx="1031480" cy="1115059"/>
                        <a:chOff x="0" y="0"/>
                        <a:chExt cx="1031480" cy="1115059"/>
                      </a:xfrm>
                    </p:grpSpPr>
                    <p:grpSp>
                      <p:nvGrpSpPr>
                        <p:cNvPr id="20" name="Group 19">
                          <a:extLst>
                            <a:ext uri="{FF2B5EF4-FFF2-40B4-BE49-F238E27FC236}">
                              <a16:creationId xmlns:a16="http://schemas.microsoft.com/office/drawing/2014/main" id="{08A730AA-79F3-443C-BA2B-463D35A519B1}"/>
                            </a:ext>
                          </a:extLst>
                        </p:cNvPr>
                        <p:cNvGrpSpPr/>
                        <p:nvPr/>
                      </p:nvGrpSpPr>
                      <p:grpSpPr>
                        <a:xfrm>
                          <a:off x="0" y="0"/>
                          <a:ext cx="1031480" cy="1115059"/>
                          <a:chOff x="0" y="0"/>
                          <a:chExt cx="1031644" cy="1115290"/>
                        </a:xfrm>
                      </p:grpSpPr>
                      <p:sp>
                        <p:nvSpPr>
                          <p:cNvPr id="22" name="Rectangle 21">
                            <a:extLst>
                              <a:ext uri="{FF2B5EF4-FFF2-40B4-BE49-F238E27FC236}">
                                <a16:creationId xmlns:a16="http://schemas.microsoft.com/office/drawing/2014/main" id="{4BEA666F-9DBB-4B85-B233-566E038F2B69}"/>
                              </a:ext>
                            </a:extLst>
                          </p:cNvPr>
                          <p:cNvSpPr/>
                          <p:nvPr/>
                        </p:nvSpPr>
                        <p:spPr>
                          <a:xfrm>
                            <a:off x="0" y="394854"/>
                            <a:ext cx="1031644" cy="72043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EXACT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FA1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631A6606-33E0-4133-AA8F-9D9633A30E7B}"/>
                              </a:ext>
                            </a:extLst>
                          </p:cNvPr>
                          <p:cNvCxnSpPr/>
                          <p:nvPr/>
                        </p:nvCxnSpPr>
                        <p:spPr>
                          <a:xfrm flipV="1">
                            <a:off x="803564" y="0"/>
                            <a:ext cx="0" cy="394854"/>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21" name="Straight Connector 20">
                          <a:extLst>
                            <a:ext uri="{FF2B5EF4-FFF2-40B4-BE49-F238E27FC236}">
                              <a16:creationId xmlns:a16="http://schemas.microsoft.com/office/drawing/2014/main" id="{95F0B74D-5246-494F-9D16-E895CBB121F4}"/>
                            </a:ext>
                          </a:extLst>
                        </p:cNvPr>
                        <p:cNvCxnSpPr/>
                        <p:nvPr/>
                      </p:nvCxnSpPr>
                      <p:spPr>
                        <a:xfrm flipV="1">
                          <a:off x="221673" y="0"/>
                          <a:ext cx="0" cy="394773"/>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2A30414D-A0EC-4D9F-883A-8C442B97E100}"/>
                          </a:ext>
                        </a:extLst>
                      </p:cNvPr>
                      <p:cNvCxnSpPr/>
                      <p:nvPr/>
                    </p:nvCxnSpPr>
                    <p:spPr>
                      <a:xfrm flipH="1">
                        <a:off x="0" y="741218"/>
                        <a:ext cx="485832"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 Box 861">
                      <a:extLst>
                        <a:ext uri="{FF2B5EF4-FFF2-40B4-BE49-F238E27FC236}">
                          <a16:creationId xmlns:a16="http://schemas.microsoft.com/office/drawing/2014/main" id="{9562183E-4DAA-42A4-BF59-655D86C9D353}"/>
                        </a:ext>
                      </a:extLst>
                    </p:cNvPr>
                    <p:cNvSpPr txBox="1">
                      <a:spLocks noChangeArrowheads="1"/>
                    </p:cNvSpPr>
                    <p:nvPr/>
                  </p:nvSpPr>
                  <p:spPr bwMode="auto">
                    <a:xfrm>
                      <a:off x="1188720" y="381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A3 </a:t>
                      </a:r>
                    </a:p>
                  </p:txBody>
                </p:sp>
                <p:sp>
                  <p:nvSpPr>
                    <p:cNvPr id="17" name="Text Box 861">
                      <a:extLst>
                        <a:ext uri="{FF2B5EF4-FFF2-40B4-BE49-F238E27FC236}">
                          <a16:creationId xmlns:a16="http://schemas.microsoft.com/office/drawing/2014/main" id="{2078B010-19BC-44CB-87ED-5EB3BF18CF26}"/>
                        </a:ext>
                      </a:extLst>
                    </p:cNvPr>
                    <p:cNvSpPr txBox="1">
                      <a:spLocks noChangeArrowheads="1"/>
                    </p:cNvSpPr>
                    <p:nvPr/>
                  </p:nvSpPr>
                  <p:spPr bwMode="auto">
                    <a:xfrm>
                      <a:off x="613410" y="0"/>
                      <a:ext cx="213360" cy="2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B3 </a:t>
                      </a:r>
                    </a:p>
                  </p:txBody>
                </p:sp>
              </p:grpSp>
              <p:sp>
                <p:nvSpPr>
                  <p:cNvPr id="14" name="Text Box 861">
                    <a:extLst>
                      <a:ext uri="{FF2B5EF4-FFF2-40B4-BE49-F238E27FC236}">
                        <a16:creationId xmlns:a16="http://schemas.microsoft.com/office/drawing/2014/main" id="{9AD039D3-F267-4042-B3FB-50FC8396C31C}"/>
                      </a:ext>
                    </a:extLst>
                  </p:cNvPr>
                  <p:cNvSpPr txBox="1">
                    <a:spLocks noChangeArrowheads="1"/>
                  </p:cNvSpPr>
                  <p:nvPr/>
                </p:nvSpPr>
                <p:spPr bwMode="auto">
                  <a:xfrm>
                    <a:off x="-365764" y="819150"/>
                    <a:ext cx="388621" cy="30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Carry </a:t>
                    </a:r>
                  </a:p>
                </p:txBody>
              </p:sp>
            </p:grpSp>
            <p:cxnSp>
              <p:nvCxnSpPr>
                <p:cNvPr id="12" name="Straight Connector 11">
                  <a:extLst>
                    <a:ext uri="{FF2B5EF4-FFF2-40B4-BE49-F238E27FC236}">
                      <a16:creationId xmlns:a16="http://schemas.microsoft.com/office/drawing/2014/main" id="{BB299C3F-0E2E-4C66-BA39-634AE7FC66C6}"/>
                    </a:ext>
                  </a:extLst>
                </p:cNvPr>
                <p:cNvCxnSpPr/>
                <p:nvPr/>
              </p:nvCxnSpPr>
              <p:spPr>
                <a:xfrm flipV="1">
                  <a:off x="1002030" y="1303020"/>
                  <a:ext cx="0" cy="394773"/>
                </a:xfrm>
                <a:prstGeom prst="line">
                  <a:avLst/>
                </a:prstGeom>
                <a:ln w="12700"/>
              </p:spPr>
              <p:style>
                <a:lnRef idx="1">
                  <a:schemeClr val="dk1"/>
                </a:lnRef>
                <a:fillRef idx="0">
                  <a:schemeClr val="dk1"/>
                </a:fillRef>
                <a:effectRef idx="0">
                  <a:schemeClr val="dk1"/>
                </a:effectRef>
                <a:fontRef idx="minor">
                  <a:schemeClr val="tx1"/>
                </a:fontRef>
              </p:style>
            </p:cxnSp>
          </p:grpSp>
          <p:sp>
            <p:nvSpPr>
              <p:cNvPr id="10" name="Text Box 861">
                <a:extLst>
                  <a:ext uri="{FF2B5EF4-FFF2-40B4-BE49-F238E27FC236}">
                    <a16:creationId xmlns:a16="http://schemas.microsoft.com/office/drawing/2014/main" id="{0F2C0C4A-D555-4B2A-B9A8-2EE99A023C40}"/>
                  </a:ext>
                </a:extLst>
              </p:cNvPr>
              <p:cNvSpPr txBox="1">
                <a:spLocks noChangeArrowheads="1"/>
              </p:cNvSpPr>
              <p:nvPr/>
            </p:nvSpPr>
            <p:spPr bwMode="auto">
              <a:xfrm>
                <a:off x="766059" y="1697793"/>
                <a:ext cx="469178"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Sum3 </a:t>
                </a:r>
              </a:p>
            </p:txBody>
          </p:sp>
        </p:grpSp>
      </p:grpSp>
      <p:sp>
        <p:nvSpPr>
          <p:cNvPr id="76" name="TextBox 75">
            <a:extLst>
              <a:ext uri="{FF2B5EF4-FFF2-40B4-BE49-F238E27FC236}">
                <a16:creationId xmlns:a16="http://schemas.microsoft.com/office/drawing/2014/main" id="{5045DF9D-F29E-9817-5124-B8766B0964F7}"/>
              </a:ext>
            </a:extLst>
          </p:cNvPr>
          <p:cNvSpPr txBox="1"/>
          <p:nvPr/>
        </p:nvSpPr>
        <p:spPr>
          <a:xfrm>
            <a:off x="716907" y="5639288"/>
            <a:ext cx="10613040" cy="717062"/>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a:cs typeface="Times New Roman" panose="02020603050405020304" pitchFamily="18" charset="0"/>
              </a:rPr>
              <a:t>[5] </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W. Yang, L. Wang and K. Li, "An Approximate Adder Design Based on Inexact Full Adders," </a:t>
            </a:r>
            <a:r>
              <a:rPr lang="en-US" sz="1800" i="1"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2021 IEEE 15th International Conference on Anti-counterfeiting, Security, and Identification (ASID)</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2021, pp. 154-158,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doi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10.1109/ASID52932.2021.9651713.</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algn="just"/>
            <a:endParaRPr lang="en-IN" sz="1800" b="0" strike="noStrike" spc="-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447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8B05-74DE-99A7-C5AA-B09287B1C02D}"/>
              </a:ext>
            </a:extLst>
          </p:cNvPr>
          <p:cNvSpPr>
            <a:spLocks noGrp="1"/>
          </p:cNvSpPr>
          <p:nvPr>
            <p:ph type="title"/>
          </p:nvPr>
        </p:nvSpPr>
        <p:spPr>
          <a:xfrm>
            <a:off x="838200" y="212402"/>
            <a:ext cx="10515600" cy="642580"/>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Output Waveform of 4-bit Approx. RCA</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4FD78D-2491-D160-AD52-D498B4574F49}"/>
              </a:ext>
            </a:extLst>
          </p:cNvPr>
          <p:cNvSpPr>
            <a:spLocks noGrp="1"/>
          </p:cNvSpPr>
          <p:nvPr>
            <p:ph idx="1"/>
          </p:nvPr>
        </p:nvSpPr>
        <p:spPr>
          <a:xfrm>
            <a:off x="838200" y="854982"/>
            <a:ext cx="10515600" cy="5866493"/>
          </a:xfrm>
        </p:spPr>
        <p:txBody>
          <a:bodyPr>
            <a:normAutofit/>
          </a:bodyPr>
          <a:lstStyle/>
          <a:p>
            <a:pPr marL="0" indent="0">
              <a:buNone/>
            </a:pPr>
            <a:r>
              <a:rPr lang="en-US" sz="2000" dirty="0">
                <a:solidFill>
                  <a:schemeClr val="accent1"/>
                </a:solidFill>
                <a:latin typeface="Times New Roman" panose="02020603050405020304" pitchFamily="18" charset="0"/>
                <a:cs typeface="Times New Roman" panose="02020603050405020304" pitchFamily="18" charset="0"/>
              </a:rPr>
              <a:t>The following figure shows the transient response of proposed AA3 when it is implemented in 4-bit RCA</a:t>
            </a: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lgn="ctr">
              <a:buNone/>
            </a:pPr>
            <a:r>
              <a:rPr lang="en-US" sz="2000" dirty="0">
                <a:solidFill>
                  <a:schemeClr val="accent1"/>
                </a:solidFill>
                <a:latin typeface="Times New Roman" panose="02020603050405020304" pitchFamily="18" charset="0"/>
                <a:cs typeface="Times New Roman" panose="02020603050405020304" pitchFamily="18" charset="0"/>
              </a:rPr>
              <a:t>Fig.19: Transient response of 4-bit Approx. RCA</a:t>
            </a:r>
            <a:endParaRPr lang="en-IN" sz="2000"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725912D-FA15-68DA-14F3-698BB700536B}"/>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24</a:t>
            </a:fld>
            <a:endParaRPr lang="en-US" sz="1050" b="0" strike="noStrike" spc="-1">
              <a:latin typeface="Times New Roman"/>
            </a:endParaRPr>
          </a:p>
        </p:txBody>
      </p:sp>
      <p:pic>
        <p:nvPicPr>
          <p:cNvPr id="6" name="Picture 5" descr="4RCA1">
            <a:extLst>
              <a:ext uri="{FF2B5EF4-FFF2-40B4-BE49-F238E27FC236}">
                <a16:creationId xmlns:a16="http://schemas.microsoft.com/office/drawing/2014/main" id="{182ACB03-5410-5940-3334-E90933C6A2C7}"/>
              </a:ext>
            </a:extLst>
          </p:cNvPr>
          <p:cNvPicPr/>
          <p:nvPr/>
        </p:nvPicPr>
        <p:blipFill>
          <a:blip r:embed="rId2"/>
          <a:srcRect l="53387" t="21952" r="903" b="7526"/>
          <a:stretch>
            <a:fillRect/>
          </a:stretch>
        </p:blipFill>
        <p:spPr>
          <a:xfrm>
            <a:off x="3648268" y="1296956"/>
            <a:ext cx="4962331" cy="4833256"/>
          </a:xfrm>
          <a:prstGeom prst="rect">
            <a:avLst/>
          </a:prstGeom>
        </p:spPr>
      </p:pic>
    </p:spTree>
    <p:extLst>
      <p:ext uri="{BB962C8B-B14F-4D97-AF65-F5344CB8AC3E}">
        <p14:creationId xmlns:p14="http://schemas.microsoft.com/office/powerpoint/2010/main" val="2461433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7D86-4A4B-41B3-486A-46D8293D50D2}"/>
              </a:ext>
            </a:extLst>
          </p:cNvPr>
          <p:cNvSpPr>
            <a:spLocks noGrp="1"/>
          </p:cNvSpPr>
          <p:nvPr>
            <p:ph type="title"/>
          </p:nvPr>
        </p:nvSpPr>
        <p:spPr>
          <a:xfrm>
            <a:off x="662473" y="365125"/>
            <a:ext cx="10691327" cy="465299"/>
          </a:xfrm>
        </p:spPr>
        <p:txBody>
          <a:bodyPr>
            <a:noAutofit/>
          </a:bodyPr>
          <a:lstStyle/>
          <a:p>
            <a:r>
              <a:rPr lang="en-US" sz="3200" dirty="0">
                <a:solidFill>
                  <a:srgbClr val="FF0000"/>
                </a:solidFill>
                <a:latin typeface="Times New Roman" panose="02020603050405020304" pitchFamily="18" charset="0"/>
                <a:cs typeface="Times New Roman" panose="02020603050405020304" pitchFamily="18" charset="0"/>
              </a:rPr>
              <a:t>Simulation Results of Approx. RCA</a:t>
            </a:r>
            <a:endParaRPr lang="en-IN" sz="32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802C401C-EDAE-E757-8D3E-C18254B6CD89}"/>
              </a:ext>
            </a:extLst>
          </p:cNvPr>
          <p:cNvGraphicFramePr>
            <a:graphicFrameLocks noGrp="1"/>
          </p:cNvGraphicFramePr>
          <p:nvPr>
            <p:ph idx="1"/>
            <p:extLst>
              <p:ext uri="{D42A27DB-BD31-4B8C-83A1-F6EECF244321}">
                <p14:modId xmlns:p14="http://schemas.microsoft.com/office/powerpoint/2010/main" val="2546592368"/>
              </p:ext>
            </p:extLst>
          </p:nvPr>
        </p:nvGraphicFramePr>
        <p:xfrm>
          <a:off x="1248981" y="1379697"/>
          <a:ext cx="9694038" cy="5113178"/>
        </p:xfrm>
        <a:graphic>
          <a:graphicData uri="http://schemas.openxmlformats.org/drawingml/2006/table">
            <a:tbl>
              <a:tblPr firstRow="1" firstCol="1" bandRow="1">
                <a:tableStyleId>{22838BEF-8BB2-4498-84A7-C5851F593DF1}</a:tableStyleId>
              </a:tblPr>
              <a:tblGrid>
                <a:gridCol w="1022578">
                  <a:extLst>
                    <a:ext uri="{9D8B030D-6E8A-4147-A177-3AD203B41FA5}">
                      <a16:colId xmlns:a16="http://schemas.microsoft.com/office/drawing/2014/main" val="585210366"/>
                    </a:ext>
                  </a:extLst>
                </a:gridCol>
                <a:gridCol w="1190098">
                  <a:extLst>
                    <a:ext uri="{9D8B030D-6E8A-4147-A177-3AD203B41FA5}">
                      <a16:colId xmlns:a16="http://schemas.microsoft.com/office/drawing/2014/main" val="4183923431"/>
                    </a:ext>
                  </a:extLst>
                </a:gridCol>
                <a:gridCol w="1791478">
                  <a:extLst>
                    <a:ext uri="{9D8B030D-6E8A-4147-A177-3AD203B41FA5}">
                      <a16:colId xmlns:a16="http://schemas.microsoft.com/office/drawing/2014/main" val="529716549"/>
                    </a:ext>
                  </a:extLst>
                </a:gridCol>
                <a:gridCol w="1866122">
                  <a:extLst>
                    <a:ext uri="{9D8B030D-6E8A-4147-A177-3AD203B41FA5}">
                      <a16:colId xmlns:a16="http://schemas.microsoft.com/office/drawing/2014/main" val="945313207"/>
                    </a:ext>
                  </a:extLst>
                </a:gridCol>
                <a:gridCol w="1184988">
                  <a:extLst>
                    <a:ext uri="{9D8B030D-6E8A-4147-A177-3AD203B41FA5}">
                      <a16:colId xmlns:a16="http://schemas.microsoft.com/office/drawing/2014/main" val="3754145382"/>
                    </a:ext>
                  </a:extLst>
                </a:gridCol>
                <a:gridCol w="1287624">
                  <a:extLst>
                    <a:ext uri="{9D8B030D-6E8A-4147-A177-3AD203B41FA5}">
                      <a16:colId xmlns:a16="http://schemas.microsoft.com/office/drawing/2014/main" val="127049770"/>
                    </a:ext>
                  </a:extLst>
                </a:gridCol>
                <a:gridCol w="1351150">
                  <a:extLst>
                    <a:ext uri="{9D8B030D-6E8A-4147-A177-3AD203B41FA5}">
                      <a16:colId xmlns:a16="http://schemas.microsoft.com/office/drawing/2014/main" val="2800844995"/>
                    </a:ext>
                  </a:extLst>
                </a:gridCol>
              </a:tblGrid>
              <a:tr h="365227">
                <a:tc>
                  <a:txBody>
                    <a:bodyPr/>
                    <a:lstStyle/>
                    <a:p>
                      <a:pPr algn="ctr"/>
                      <a:r>
                        <a:rPr lang="en-US" sz="1800" kern="100" dirty="0" err="1">
                          <a:solidFill>
                            <a:srgbClr val="FF0000"/>
                          </a:solidFill>
                          <a:effectLst/>
                          <a:latin typeface="Times New Roman" panose="02020603050405020304" pitchFamily="18" charset="0"/>
                          <a:cs typeface="Times New Roman" panose="02020603050405020304" pitchFamily="18" charset="0"/>
                        </a:rPr>
                        <a:t>S.No</a:t>
                      </a:r>
                      <a:endPar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solidFill>
                            <a:srgbClr val="FF0000"/>
                          </a:solidFill>
                          <a:effectLst/>
                          <a:latin typeface="Times New Roman" panose="02020603050405020304" pitchFamily="18" charset="0"/>
                          <a:cs typeface="Times New Roman" panose="02020603050405020304" pitchFamily="18" charset="0"/>
                        </a:rPr>
                        <a:t>RCA</a:t>
                      </a:r>
                      <a:endPar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rPr>
                        <a:t>Using AA#</a:t>
                      </a:r>
                    </a:p>
                  </a:txBody>
                  <a:tcPr marL="68580" marR="68580" marT="0" marB="0" anchor="ctr"/>
                </a:tc>
                <a:tc>
                  <a:txBody>
                    <a:bodyPr/>
                    <a:lstStyle/>
                    <a:p>
                      <a:pPr algn="ctr"/>
                      <a:r>
                        <a:rPr lang="en-US" sz="1800" kern="100" dirty="0" err="1">
                          <a:solidFill>
                            <a:srgbClr val="FF0000"/>
                          </a:solidFill>
                          <a:effectLst/>
                          <a:latin typeface="Times New Roman" panose="02020603050405020304" pitchFamily="18" charset="0"/>
                          <a:cs typeface="Times New Roman" panose="02020603050405020304" pitchFamily="18" charset="0"/>
                        </a:rPr>
                        <a:t>No.of</a:t>
                      </a:r>
                      <a:r>
                        <a:rPr lang="en-US" sz="1800" kern="100" dirty="0">
                          <a:solidFill>
                            <a:srgbClr val="FF0000"/>
                          </a:solidFill>
                          <a:effectLst/>
                          <a:latin typeface="Times New Roman" panose="02020603050405020304" pitchFamily="18" charset="0"/>
                          <a:cs typeface="Times New Roman" panose="02020603050405020304" pitchFamily="18" charset="0"/>
                        </a:rPr>
                        <a:t> Transistors</a:t>
                      </a:r>
                      <a:endPar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solidFill>
                            <a:srgbClr val="FF0000"/>
                          </a:solidFill>
                          <a:effectLst/>
                          <a:latin typeface="Times New Roman" panose="02020603050405020304" pitchFamily="18" charset="0"/>
                          <a:cs typeface="Times New Roman" panose="02020603050405020304" pitchFamily="18" charset="0"/>
                        </a:rPr>
                        <a:t>Delay(ns)</a:t>
                      </a:r>
                      <a:endPar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solidFill>
                            <a:srgbClr val="FF0000"/>
                          </a:solidFill>
                          <a:effectLst/>
                          <a:latin typeface="Times New Roman" panose="02020603050405020304" pitchFamily="18" charset="0"/>
                          <a:cs typeface="Times New Roman" panose="02020603050405020304" pitchFamily="18" charset="0"/>
                        </a:rPr>
                        <a:t>Power(</a:t>
                      </a:r>
                      <a:r>
                        <a:rPr lang="en-US" sz="1800" kern="100" dirty="0" err="1">
                          <a:solidFill>
                            <a:srgbClr val="FF0000"/>
                          </a:solidFill>
                          <a:effectLst/>
                          <a:latin typeface="Times New Roman" panose="02020603050405020304" pitchFamily="18" charset="0"/>
                          <a:cs typeface="Times New Roman" panose="02020603050405020304" pitchFamily="18" charset="0"/>
                        </a:rPr>
                        <a:t>nw</a:t>
                      </a:r>
                      <a:r>
                        <a:rPr lang="en-US" sz="1800" kern="100" dirty="0">
                          <a:solidFill>
                            <a:srgbClr val="FF0000"/>
                          </a:solidFill>
                          <a:effectLst/>
                          <a:latin typeface="Times New Roman" panose="02020603050405020304" pitchFamily="18" charset="0"/>
                          <a:cs typeface="Times New Roman" panose="02020603050405020304" pitchFamily="18" charset="0"/>
                        </a:rPr>
                        <a:t>)</a:t>
                      </a:r>
                      <a:endPar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solidFill>
                            <a:srgbClr val="FF0000"/>
                          </a:solidFill>
                          <a:effectLst/>
                          <a:latin typeface="Times New Roman" panose="02020603050405020304" pitchFamily="18" charset="0"/>
                          <a:cs typeface="Times New Roman" panose="02020603050405020304" pitchFamily="18" charset="0"/>
                        </a:rPr>
                        <a:t>PDP(</a:t>
                      </a:r>
                      <a:r>
                        <a:rPr lang="en-US" sz="1800" kern="100" dirty="0" err="1">
                          <a:solidFill>
                            <a:srgbClr val="FF0000"/>
                          </a:solidFill>
                          <a:effectLst/>
                          <a:latin typeface="Times New Roman" panose="02020603050405020304" pitchFamily="18" charset="0"/>
                          <a:cs typeface="Times New Roman" panose="02020603050405020304" pitchFamily="18" charset="0"/>
                        </a:rPr>
                        <a:t>fJ</a:t>
                      </a:r>
                      <a:r>
                        <a:rPr lang="en-US" sz="1800" kern="100" dirty="0">
                          <a:solidFill>
                            <a:srgbClr val="FF0000"/>
                          </a:solidFill>
                          <a:effectLst/>
                          <a:latin typeface="Times New Roman" panose="02020603050405020304" pitchFamily="18" charset="0"/>
                          <a:cs typeface="Times New Roman" panose="02020603050405020304" pitchFamily="18" charset="0"/>
                        </a:rPr>
                        <a:t>)</a:t>
                      </a:r>
                      <a:endPar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3227378"/>
                  </a:ext>
                </a:extLst>
              </a:tr>
              <a:tr h="365227">
                <a:tc>
                  <a:txBody>
                    <a:bodyPr/>
                    <a:lstStyle/>
                    <a:p>
                      <a:pPr algn="ctr"/>
                      <a:r>
                        <a:rPr lang="en-US" sz="1800" kern="100">
                          <a:effectLst/>
                          <a:latin typeface="Times New Roman" panose="02020603050405020304" pitchFamily="18" charset="0"/>
                          <a:cs typeface="Times New Roman" panose="02020603050405020304" pitchFamily="18" charset="0"/>
                        </a:rPr>
                        <a:t>1</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RCA1</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cs typeface="Times New Roman" panose="02020603050405020304" pitchFamily="18" charset="0"/>
                        </a:rPr>
                        <a:t> AA1</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48</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4.00517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364.0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1.45788</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11334868"/>
                  </a:ext>
                </a:extLst>
              </a:tr>
              <a:tr h="365227">
                <a:tc>
                  <a:txBody>
                    <a:bodyPr/>
                    <a:lstStyle/>
                    <a:p>
                      <a:pPr algn="ctr"/>
                      <a:r>
                        <a:rPr lang="en-US" sz="1800" kern="100">
                          <a:effectLst/>
                          <a:latin typeface="Times New Roman" panose="02020603050405020304" pitchFamily="18" charset="0"/>
                          <a:cs typeface="Times New Roman" panose="02020603050405020304" pitchFamily="18" charset="0"/>
                        </a:rPr>
                        <a:t>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RCA2</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IN" sz="1800" kern="100" dirty="0">
                          <a:effectLst/>
                          <a:latin typeface="Times New Roman" panose="02020603050405020304" pitchFamily="18" charset="0"/>
                          <a:ea typeface="NSimSun" panose="02010609030101010101" pitchFamily="49" charset="-122"/>
                          <a:cs typeface="Times New Roman" panose="02020603050405020304" pitchFamily="18" charset="0"/>
                        </a:rPr>
                        <a:t>AA2</a:t>
                      </a: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48</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4.00517</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452.6</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1.81273</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4008136"/>
                  </a:ext>
                </a:extLst>
              </a:tr>
              <a:tr h="365227">
                <a:tc>
                  <a:txBody>
                    <a:bodyPr/>
                    <a:lstStyle/>
                    <a:p>
                      <a:pPr algn="ctr"/>
                      <a:r>
                        <a:rPr lang="en-US" sz="1800" kern="100">
                          <a:effectLst/>
                          <a:latin typeface="Times New Roman" panose="02020603050405020304" pitchFamily="18" charset="0"/>
                          <a:cs typeface="Times New Roman" panose="02020603050405020304" pitchFamily="18" charset="0"/>
                        </a:rPr>
                        <a:t>3</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RCA3</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AA3</a:t>
                      </a:r>
                      <a:endPar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56</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4.00517</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16630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0.66605</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96117053"/>
                  </a:ext>
                </a:extLst>
              </a:tr>
              <a:tr h="365227">
                <a:tc>
                  <a:txBody>
                    <a:bodyPr/>
                    <a:lstStyle/>
                    <a:p>
                      <a:pPr algn="ctr"/>
                      <a:r>
                        <a:rPr lang="en-US" sz="1800" kern="100">
                          <a:effectLst/>
                          <a:latin typeface="Times New Roman" panose="02020603050405020304" pitchFamily="18" charset="0"/>
                          <a:cs typeface="Times New Roman" panose="02020603050405020304" pitchFamily="18" charset="0"/>
                        </a:rPr>
                        <a:t>4</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RCA4</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AA4</a:t>
                      </a:r>
                      <a:endPar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52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4.00517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2380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9.24393</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4273420"/>
                  </a:ext>
                </a:extLst>
              </a:tr>
              <a:tr h="365227">
                <a:tc>
                  <a:txBody>
                    <a:bodyPr/>
                    <a:lstStyle/>
                    <a:p>
                      <a:pPr algn="ctr"/>
                      <a:r>
                        <a:rPr lang="en-US" sz="1800" kern="100">
                          <a:effectLst/>
                          <a:latin typeface="Times New Roman" panose="02020603050405020304" pitchFamily="18" charset="0"/>
                          <a:cs typeface="Times New Roman" panose="02020603050405020304" pitchFamily="18" charset="0"/>
                        </a:rPr>
                        <a:t>5</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RCA5</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AA5</a:t>
                      </a:r>
                      <a:endPar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60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4.00517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445.2</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1.78310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16667"/>
                  </a:ext>
                </a:extLst>
              </a:tr>
              <a:tr h="365227">
                <a:tc>
                  <a:txBody>
                    <a:bodyPr/>
                    <a:lstStyle/>
                    <a:p>
                      <a:pPr algn="ctr"/>
                      <a:r>
                        <a:rPr lang="en-US" sz="1800" kern="100">
                          <a:effectLst/>
                          <a:latin typeface="Times New Roman" panose="02020603050405020304" pitchFamily="18" charset="0"/>
                          <a:cs typeface="Times New Roman" panose="02020603050405020304" pitchFamily="18" charset="0"/>
                        </a:rPr>
                        <a:t>6</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RCA6</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AA6</a:t>
                      </a:r>
                      <a:endPar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52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4.00517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377.8</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1.51315</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86178173"/>
                  </a:ext>
                </a:extLst>
              </a:tr>
              <a:tr h="365227">
                <a:tc>
                  <a:txBody>
                    <a:bodyPr/>
                    <a:lstStyle/>
                    <a:p>
                      <a:pPr algn="ctr"/>
                      <a:r>
                        <a:rPr lang="en-US" sz="1800" kern="100">
                          <a:effectLst/>
                          <a:latin typeface="Times New Roman" panose="02020603050405020304" pitchFamily="18" charset="0"/>
                          <a:cs typeface="Times New Roman" panose="02020603050405020304" pitchFamily="18" charset="0"/>
                        </a:rPr>
                        <a:t>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RCA7</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AA7</a:t>
                      </a:r>
                      <a:endPar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46</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4.00517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295.2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1.18232</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3554209"/>
                  </a:ext>
                </a:extLst>
              </a:tr>
              <a:tr h="365227">
                <a:tc>
                  <a:txBody>
                    <a:bodyPr/>
                    <a:lstStyle/>
                    <a:p>
                      <a:pPr algn="ctr"/>
                      <a:r>
                        <a:rPr lang="en-US" sz="1800" kern="100">
                          <a:effectLst/>
                          <a:latin typeface="Times New Roman" panose="02020603050405020304" pitchFamily="18" charset="0"/>
                          <a:cs typeface="Times New Roman" panose="02020603050405020304" pitchFamily="18" charset="0"/>
                        </a:rPr>
                        <a:t>8</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RCA8</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AA8</a:t>
                      </a:r>
                      <a:endPar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50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4.00517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415.4</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1.66374</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03035419"/>
                  </a:ext>
                </a:extLst>
              </a:tr>
              <a:tr h="365227">
                <a:tc>
                  <a:txBody>
                    <a:bodyPr/>
                    <a:lstStyle/>
                    <a:p>
                      <a:pPr algn="ctr"/>
                      <a:r>
                        <a:rPr lang="en-US" sz="1800" kern="100">
                          <a:effectLst/>
                          <a:latin typeface="Times New Roman" panose="02020603050405020304" pitchFamily="18" charset="0"/>
                          <a:cs typeface="Times New Roman" panose="02020603050405020304" pitchFamily="18" charset="0"/>
                        </a:rPr>
                        <a:t>9</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RCA9</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AA9</a:t>
                      </a:r>
                      <a:endPar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54</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4.00517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483.3</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1.93770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09269173"/>
                  </a:ext>
                </a:extLst>
              </a:tr>
              <a:tr h="365227">
                <a:tc>
                  <a:txBody>
                    <a:bodyPr/>
                    <a:lstStyle/>
                    <a:p>
                      <a:pPr algn="ctr"/>
                      <a:r>
                        <a:rPr lang="en-US" sz="1800" kern="100">
                          <a:effectLst/>
                          <a:latin typeface="Times New Roman" panose="02020603050405020304" pitchFamily="18" charset="0"/>
                          <a:cs typeface="Times New Roman" panose="02020603050405020304" pitchFamily="18" charset="0"/>
                        </a:rPr>
                        <a:t>10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RCA10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AA10</a:t>
                      </a:r>
                      <a:endPar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4.00517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232.7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solidFill>
                            <a:schemeClr val="tx1"/>
                          </a:solidFill>
                          <a:effectLst/>
                          <a:latin typeface="Times New Roman" panose="02020603050405020304" pitchFamily="18" charset="0"/>
                          <a:cs typeface="Times New Roman" panose="02020603050405020304" pitchFamily="18" charset="0"/>
                        </a:rPr>
                        <a:t>0.93200</a:t>
                      </a:r>
                      <a:endPar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53152656"/>
                  </a:ext>
                </a:extLst>
              </a:tr>
              <a:tr h="365227">
                <a:tc>
                  <a:txBody>
                    <a:bodyPr/>
                    <a:lstStyle/>
                    <a:p>
                      <a:pPr algn="ctr"/>
                      <a:r>
                        <a:rPr lang="en-US" sz="1800" kern="100">
                          <a:effectLst/>
                          <a:latin typeface="Times New Roman" panose="02020603050405020304" pitchFamily="18" charset="0"/>
                          <a:cs typeface="Times New Roman" panose="02020603050405020304" pitchFamily="18" charset="0"/>
                        </a:rPr>
                        <a:t>11</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RCA11</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IN" sz="1800" kern="100" dirty="0">
                          <a:effectLst/>
                          <a:latin typeface="Times New Roman" panose="02020603050405020304" pitchFamily="18" charset="0"/>
                          <a:ea typeface="NSimSun" panose="02010609030101010101" pitchFamily="49" charset="-122"/>
                          <a:cs typeface="Times New Roman" panose="02020603050405020304" pitchFamily="18" charset="0"/>
                        </a:rPr>
                        <a:t>Proposed AA1</a:t>
                      </a: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a:effectLst/>
                          <a:latin typeface="Times New Roman" panose="02020603050405020304" pitchFamily="18" charset="0"/>
                          <a:cs typeface="Times New Roman" panose="02020603050405020304" pitchFamily="18" charset="0"/>
                        </a:rPr>
                        <a:t>4.00517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solidFill>
                            <a:srgbClr val="C00000"/>
                          </a:solidFill>
                          <a:effectLst/>
                          <a:latin typeface="Times New Roman" panose="02020603050405020304" pitchFamily="18" charset="0"/>
                          <a:cs typeface="Times New Roman" panose="02020603050405020304" pitchFamily="18" charset="0"/>
                        </a:rPr>
                        <a:t>211.4</a:t>
                      </a:r>
                      <a:endParaRPr lang="en-IN" sz="1800" kern="100" dirty="0">
                        <a:solidFill>
                          <a:srgbClr val="C0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solidFill>
                            <a:schemeClr val="tx1"/>
                          </a:solidFill>
                          <a:effectLst/>
                          <a:latin typeface="Times New Roman" panose="02020603050405020304" pitchFamily="18" charset="0"/>
                          <a:cs typeface="Times New Roman" panose="02020603050405020304" pitchFamily="18" charset="0"/>
                        </a:rPr>
                        <a:t>0.84669</a:t>
                      </a:r>
                      <a:endPar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8519789"/>
                  </a:ext>
                </a:extLst>
              </a:tr>
              <a:tr h="365227">
                <a:tc>
                  <a:txBody>
                    <a:bodyPr/>
                    <a:lstStyle/>
                    <a:p>
                      <a:pPr algn="ctr"/>
                      <a:r>
                        <a:rPr lang="en-US" sz="1800" kern="100" dirty="0">
                          <a:effectLst/>
                          <a:latin typeface="Times New Roman" panose="02020603050405020304" pitchFamily="18" charset="0"/>
                          <a:cs typeface="Times New Roman" panose="02020603050405020304" pitchFamily="18" charset="0"/>
                        </a:rPr>
                        <a:t>12</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RCA12</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rPr>
                        <a:t>Proposed AA2</a:t>
                      </a: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40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4.00517</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318.0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1.27364</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68507263"/>
                  </a:ext>
                </a:extLst>
              </a:tr>
              <a:tr h="365227">
                <a:tc>
                  <a:txBody>
                    <a:bodyPr/>
                    <a:lstStyle/>
                    <a:p>
                      <a:pPr algn="ctr"/>
                      <a:r>
                        <a:rPr lang="en-US" sz="1800" kern="100" dirty="0">
                          <a:effectLst/>
                          <a:latin typeface="Times New Roman" panose="02020603050405020304" pitchFamily="18" charset="0"/>
                          <a:cs typeface="Times New Roman" panose="02020603050405020304" pitchFamily="18" charset="0"/>
                        </a:rPr>
                        <a:t>13</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RCA13</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rPr>
                        <a:t>Proposed AA3</a:t>
                      </a: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40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effectLst/>
                          <a:latin typeface="Times New Roman" panose="02020603050405020304" pitchFamily="18" charset="0"/>
                          <a:cs typeface="Times New Roman" panose="02020603050405020304" pitchFamily="18" charset="0"/>
                        </a:rPr>
                        <a:t>4.00517</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rPr>
                        <a:t>169.4</a:t>
                      </a:r>
                      <a:endPar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a:txBody>
                    <a:bodyPr/>
                    <a:lstStyle/>
                    <a:p>
                      <a:pPr algn="ctr"/>
                      <a:r>
                        <a:rPr lang="en-US"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rPr>
                        <a:t>0.67847</a:t>
                      </a:r>
                      <a:endPar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64675488"/>
                  </a:ext>
                </a:extLst>
              </a:tr>
            </a:tbl>
          </a:graphicData>
        </a:graphic>
      </p:graphicFrame>
      <p:sp>
        <p:nvSpPr>
          <p:cNvPr id="6" name="Rectangle 4">
            <a:extLst>
              <a:ext uri="{FF2B5EF4-FFF2-40B4-BE49-F238E27FC236}">
                <a16:creationId xmlns:a16="http://schemas.microsoft.com/office/drawing/2014/main" id="{55F9920B-DD1B-8C1D-0D8A-DA2426249988}"/>
              </a:ext>
            </a:extLst>
          </p:cNvPr>
          <p:cNvSpPr txBox="1">
            <a:spLocks/>
          </p:cNvSpPr>
          <p:nvPr/>
        </p:nvSpPr>
        <p:spPr>
          <a:xfrm>
            <a:off x="2798880" y="905733"/>
            <a:ext cx="6953163" cy="398655"/>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US" sz="2000" spc="-1" dirty="0">
                <a:solidFill>
                  <a:schemeClr val="accent1"/>
                </a:solidFill>
                <a:latin typeface="Times New Roman" panose="02020603050405020304" pitchFamily="18" charset="0"/>
                <a:cs typeface="Times New Roman" panose="02020603050405020304" pitchFamily="18" charset="0"/>
              </a:rPr>
              <a:t>T</a:t>
            </a:r>
            <a:r>
              <a:rPr lang="en-IN" sz="2000" spc="-1" dirty="0">
                <a:solidFill>
                  <a:schemeClr val="accent1"/>
                </a:solidFill>
                <a:latin typeface="Times New Roman" panose="02020603050405020304" pitchFamily="18" charset="0"/>
                <a:cs typeface="Times New Roman" panose="02020603050405020304" pitchFamily="18" charset="0"/>
              </a:rPr>
              <a:t>able 3. Transistor count, Delay, Power and PDP of Approx. RCA</a:t>
            </a:r>
            <a:endParaRPr lang="en-US" sz="2000" spc="-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985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1B47-CA16-7364-0385-EED12CB13D9B}"/>
              </a:ext>
            </a:extLst>
          </p:cNvPr>
          <p:cNvSpPr>
            <a:spLocks noGrp="1"/>
          </p:cNvSpPr>
          <p:nvPr>
            <p:ph type="title"/>
          </p:nvPr>
        </p:nvSpPr>
        <p:spPr>
          <a:xfrm>
            <a:off x="838200" y="273198"/>
            <a:ext cx="10515600" cy="639182"/>
          </a:xfrm>
        </p:spPr>
        <p:txBody>
          <a:bodyPr>
            <a:normAutofit/>
          </a:bodyPr>
          <a:lstStyle/>
          <a:p>
            <a:pPr algn="ctr"/>
            <a:r>
              <a:rPr lang="en-US" sz="3200" dirty="0">
                <a:solidFill>
                  <a:srgbClr val="FF0000"/>
                </a:solidFill>
                <a:latin typeface="Times New Roman" panose="02020603050405020304" pitchFamily="18" charset="0"/>
                <a:cs typeface="Times New Roman" panose="02020603050405020304" pitchFamily="18" charset="0"/>
              </a:rPr>
              <a:t>2*4</a:t>
            </a:r>
            <a:r>
              <a:rPr lang="en-US" sz="3200" dirty="0">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Multiplier</a:t>
            </a:r>
            <a:endParaRPr lang="en-IN" sz="3200" dirty="0"/>
          </a:p>
        </p:txBody>
      </p:sp>
      <p:sp>
        <p:nvSpPr>
          <p:cNvPr id="3" name="Content Placeholder 2">
            <a:extLst>
              <a:ext uri="{FF2B5EF4-FFF2-40B4-BE49-F238E27FC236}">
                <a16:creationId xmlns:a16="http://schemas.microsoft.com/office/drawing/2014/main" id="{A46DB34D-4F0C-2413-163E-D7251F4753B3}"/>
              </a:ext>
            </a:extLst>
          </p:cNvPr>
          <p:cNvSpPr>
            <a:spLocks noGrp="1"/>
          </p:cNvSpPr>
          <p:nvPr>
            <p:ph idx="1"/>
          </p:nvPr>
        </p:nvSpPr>
        <p:spPr>
          <a:xfrm>
            <a:off x="838200" y="912380"/>
            <a:ext cx="10515600" cy="5264584"/>
          </a:xfrm>
        </p:spPr>
        <p:txBody>
          <a:bodyPr>
            <a:normAutofit/>
          </a:bodyPr>
          <a:lstStyle/>
          <a:p>
            <a:pPr marL="0" indent="0">
              <a:buNone/>
            </a:pPr>
            <a:r>
              <a:rPr lang="en-US" sz="2000" dirty="0">
                <a:solidFill>
                  <a:schemeClr val="accent1"/>
                </a:solidFill>
                <a:latin typeface="Times New Roman" panose="02020603050405020304" pitchFamily="18" charset="0"/>
                <a:cs typeface="Times New Roman" panose="02020603050405020304" pitchFamily="18" charset="0"/>
              </a:rPr>
              <a:t>The 2*4 multiplier has 6 inputs named a0,a1,a2,a3,b0 and b1 and has 6 outputs R0 to R7. The MA2 block is a combination of  multiplier, full adder and sum block. MA1 block consists of multiplier, half adder and sum block. The outputs R2 and R3 are the outputs of the approximate adders.</a:t>
            </a:r>
            <a:endParaRPr lang="en-IN" sz="2000"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00C526-52F6-C4D5-5BDC-A9E8F76D0BA6}"/>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26</a:t>
            </a:fld>
            <a:endParaRPr lang="en-US" sz="1050" b="0" strike="noStrike" spc="-1">
              <a:latin typeface="Times New Roman"/>
            </a:endParaRPr>
          </a:p>
        </p:txBody>
      </p:sp>
      <p:grpSp>
        <p:nvGrpSpPr>
          <p:cNvPr id="5" name="Group 4">
            <a:extLst>
              <a:ext uri="{FF2B5EF4-FFF2-40B4-BE49-F238E27FC236}">
                <a16:creationId xmlns:a16="http://schemas.microsoft.com/office/drawing/2014/main" id="{CDF28C54-A1A6-A385-B1C3-B1A9F4C0E2AC}"/>
              </a:ext>
            </a:extLst>
          </p:cNvPr>
          <p:cNvGrpSpPr/>
          <p:nvPr/>
        </p:nvGrpSpPr>
        <p:grpSpPr>
          <a:xfrm>
            <a:off x="3679597" y="1830237"/>
            <a:ext cx="5066579" cy="3937480"/>
            <a:chOff x="1294" y="4690"/>
            <a:chExt cx="7405" cy="4332"/>
          </a:xfrm>
        </p:grpSpPr>
        <p:sp>
          <p:nvSpPr>
            <p:cNvPr id="6" name="Text Box 573">
              <a:extLst>
                <a:ext uri="{FF2B5EF4-FFF2-40B4-BE49-F238E27FC236}">
                  <a16:creationId xmlns:a16="http://schemas.microsoft.com/office/drawing/2014/main" id="{021977D4-D34A-C413-A550-69AFF7042D14}"/>
                </a:ext>
              </a:extLst>
            </p:cNvPr>
            <p:cNvSpPr txBox="1"/>
            <p:nvPr/>
          </p:nvSpPr>
          <p:spPr>
            <a:xfrm>
              <a:off x="2695" y="4690"/>
              <a:ext cx="522" cy="413"/>
            </a:xfrm>
            <a:prstGeom prst="rect">
              <a:avLst/>
            </a:prstGeom>
            <a:solidFill>
              <a:srgbClr val="FFFFFF"/>
            </a:solidFill>
            <a:ln>
              <a:noFill/>
            </a:ln>
          </p:spPr>
          <p:txBody>
            <a:bodyPr upright="1"/>
            <a:lstStyle/>
            <a:p>
              <a:pPr algn="just">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a</a:t>
              </a:r>
              <a:r>
                <a:rPr lang="en-IN" sz="1200" b="1" baseline="-25000">
                  <a:solidFill>
                    <a:srgbClr val="000000"/>
                  </a:solidFill>
                  <a:effectLst/>
                  <a:latin typeface="Times New Roman" panose="02020603050405020304" pitchFamily="18" charset="0"/>
                  <a:ea typeface="Calibri" panose="020F0502020204030204" pitchFamily="34" charset="0"/>
                </a:rPr>
                <a:t>3</a:t>
              </a:r>
              <a:endParaRPr lang="en-IN" sz="1100">
                <a:solidFill>
                  <a:srgbClr val="000000"/>
                </a:solidFill>
                <a:effectLst/>
                <a:latin typeface="Calibri" panose="020F0502020204030204" pitchFamily="34" charset="0"/>
                <a:ea typeface="Calibri" panose="020F0502020204030204" pitchFamily="34" charset="0"/>
              </a:endParaRPr>
            </a:p>
          </p:txBody>
        </p:sp>
        <p:grpSp>
          <p:nvGrpSpPr>
            <p:cNvPr id="7" name="Group 6">
              <a:extLst>
                <a:ext uri="{FF2B5EF4-FFF2-40B4-BE49-F238E27FC236}">
                  <a16:creationId xmlns:a16="http://schemas.microsoft.com/office/drawing/2014/main" id="{FCF96A84-8D01-6C70-80BF-BB820689DB0A}"/>
                </a:ext>
              </a:extLst>
            </p:cNvPr>
            <p:cNvGrpSpPr/>
            <p:nvPr/>
          </p:nvGrpSpPr>
          <p:grpSpPr>
            <a:xfrm>
              <a:off x="1294" y="4690"/>
              <a:ext cx="7405" cy="4332"/>
              <a:chOff x="1294" y="4690"/>
              <a:chExt cx="7405" cy="4332"/>
            </a:xfrm>
          </p:grpSpPr>
          <p:grpSp>
            <p:nvGrpSpPr>
              <p:cNvPr id="8" name="Group 7">
                <a:extLst>
                  <a:ext uri="{FF2B5EF4-FFF2-40B4-BE49-F238E27FC236}">
                    <a16:creationId xmlns:a16="http://schemas.microsoft.com/office/drawing/2014/main" id="{4B3B18D3-08FC-7DDF-A1E7-8F7F60CCB576}"/>
                  </a:ext>
                </a:extLst>
              </p:cNvPr>
              <p:cNvGrpSpPr/>
              <p:nvPr/>
            </p:nvGrpSpPr>
            <p:grpSpPr>
              <a:xfrm>
                <a:off x="1294" y="4690"/>
                <a:ext cx="7405" cy="4332"/>
                <a:chOff x="1294" y="4690"/>
                <a:chExt cx="7405" cy="4332"/>
              </a:xfrm>
            </p:grpSpPr>
            <p:grpSp>
              <p:nvGrpSpPr>
                <p:cNvPr id="10" name="Group 9">
                  <a:extLst>
                    <a:ext uri="{FF2B5EF4-FFF2-40B4-BE49-F238E27FC236}">
                      <a16:creationId xmlns:a16="http://schemas.microsoft.com/office/drawing/2014/main" id="{637016A5-77DA-8DEF-B442-6E1F8BF9B5AA}"/>
                    </a:ext>
                  </a:extLst>
                </p:cNvPr>
                <p:cNvGrpSpPr/>
                <p:nvPr/>
              </p:nvGrpSpPr>
              <p:grpSpPr>
                <a:xfrm>
                  <a:off x="1816" y="4690"/>
                  <a:ext cx="6883" cy="4332"/>
                  <a:chOff x="1816" y="4690"/>
                  <a:chExt cx="6883" cy="4332"/>
                </a:xfrm>
              </p:grpSpPr>
              <p:grpSp>
                <p:nvGrpSpPr>
                  <p:cNvPr id="12" name="Group 11">
                    <a:extLst>
                      <a:ext uri="{FF2B5EF4-FFF2-40B4-BE49-F238E27FC236}">
                        <a16:creationId xmlns:a16="http://schemas.microsoft.com/office/drawing/2014/main" id="{16B4463B-DDF5-D19C-9562-CEBB8A5B86AB}"/>
                      </a:ext>
                    </a:extLst>
                  </p:cNvPr>
                  <p:cNvGrpSpPr/>
                  <p:nvPr/>
                </p:nvGrpSpPr>
                <p:grpSpPr>
                  <a:xfrm>
                    <a:off x="1816" y="4690"/>
                    <a:ext cx="6883" cy="4332"/>
                    <a:chOff x="1816" y="4690"/>
                    <a:chExt cx="6883" cy="4332"/>
                  </a:xfrm>
                </p:grpSpPr>
                <p:sp>
                  <p:nvSpPr>
                    <p:cNvPr id="14" name="Text Box 574">
                      <a:extLst>
                        <a:ext uri="{FF2B5EF4-FFF2-40B4-BE49-F238E27FC236}">
                          <a16:creationId xmlns:a16="http://schemas.microsoft.com/office/drawing/2014/main" id="{07BDA039-1E22-BBCC-9C63-F833820132AD}"/>
                        </a:ext>
                      </a:extLst>
                    </p:cNvPr>
                    <p:cNvSpPr txBox="1"/>
                    <p:nvPr/>
                  </p:nvSpPr>
                  <p:spPr>
                    <a:xfrm>
                      <a:off x="7120" y="4690"/>
                      <a:ext cx="525" cy="413"/>
                    </a:xfrm>
                    <a:prstGeom prst="rect">
                      <a:avLst/>
                    </a:prstGeom>
                    <a:solidFill>
                      <a:srgbClr val="FFFFFF"/>
                    </a:solidFill>
                    <a:ln>
                      <a:noFill/>
                    </a:ln>
                  </p:spPr>
                  <p:txBody>
                    <a:bodyPr upright="1"/>
                    <a:lstStyle/>
                    <a:p>
                      <a:pPr algn="just">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a</a:t>
                      </a:r>
                      <a:r>
                        <a:rPr lang="en-IN" sz="1200" b="1" baseline="-25000">
                          <a:solidFill>
                            <a:srgbClr val="000000"/>
                          </a:solidFill>
                          <a:effectLst/>
                          <a:latin typeface="Times New Roman" panose="02020603050405020304" pitchFamily="18" charset="0"/>
                          <a:ea typeface="Calibri" panose="020F050202020403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grpSp>
                  <p:nvGrpSpPr>
                    <p:cNvPr id="15" name="Group 14">
                      <a:extLst>
                        <a:ext uri="{FF2B5EF4-FFF2-40B4-BE49-F238E27FC236}">
                          <a16:creationId xmlns:a16="http://schemas.microsoft.com/office/drawing/2014/main" id="{E4107E86-71FD-4C47-5CBD-27F6E46CC8F7}"/>
                        </a:ext>
                      </a:extLst>
                    </p:cNvPr>
                    <p:cNvGrpSpPr/>
                    <p:nvPr/>
                  </p:nvGrpSpPr>
                  <p:grpSpPr>
                    <a:xfrm>
                      <a:off x="1816" y="4690"/>
                      <a:ext cx="6883" cy="4332"/>
                      <a:chOff x="1816" y="4690"/>
                      <a:chExt cx="6883" cy="4332"/>
                    </a:xfrm>
                  </p:grpSpPr>
                  <p:grpSp>
                    <p:nvGrpSpPr>
                      <p:cNvPr id="16" name="Group 15">
                        <a:extLst>
                          <a:ext uri="{FF2B5EF4-FFF2-40B4-BE49-F238E27FC236}">
                            <a16:creationId xmlns:a16="http://schemas.microsoft.com/office/drawing/2014/main" id="{1A761E02-8A7B-A507-E8ED-8F6F6A2308F5}"/>
                          </a:ext>
                        </a:extLst>
                      </p:cNvPr>
                      <p:cNvGrpSpPr/>
                      <p:nvPr/>
                    </p:nvGrpSpPr>
                    <p:grpSpPr>
                      <a:xfrm>
                        <a:off x="1816" y="5103"/>
                        <a:ext cx="6883" cy="3919"/>
                        <a:chOff x="1816" y="5103"/>
                        <a:chExt cx="6883" cy="3919"/>
                      </a:xfrm>
                    </p:grpSpPr>
                    <p:grpSp>
                      <p:nvGrpSpPr>
                        <p:cNvPr id="18" name="Group 17">
                          <a:extLst>
                            <a:ext uri="{FF2B5EF4-FFF2-40B4-BE49-F238E27FC236}">
                              <a16:creationId xmlns:a16="http://schemas.microsoft.com/office/drawing/2014/main" id="{421FCF77-9958-A764-C179-EF582B800A6D}"/>
                            </a:ext>
                          </a:extLst>
                        </p:cNvPr>
                        <p:cNvGrpSpPr/>
                        <p:nvPr/>
                      </p:nvGrpSpPr>
                      <p:grpSpPr>
                        <a:xfrm>
                          <a:off x="2057" y="5325"/>
                          <a:ext cx="6642" cy="3697"/>
                          <a:chOff x="2057" y="5325"/>
                          <a:chExt cx="6642" cy="3697"/>
                        </a:xfrm>
                      </p:grpSpPr>
                      <p:sp>
                        <p:nvSpPr>
                          <p:cNvPr id="26" name="Text Box 575">
                            <a:extLst>
                              <a:ext uri="{FF2B5EF4-FFF2-40B4-BE49-F238E27FC236}">
                                <a16:creationId xmlns:a16="http://schemas.microsoft.com/office/drawing/2014/main" id="{337D593A-D9C3-0409-D5EB-32C0C2C3B1E5}"/>
                              </a:ext>
                            </a:extLst>
                          </p:cNvPr>
                          <p:cNvSpPr txBox="1"/>
                          <p:nvPr/>
                        </p:nvSpPr>
                        <p:spPr>
                          <a:xfrm>
                            <a:off x="8012" y="5411"/>
                            <a:ext cx="687" cy="499"/>
                          </a:xfrm>
                          <a:prstGeom prst="rect">
                            <a:avLst/>
                          </a:prstGeom>
                          <a:solidFill>
                            <a:srgbClr val="FFFFFF"/>
                          </a:solidFill>
                          <a:ln>
                            <a:noFill/>
                          </a:ln>
                        </p:spPr>
                        <p:txBody>
                          <a:bodyPr upright="1"/>
                          <a:lstStyle/>
                          <a:p>
                            <a:pPr algn="just">
                              <a:lnSpc>
                                <a:spcPct val="107000"/>
                              </a:lnSpc>
                              <a:spcAft>
                                <a:spcPts val="800"/>
                              </a:spcAft>
                            </a:pPr>
                            <a:r>
                              <a:rPr lang="en-IN" sz="1000" b="1">
                                <a:solidFill>
                                  <a:srgbClr val="000000"/>
                                </a:solidFill>
                                <a:effectLst/>
                                <a:latin typeface="Times New Roman" panose="02020603050405020304" pitchFamily="18" charset="0"/>
                                <a:ea typeface="Calibri" panose="020F0502020204030204" pitchFamily="34" charset="0"/>
                              </a:rPr>
                              <a:t>R0</a:t>
                            </a:r>
                            <a:endParaRPr lang="en-IN" sz="1100">
                              <a:solidFill>
                                <a:srgbClr val="000000"/>
                              </a:solidFill>
                              <a:effectLst/>
                              <a:latin typeface="Calibri" panose="020F0502020204030204" pitchFamily="34" charset="0"/>
                              <a:ea typeface="Calibri" panose="020F0502020204030204" pitchFamily="34" charset="0"/>
                            </a:endParaRPr>
                          </a:p>
                        </p:txBody>
                      </p:sp>
                      <p:grpSp>
                        <p:nvGrpSpPr>
                          <p:cNvPr id="27" name="Group 26">
                            <a:extLst>
                              <a:ext uri="{FF2B5EF4-FFF2-40B4-BE49-F238E27FC236}">
                                <a16:creationId xmlns:a16="http://schemas.microsoft.com/office/drawing/2014/main" id="{0ACEE5B8-A005-AE58-17AA-A5A12066CE1D}"/>
                              </a:ext>
                            </a:extLst>
                          </p:cNvPr>
                          <p:cNvGrpSpPr/>
                          <p:nvPr/>
                        </p:nvGrpSpPr>
                        <p:grpSpPr>
                          <a:xfrm>
                            <a:off x="2057" y="5325"/>
                            <a:ext cx="6642" cy="3697"/>
                            <a:chOff x="2057" y="5325"/>
                            <a:chExt cx="6642" cy="3697"/>
                          </a:xfrm>
                        </p:grpSpPr>
                        <p:sp>
                          <p:nvSpPr>
                            <p:cNvPr id="28" name="Text Box 576">
                              <a:extLst>
                                <a:ext uri="{FF2B5EF4-FFF2-40B4-BE49-F238E27FC236}">
                                  <a16:creationId xmlns:a16="http://schemas.microsoft.com/office/drawing/2014/main" id="{479D1EEB-606A-4550-027B-3530A534E24D}"/>
                                </a:ext>
                              </a:extLst>
                            </p:cNvPr>
                            <p:cNvSpPr txBox="1"/>
                            <p:nvPr/>
                          </p:nvSpPr>
                          <p:spPr>
                            <a:xfrm>
                              <a:off x="8012" y="6476"/>
                              <a:ext cx="687" cy="499"/>
                            </a:xfrm>
                            <a:prstGeom prst="rect">
                              <a:avLst/>
                            </a:prstGeom>
                            <a:solidFill>
                              <a:srgbClr val="FFFFFF"/>
                            </a:solidFill>
                            <a:ln>
                              <a:noFill/>
                            </a:ln>
                          </p:spPr>
                          <p:txBody>
                            <a:bodyPr upright="1"/>
                            <a:lstStyle/>
                            <a:p>
                              <a:pPr algn="just">
                                <a:lnSpc>
                                  <a:spcPct val="107000"/>
                                </a:lnSpc>
                                <a:spcAft>
                                  <a:spcPts val="800"/>
                                </a:spcAft>
                              </a:pPr>
                              <a:r>
                                <a:rPr lang="en-IN" sz="1000" b="1">
                                  <a:solidFill>
                                    <a:srgbClr val="000000"/>
                                  </a:solidFill>
                                  <a:effectLst/>
                                  <a:latin typeface="Times New Roman" panose="02020603050405020304" pitchFamily="18" charset="0"/>
                                  <a:ea typeface="Calibri" panose="020F0502020204030204" pitchFamily="34" charset="0"/>
                                </a:rPr>
                                <a:t>R1</a:t>
                              </a:r>
                              <a:endParaRPr lang="en-IN" sz="1100">
                                <a:solidFill>
                                  <a:srgbClr val="000000"/>
                                </a:solidFill>
                                <a:effectLst/>
                                <a:latin typeface="Calibri" panose="020F0502020204030204" pitchFamily="34" charset="0"/>
                                <a:ea typeface="Calibri" panose="020F0502020204030204" pitchFamily="34" charset="0"/>
                              </a:endParaRPr>
                            </a:p>
                          </p:txBody>
                        </p:sp>
                        <p:grpSp>
                          <p:nvGrpSpPr>
                            <p:cNvPr id="29" name="Group 28">
                              <a:extLst>
                                <a:ext uri="{FF2B5EF4-FFF2-40B4-BE49-F238E27FC236}">
                                  <a16:creationId xmlns:a16="http://schemas.microsoft.com/office/drawing/2014/main" id="{34372A4D-D71C-DC8E-0B8A-D2F0A840AF71}"/>
                                </a:ext>
                              </a:extLst>
                            </p:cNvPr>
                            <p:cNvGrpSpPr/>
                            <p:nvPr/>
                          </p:nvGrpSpPr>
                          <p:grpSpPr>
                            <a:xfrm>
                              <a:off x="2057" y="5325"/>
                              <a:ext cx="6496" cy="3697"/>
                              <a:chOff x="2057" y="5325"/>
                              <a:chExt cx="6496" cy="3697"/>
                            </a:xfrm>
                          </p:grpSpPr>
                          <p:sp>
                            <p:nvSpPr>
                              <p:cNvPr id="30" name="Text Box 577">
                                <a:extLst>
                                  <a:ext uri="{FF2B5EF4-FFF2-40B4-BE49-F238E27FC236}">
                                    <a16:creationId xmlns:a16="http://schemas.microsoft.com/office/drawing/2014/main" id="{65212D1A-AA75-F75A-4D6C-9D6CB2062906}"/>
                                  </a:ext>
                                </a:extLst>
                              </p:cNvPr>
                              <p:cNvSpPr txBox="1"/>
                              <p:nvPr/>
                            </p:nvSpPr>
                            <p:spPr>
                              <a:xfrm>
                                <a:off x="7866" y="8235"/>
                                <a:ext cx="687" cy="499"/>
                              </a:xfrm>
                              <a:prstGeom prst="rect">
                                <a:avLst/>
                              </a:prstGeom>
                              <a:solidFill>
                                <a:srgbClr val="FFFFFF"/>
                              </a:solidFill>
                              <a:ln>
                                <a:noFill/>
                              </a:ln>
                            </p:spPr>
                            <p:txBody>
                              <a:bodyPr upright="1"/>
                              <a:lstStyle/>
                              <a:p>
                                <a:pPr algn="just">
                                  <a:lnSpc>
                                    <a:spcPct val="107000"/>
                                  </a:lnSpc>
                                  <a:spcAft>
                                    <a:spcPts val="800"/>
                                  </a:spcAft>
                                </a:pPr>
                                <a:r>
                                  <a:rPr lang="en-IN" sz="1000" b="1">
                                    <a:solidFill>
                                      <a:srgbClr val="000000"/>
                                    </a:solidFill>
                                    <a:effectLst/>
                                    <a:latin typeface="Times New Roman" panose="02020603050405020304" pitchFamily="18" charset="0"/>
                                    <a:ea typeface="Calibri" panose="020F0502020204030204" pitchFamily="34" charset="0"/>
                                  </a:rPr>
                                  <a:t>R2</a:t>
                                </a:r>
                                <a:endParaRPr lang="en-IN" sz="1100">
                                  <a:solidFill>
                                    <a:srgbClr val="000000"/>
                                  </a:solidFill>
                                  <a:effectLst/>
                                  <a:latin typeface="Calibri" panose="020F0502020204030204" pitchFamily="34" charset="0"/>
                                  <a:ea typeface="Calibri" panose="020F0502020204030204" pitchFamily="34" charset="0"/>
                                </a:endParaRPr>
                              </a:p>
                            </p:txBody>
                          </p:sp>
                          <p:grpSp>
                            <p:nvGrpSpPr>
                              <p:cNvPr id="31" name="Group 30">
                                <a:extLst>
                                  <a:ext uri="{FF2B5EF4-FFF2-40B4-BE49-F238E27FC236}">
                                    <a16:creationId xmlns:a16="http://schemas.microsoft.com/office/drawing/2014/main" id="{76F6E779-08E3-2D16-4D16-73C9240886AC}"/>
                                  </a:ext>
                                </a:extLst>
                              </p:cNvPr>
                              <p:cNvGrpSpPr/>
                              <p:nvPr/>
                            </p:nvGrpSpPr>
                            <p:grpSpPr>
                              <a:xfrm>
                                <a:off x="2057" y="5325"/>
                                <a:ext cx="5909" cy="3697"/>
                                <a:chOff x="2057" y="5325"/>
                                <a:chExt cx="5909" cy="3697"/>
                              </a:xfrm>
                            </p:grpSpPr>
                            <p:grpSp>
                              <p:nvGrpSpPr>
                                <p:cNvPr id="32" name="Group 31">
                                  <a:extLst>
                                    <a:ext uri="{FF2B5EF4-FFF2-40B4-BE49-F238E27FC236}">
                                      <a16:creationId xmlns:a16="http://schemas.microsoft.com/office/drawing/2014/main" id="{AC51A9CB-0E3D-7466-32A8-99DF69D2CF95}"/>
                                    </a:ext>
                                  </a:extLst>
                                </p:cNvPr>
                                <p:cNvGrpSpPr/>
                                <p:nvPr/>
                              </p:nvGrpSpPr>
                              <p:grpSpPr>
                                <a:xfrm>
                                  <a:off x="2057" y="5325"/>
                                  <a:ext cx="5909" cy="3697"/>
                                  <a:chOff x="2057" y="5325"/>
                                  <a:chExt cx="5909" cy="3697"/>
                                </a:xfrm>
                              </p:grpSpPr>
                              <p:grpSp>
                                <p:nvGrpSpPr>
                                  <p:cNvPr id="34" name="Group 33">
                                    <a:extLst>
                                      <a:ext uri="{FF2B5EF4-FFF2-40B4-BE49-F238E27FC236}">
                                        <a16:creationId xmlns:a16="http://schemas.microsoft.com/office/drawing/2014/main" id="{856CE2C1-910F-C4CD-6319-98A8C423D360}"/>
                                      </a:ext>
                                    </a:extLst>
                                  </p:cNvPr>
                                  <p:cNvGrpSpPr/>
                                  <p:nvPr/>
                                </p:nvGrpSpPr>
                                <p:grpSpPr>
                                  <a:xfrm>
                                    <a:off x="2057" y="5325"/>
                                    <a:ext cx="5909" cy="3697"/>
                                    <a:chOff x="2057" y="5325"/>
                                    <a:chExt cx="5909" cy="3697"/>
                                  </a:xfrm>
                                </p:grpSpPr>
                                <p:grpSp>
                                  <p:nvGrpSpPr>
                                    <p:cNvPr id="36" name="Group 35">
                                      <a:extLst>
                                        <a:ext uri="{FF2B5EF4-FFF2-40B4-BE49-F238E27FC236}">
                                          <a16:creationId xmlns:a16="http://schemas.microsoft.com/office/drawing/2014/main" id="{FE561369-B372-290C-6AD9-226F0893E617}"/>
                                        </a:ext>
                                      </a:extLst>
                                    </p:cNvPr>
                                    <p:cNvGrpSpPr/>
                                    <p:nvPr/>
                                  </p:nvGrpSpPr>
                                  <p:grpSpPr>
                                    <a:xfrm>
                                      <a:off x="2057" y="5325"/>
                                      <a:ext cx="5909" cy="3198"/>
                                      <a:chOff x="2057" y="5325"/>
                                      <a:chExt cx="5909" cy="3198"/>
                                    </a:xfrm>
                                  </p:grpSpPr>
                                  <p:sp>
                                    <p:nvSpPr>
                                      <p:cNvPr id="38" name="Rectangles 578">
                                        <a:extLst>
                                          <a:ext uri="{FF2B5EF4-FFF2-40B4-BE49-F238E27FC236}">
                                            <a16:creationId xmlns:a16="http://schemas.microsoft.com/office/drawing/2014/main" id="{4A812ACB-961F-8562-25CB-12662FAE66DE}"/>
                                          </a:ext>
                                        </a:extLst>
                                      </p:cNvPr>
                                      <p:cNvSpPr/>
                                      <p:nvPr/>
                                    </p:nvSpPr>
                                    <p:spPr>
                                      <a:xfrm>
                                        <a:off x="2061" y="7455"/>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   </a:t>
                                        </a:r>
                                        <a:r>
                                          <a:rPr lang="en-US" sz="1200" b="1">
                                            <a:solidFill>
                                              <a:srgbClr val="000000"/>
                                            </a:solidFill>
                                            <a:effectLst/>
                                            <a:latin typeface="Times New Roman" panose="02020603050405020304" pitchFamily="18" charset="0"/>
                                            <a:ea typeface="Calibri" panose="020F0502020204030204" pitchFamily="34" charset="0"/>
                                          </a:rPr>
                                          <a:t>F</a:t>
                                        </a:r>
                                        <a:r>
                                          <a:rPr lang="en-IN" sz="1200" b="1">
                                            <a:solidFill>
                                              <a:srgbClr val="000000"/>
                                            </a:solidFill>
                                            <a:effectLst/>
                                            <a:latin typeface="Times New Roman" panose="02020603050405020304" pitchFamily="18" charset="0"/>
                                            <a:ea typeface="Calibri" panose="020F0502020204030204" pitchFamily="34" charset="0"/>
                                          </a:rPr>
                                          <a:t>A</a:t>
                                        </a:r>
                                        <a:endParaRPr lang="en-IN" sz="1100">
                                          <a:solidFill>
                                            <a:srgbClr val="000000"/>
                                          </a:solidFill>
                                          <a:effectLst/>
                                          <a:latin typeface="Calibri" panose="020F0502020204030204" pitchFamily="34" charset="0"/>
                                          <a:ea typeface="Calibri" panose="020F0502020204030204" pitchFamily="34" charset="0"/>
                                        </a:endParaRPr>
                                      </a:p>
                                    </p:txBody>
                                  </p:sp>
                                  <p:sp>
                                    <p:nvSpPr>
                                      <p:cNvPr id="39" name="Rectangles 579">
                                        <a:extLst>
                                          <a:ext uri="{FF2B5EF4-FFF2-40B4-BE49-F238E27FC236}">
                                            <a16:creationId xmlns:a16="http://schemas.microsoft.com/office/drawing/2014/main" id="{350001E4-45FE-1A35-E111-3FD6D98C2669}"/>
                                          </a:ext>
                                        </a:extLst>
                                      </p:cNvPr>
                                      <p:cNvSpPr/>
                                      <p:nvPr/>
                                    </p:nvSpPr>
                                    <p:spPr>
                                      <a:xfrm>
                                        <a:off x="2057" y="6390"/>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 MA1</a:t>
                                        </a:r>
                                        <a:endParaRPr lang="en-IN" sz="1100">
                                          <a:solidFill>
                                            <a:srgbClr val="000000"/>
                                          </a:solidFill>
                                          <a:effectLst/>
                                          <a:latin typeface="Calibri" panose="020F0502020204030204" pitchFamily="34" charset="0"/>
                                          <a:ea typeface="Calibri" panose="020F0502020204030204" pitchFamily="34" charset="0"/>
                                        </a:endParaRPr>
                                      </a:p>
                                    </p:txBody>
                                  </p:sp>
                                  <p:sp>
                                    <p:nvSpPr>
                                      <p:cNvPr id="40" name="Rectangles 580">
                                        <a:extLst>
                                          <a:ext uri="{FF2B5EF4-FFF2-40B4-BE49-F238E27FC236}">
                                            <a16:creationId xmlns:a16="http://schemas.microsoft.com/office/drawing/2014/main" id="{BE4A717E-879A-AED0-A990-8E8F4C1DF9AF}"/>
                                          </a:ext>
                                        </a:extLst>
                                      </p:cNvPr>
                                      <p:cNvSpPr/>
                                      <p:nvPr/>
                                    </p:nvSpPr>
                                    <p:spPr>
                                      <a:xfrm>
                                        <a:off x="3522" y="6390"/>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  MA2</a:t>
                                        </a:r>
                                        <a:endParaRPr lang="en-IN" sz="1100">
                                          <a:solidFill>
                                            <a:srgbClr val="000000"/>
                                          </a:solidFill>
                                          <a:effectLst/>
                                          <a:latin typeface="Calibri" panose="020F0502020204030204" pitchFamily="34" charset="0"/>
                                          <a:ea typeface="Calibri" panose="020F0502020204030204" pitchFamily="34" charset="0"/>
                                        </a:endParaRPr>
                                      </a:p>
                                    </p:txBody>
                                  </p:sp>
                                  <p:sp>
                                    <p:nvSpPr>
                                      <p:cNvPr id="41" name="Rectangles 581">
                                        <a:extLst>
                                          <a:ext uri="{FF2B5EF4-FFF2-40B4-BE49-F238E27FC236}">
                                            <a16:creationId xmlns:a16="http://schemas.microsoft.com/office/drawing/2014/main" id="{36DF4EC4-FB2E-BCCC-B5D3-439996F53D30}"/>
                                          </a:ext>
                                        </a:extLst>
                                      </p:cNvPr>
                                      <p:cNvSpPr/>
                                      <p:nvPr/>
                                    </p:nvSpPr>
                                    <p:spPr>
                                      <a:xfrm>
                                        <a:off x="4976" y="6390"/>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 MA2</a:t>
                                        </a:r>
                                        <a:endParaRPr lang="en-IN" sz="1100">
                                          <a:solidFill>
                                            <a:srgbClr val="000000"/>
                                          </a:solidFill>
                                          <a:effectLst/>
                                          <a:latin typeface="Calibri" panose="020F0502020204030204" pitchFamily="34" charset="0"/>
                                          <a:ea typeface="Calibri" panose="020F0502020204030204" pitchFamily="34" charset="0"/>
                                        </a:endParaRPr>
                                      </a:p>
                                    </p:txBody>
                                  </p:sp>
                                  <p:sp>
                                    <p:nvSpPr>
                                      <p:cNvPr id="42" name="Rectangles 582">
                                        <a:extLst>
                                          <a:ext uri="{FF2B5EF4-FFF2-40B4-BE49-F238E27FC236}">
                                            <a16:creationId xmlns:a16="http://schemas.microsoft.com/office/drawing/2014/main" id="{FF24A315-4CD4-C7CC-39DB-588058E35DB6}"/>
                                          </a:ext>
                                        </a:extLst>
                                      </p:cNvPr>
                                      <p:cNvSpPr/>
                                      <p:nvPr/>
                                    </p:nvSpPr>
                                    <p:spPr>
                                      <a:xfrm>
                                        <a:off x="6472" y="6390"/>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 MA2</a:t>
                                        </a:r>
                                        <a:endParaRPr lang="en-IN" sz="1100">
                                          <a:solidFill>
                                            <a:srgbClr val="000000"/>
                                          </a:solidFill>
                                          <a:effectLst/>
                                          <a:latin typeface="Calibri" panose="020F0502020204030204" pitchFamily="34" charset="0"/>
                                          <a:ea typeface="Calibri" panose="020F0502020204030204" pitchFamily="34" charset="0"/>
                                        </a:endParaRPr>
                                      </a:p>
                                    </p:txBody>
                                  </p:sp>
                                  <p:sp>
                                    <p:nvSpPr>
                                      <p:cNvPr id="43" name="Rectangles 583">
                                        <a:extLst>
                                          <a:ext uri="{FF2B5EF4-FFF2-40B4-BE49-F238E27FC236}">
                                            <a16:creationId xmlns:a16="http://schemas.microsoft.com/office/drawing/2014/main" id="{8DD2A1B7-B0A7-A26F-8382-B9BB07F31F88}"/>
                                          </a:ext>
                                        </a:extLst>
                                      </p:cNvPr>
                                      <p:cNvSpPr/>
                                      <p:nvPr/>
                                    </p:nvSpPr>
                                    <p:spPr>
                                      <a:xfrm>
                                        <a:off x="4976" y="7455"/>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C00000"/>
                                            </a:solidFill>
                                            <a:effectLst/>
                                            <a:latin typeface="Times New Roman" panose="02020603050405020304" pitchFamily="18" charset="0"/>
                                            <a:ea typeface="Calibri" panose="020F0502020204030204" pitchFamily="34" charset="0"/>
                                          </a:rPr>
                                          <a:t>  </a:t>
                                        </a:r>
                                        <a:r>
                                          <a:rPr lang="en-US" sz="1200" b="1">
                                            <a:solidFill>
                                              <a:srgbClr val="C00000"/>
                                            </a:solidFill>
                                            <a:effectLst/>
                                            <a:latin typeface="Times New Roman" panose="02020603050405020304" pitchFamily="18" charset="0"/>
                                            <a:ea typeface="Calibri" panose="020F0502020204030204" pitchFamily="34" charset="0"/>
                                          </a:rPr>
                                          <a:t>A</a:t>
                                        </a:r>
                                        <a:r>
                                          <a:rPr lang="en-IN" sz="1200" b="1">
                                            <a:solidFill>
                                              <a:srgbClr val="C00000"/>
                                            </a:solidFill>
                                            <a:effectLst/>
                                            <a:latin typeface="Times New Roman" panose="02020603050405020304" pitchFamily="18" charset="0"/>
                                            <a:ea typeface="Calibri" panose="020F0502020204030204" pitchFamily="34" charset="0"/>
                                          </a:rPr>
                                          <a:t>FA</a:t>
                                        </a:r>
                                        <a:endParaRPr lang="en-IN" sz="1100">
                                          <a:solidFill>
                                            <a:srgbClr val="C00000"/>
                                          </a:solidFill>
                                          <a:effectLst/>
                                          <a:latin typeface="Calibri" panose="020F0502020204030204" pitchFamily="34" charset="0"/>
                                          <a:ea typeface="Calibri" panose="020F0502020204030204" pitchFamily="34" charset="0"/>
                                        </a:endParaRPr>
                                      </a:p>
                                    </p:txBody>
                                  </p:sp>
                                  <p:sp>
                                    <p:nvSpPr>
                                      <p:cNvPr id="44" name="Rectangles 584">
                                        <a:extLst>
                                          <a:ext uri="{FF2B5EF4-FFF2-40B4-BE49-F238E27FC236}">
                                            <a16:creationId xmlns:a16="http://schemas.microsoft.com/office/drawing/2014/main" id="{71763CAD-8A59-5E53-040E-811441C9D342}"/>
                                          </a:ext>
                                        </a:extLst>
                                      </p:cNvPr>
                                      <p:cNvSpPr/>
                                      <p:nvPr/>
                                    </p:nvSpPr>
                                    <p:spPr>
                                      <a:xfrm>
                                        <a:off x="6378" y="7438"/>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C00000"/>
                                            </a:solidFill>
                                            <a:effectLst/>
                                            <a:latin typeface="Times New Roman" panose="02020603050405020304" pitchFamily="18" charset="0"/>
                                            <a:ea typeface="Calibri" panose="020F0502020204030204" pitchFamily="34" charset="0"/>
                                          </a:rPr>
                                          <a:t>   </a:t>
                                        </a:r>
                                        <a:r>
                                          <a:rPr lang="en-US" sz="1200" b="1">
                                            <a:solidFill>
                                              <a:srgbClr val="C00000"/>
                                            </a:solidFill>
                                            <a:effectLst/>
                                            <a:latin typeface="Times New Roman" panose="02020603050405020304" pitchFamily="18" charset="0"/>
                                            <a:ea typeface="Calibri" panose="020F0502020204030204" pitchFamily="34" charset="0"/>
                                          </a:rPr>
                                          <a:t>AF</a:t>
                                        </a:r>
                                        <a:r>
                                          <a:rPr lang="en-IN" sz="1200" b="1">
                                            <a:solidFill>
                                              <a:srgbClr val="C00000"/>
                                            </a:solidFill>
                                            <a:effectLst/>
                                            <a:latin typeface="Times New Roman" panose="02020603050405020304" pitchFamily="18" charset="0"/>
                                            <a:ea typeface="Calibri" panose="020F0502020204030204" pitchFamily="34" charset="0"/>
                                          </a:rPr>
                                          <a:t>A</a:t>
                                        </a:r>
                                        <a:endParaRPr lang="en-IN" sz="1100">
                                          <a:solidFill>
                                            <a:srgbClr val="C00000"/>
                                          </a:solidFill>
                                          <a:effectLst/>
                                          <a:latin typeface="Calibri" panose="020F0502020204030204" pitchFamily="34" charset="0"/>
                                          <a:ea typeface="Calibri" panose="020F0502020204030204" pitchFamily="34" charset="0"/>
                                        </a:endParaRPr>
                                      </a:p>
                                    </p:txBody>
                                  </p:sp>
                                  <p:sp>
                                    <p:nvSpPr>
                                      <p:cNvPr id="45" name="Rectangles 585">
                                        <a:extLst>
                                          <a:ext uri="{FF2B5EF4-FFF2-40B4-BE49-F238E27FC236}">
                                            <a16:creationId xmlns:a16="http://schemas.microsoft.com/office/drawing/2014/main" id="{4C98DFBC-B3C9-E4C0-ED26-B7B2D37F0B68}"/>
                                          </a:ext>
                                        </a:extLst>
                                      </p:cNvPr>
                                      <p:cNvSpPr/>
                                      <p:nvPr/>
                                    </p:nvSpPr>
                                    <p:spPr>
                                      <a:xfrm>
                                        <a:off x="3527" y="7455"/>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  FA</a:t>
                                        </a:r>
                                        <a:endParaRPr lang="en-IN" sz="1100">
                                          <a:solidFill>
                                            <a:srgbClr val="000000"/>
                                          </a:solidFill>
                                          <a:effectLst/>
                                          <a:latin typeface="Calibri" panose="020F0502020204030204" pitchFamily="34" charset="0"/>
                                          <a:ea typeface="Calibri" panose="020F0502020204030204" pitchFamily="34" charset="0"/>
                                        </a:endParaRPr>
                                      </a:p>
                                    </p:txBody>
                                  </p:sp>
                                  <p:cxnSp>
                                    <p:nvCxnSpPr>
                                      <p:cNvPr id="46" name="Straight Arrow Connector 45">
                                        <a:extLst>
                                          <a:ext uri="{FF2B5EF4-FFF2-40B4-BE49-F238E27FC236}">
                                            <a16:creationId xmlns:a16="http://schemas.microsoft.com/office/drawing/2014/main" id="{85B99A3D-CF9A-F1C7-6331-E580EF764B4F}"/>
                                          </a:ext>
                                        </a:extLst>
                                      </p:cNvPr>
                                      <p:cNvCxnSpPr/>
                                      <p:nvPr/>
                                    </p:nvCxnSpPr>
                                    <p:spPr>
                                      <a:xfrm>
                                        <a:off x="2535" y="6975"/>
                                        <a:ext cx="0" cy="480"/>
                                      </a:xfrm>
                                      <a:prstGeom prst="straightConnector1">
                                        <a:avLst/>
                                      </a:prstGeom>
                                      <a:ln w="9525" cap="flat" cmpd="sng">
                                        <a:solidFill>
                                          <a:srgbClr val="000000"/>
                                        </a:solidFill>
                                        <a:prstDash val="solid"/>
                                        <a:headEnd type="none" w="med" len="med"/>
                                        <a:tailEnd type="none" w="med" len="med"/>
                                      </a:ln>
                                    </p:spPr>
                                  </p:cxnSp>
                                  <p:cxnSp>
                                    <p:nvCxnSpPr>
                                      <p:cNvPr id="47" name="Straight Arrow Connector 46">
                                        <a:extLst>
                                          <a:ext uri="{FF2B5EF4-FFF2-40B4-BE49-F238E27FC236}">
                                            <a16:creationId xmlns:a16="http://schemas.microsoft.com/office/drawing/2014/main" id="{665B193A-5648-F6C9-65FF-7E61275076AF}"/>
                                          </a:ext>
                                        </a:extLst>
                                      </p:cNvPr>
                                      <p:cNvCxnSpPr/>
                                      <p:nvPr/>
                                    </p:nvCxnSpPr>
                                    <p:spPr>
                                      <a:xfrm>
                                        <a:off x="3056" y="6975"/>
                                        <a:ext cx="466" cy="480"/>
                                      </a:xfrm>
                                      <a:prstGeom prst="straightConnector1">
                                        <a:avLst/>
                                      </a:prstGeom>
                                      <a:ln w="9525" cap="flat" cmpd="sng">
                                        <a:solidFill>
                                          <a:srgbClr val="000000"/>
                                        </a:solidFill>
                                        <a:prstDash val="solid"/>
                                        <a:headEnd type="none" w="med" len="med"/>
                                        <a:tailEnd type="none" w="med" len="med"/>
                                      </a:ln>
                                    </p:spPr>
                                  </p:cxnSp>
                                  <p:cxnSp>
                                    <p:nvCxnSpPr>
                                      <p:cNvPr id="48" name="Straight Arrow Connector 47">
                                        <a:extLst>
                                          <a:ext uri="{FF2B5EF4-FFF2-40B4-BE49-F238E27FC236}">
                                            <a16:creationId xmlns:a16="http://schemas.microsoft.com/office/drawing/2014/main" id="{2A6EC840-F88B-1AAE-05AD-B67761ACF9FA}"/>
                                          </a:ext>
                                        </a:extLst>
                                      </p:cNvPr>
                                      <p:cNvCxnSpPr/>
                                      <p:nvPr/>
                                    </p:nvCxnSpPr>
                                    <p:spPr>
                                      <a:xfrm>
                                        <a:off x="3980" y="6975"/>
                                        <a:ext cx="0" cy="480"/>
                                      </a:xfrm>
                                      <a:prstGeom prst="straightConnector1">
                                        <a:avLst/>
                                      </a:prstGeom>
                                      <a:ln w="9525" cap="flat" cmpd="sng">
                                        <a:solidFill>
                                          <a:srgbClr val="000000"/>
                                        </a:solidFill>
                                        <a:prstDash val="solid"/>
                                        <a:headEnd type="none" w="med" len="med"/>
                                        <a:tailEnd type="none" w="med" len="med"/>
                                      </a:ln>
                                    </p:spPr>
                                  </p:cxnSp>
                                  <p:cxnSp>
                                    <p:nvCxnSpPr>
                                      <p:cNvPr id="49" name="Straight Arrow Connector 48">
                                        <a:extLst>
                                          <a:ext uri="{FF2B5EF4-FFF2-40B4-BE49-F238E27FC236}">
                                            <a16:creationId xmlns:a16="http://schemas.microsoft.com/office/drawing/2014/main" id="{AB8889E1-12D1-E3F6-2345-456DB9EB5992}"/>
                                          </a:ext>
                                        </a:extLst>
                                      </p:cNvPr>
                                      <p:cNvCxnSpPr/>
                                      <p:nvPr/>
                                    </p:nvCxnSpPr>
                                    <p:spPr>
                                      <a:xfrm>
                                        <a:off x="4510" y="6975"/>
                                        <a:ext cx="466" cy="480"/>
                                      </a:xfrm>
                                      <a:prstGeom prst="straightConnector1">
                                        <a:avLst/>
                                      </a:prstGeom>
                                      <a:ln w="9525" cap="flat" cmpd="sng">
                                        <a:solidFill>
                                          <a:srgbClr val="000000"/>
                                        </a:solidFill>
                                        <a:prstDash val="solid"/>
                                        <a:headEnd type="none" w="med" len="med"/>
                                        <a:tailEnd type="none" w="med" len="med"/>
                                      </a:ln>
                                    </p:spPr>
                                  </p:cxnSp>
                                  <p:cxnSp>
                                    <p:nvCxnSpPr>
                                      <p:cNvPr id="50" name="Straight Arrow Connector 49">
                                        <a:extLst>
                                          <a:ext uri="{FF2B5EF4-FFF2-40B4-BE49-F238E27FC236}">
                                            <a16:creationId xmlns:a16="http://schemas.microsoft.com/office/drawing/2014/main" id="{C8CC96F0-2669-E5DA-B186-1951AE262679}"/>
                                          </a:ext>
                                        </a:extLst>
                                      </p:cNvPr>
                                      <p:cNvCxnSpPr/>
                                      <p:nvPr/>
                                    </p:nvCxnSpPr>
                                    <p:spPr>
                                      <a:xfrm>
                                        <a:off x="5475" y="6975"/>
                                        <a:ext cx="0" cy="480"/>
                                      </a:xfrm>
                                      <a:prstGeom prst="straightConnector1">
                                        <a:avLst/>
                                      </a:prstGeom>
                                      <a:ln w="9525" cap="flat" cmpd="sng">
                                        <a:solidFill>
                                          <a:srgbClr val="000000"/>
                                        </a:solidFill>
                                        <a:prstDash val="solid"/>
                                        <a:headEnd type="none" w="med" len="med"/>
                                        <a:tailEnd type="none" w="med" len="med"/>
                                      </a:ln>
                                    </p:spPr>
                                  </p:cxnSp>
                                  <p:cxnSp>
                                    <p:nvCxnSpPr>
                                      <p:cNvPr id="51" name="Straight Arrow Connector 50">
                                        <a:extLst>
                                          <a:ext uri="{FF2B5EF4-FFF2-40B4-BE49-F238E27FC236}">
                                            <a16:creationId xmlns:a16="http://schemas.microsoft.com/office/drawing/2014/main" id="{9920E838-FC1E-5B95-B489-0064BDE3370C}"/>
                                          </a:ext>
                                        </a:extLst>
                                      </p:cNvPr>
                                      <p:cNvCxnSpPr/>
                                      <p:nvPr/>
                                    </p:nvCxnSpPr>
                                    <p:spPr>
                                      <a:xfrm>
                                        <a:off x="6915" y="6975"/>
                                        <a:ext cx="0" cy="480"/>
                                      </a:xfrm>
                                      <a:prstGeom prst="straightConnector1">
                                        <a:avLst/>
                                      </a:prstGeom>
                                      <a:ln w="9525" cap="flat" cmpd="sng">
                                        <a:solidFill>
                                          <a:srgbClr val="000000"/>
                                        </a:solidFill>
                                        <a:prstDash val="solid"/>
                                        <a:headEnd type="none" w="med" len="med"/>
                                        <a:tailEnd type="none" w="med" len="med"/>
                                      </a:ln>
                                    </p:spPr>
                                  </p:cxnSp>
                                  <p:cxnSp>
                                    <p:nvCxnSpPr>
                                      <p:cNvPr id="52" name="Straight Arrow Connector 51">
                                        <a:extLst>
                                          <a:ext uri="{FF2B5EF4-FFF2-40B4-BE49-F238E27FC236}">
                                            <a16:creationId xmlns:a16="http://schemas.microsoft.com/office/drawing/2014/main" id="{F2722F11-59CE-0287-0AFD-AAD0F8C5D909}"/>
                                          </a:ext>
                                        </a:extLst>
                                      </p:cNvPr>
                                      <p:cNvCxnSpPr/>
                                      <p:nvPr/>
                                    </p:nvCxnSpPr>
                                    <p:spPr>
                                      <a:xfrm>
                                        <a:off x="5971" y="6975"/>
                                        <a:ext cx="466" cy="480"/>
                                      </a:xfrm>
                                      <a:prstGeom prst="straightConnector1">
                                        <a:avLst/>
                                      </a:prstGeom>
                                      <a:ln w="9525" cap="flat" cmpd="sng">
                                        <a:solidFill>
                                          <a:srgbClr val="000000"/>
                                        </a:solidFill>
                                        <a:prstDash val="solid"/>
                                        <a:headEnd type="none" w="med" len="med"/>
                                        <a:tailEnd type="none" w="med" len="med"/>
                                      </a:ln>
                                    </p:spPr>
                                  </p:cxnSp>
                                  <p:cxnSp>
                                    <p:nvCxnSpPr>
                                      <p:cNvPr id="53" name="Straight Arrow Connector 52">
                                        <a:extLst>
                                          <a:ext uri="{FF2B5EF4-FFF2-40B4-BE49-F238E27FC236}">
                                            <a16:creationId xmlns:a16="http://schemas.microsoft.com/office/drawing/2014/main" id="{AD37B3C1-97E2-92C9-91C9-028AC8BD0B4D}"/>
                                          </a:ext>
                                        </a:extLst>
                                      </p:cNvPr>
                                      <p:cNvCxnSpPr/>
                                      <p:nvPr/>
                                    </p:nvCxnSpPr>
                                    <p:spPr>
                                      <a:xfrm>
                                        <a:off x="3052" y="7762"/>
                                        <a:ext cx="461" cy="0"/>
                                      </a:xfrm>
                                      <a:prstGeom prst="straightConnector1">
                                        <a:avLst/>
                                      </a:prstGeom>
                                      <a:ln w="9525" cap="flat" cmpd="sng">
                                        <a:solidFill>
                                          <a:srgbClr val="000000"/>
                                        </a:solidFill>
                                        <a:prstDash val="solid"/>
                                        <a:headEnd type="none" w="med" len="med"/>
                                        <a:tailEnd type="none" w="med" len="med"/>
                                      </a:ln>
                                    </p:spPr>
                                  </p:cxnSp>
                                  <p:cxnSp>
                                    <p:nvCxnSpPr>
                                      <p:cNvPr id="54" name="Straight Arrow Connector 53">
                                        <a:extLst>
                                          <a:ext uri="{FF2B5EF4-FFF2-40B4-BE49-F238E27FC236}">
                                            <a16:creationId xmlns:a16="http://schemas.microsoft.com/office/drawing/2014/main" id="{5A75A848-F8D1-F2EB-ED6A-FDFEB287695B}"/>
                                          </a:ext>
                                        </a:extLst>
                                      </p:cNvPr>
                                      <p:cNvCxnSpPr/>
                                      <p:nvPr/>
                                    </p:nvCxnSpPr>
                                    <p:spPr>
                                      <a:xfrm>
                                        <a:off x="4522" y="7762"/>
                                        <a:ext cx="446" cy="0"/>
                                      </a:xfrm>
                                      <a:prstGeom prst="straightConnector1">
                                        <a:avLst/>
                                      </a:prstGeom>
                                      <a:ln w="9525" cap="flat" cmpd="sng">
                                        <a:solidFill>
                                          <a:srgbClr val="000000"/>
                                        </a:solidFill>
                                        <a:prstDash val="solid"/>
                                        <a:headEnd type="none" w="med" len="med"/>
                                        <a:tailEnd type="none" w="med" len="med"/>
                                      </a:ln>
                                    </p:spPr>
                                  </p:cxnSp>
                                  <p:grpSp>
                                    <p:nvGrpSpPr>
                                      <p:cNvPr id="56" name="Group 55">
                                        <a:extLst>
                                          <a:ext uri="{FF2B5EF4-FFF2-40B4-BE49-F238E27FC236}">
                                            <a16:creationId xmlns:a16="http://schemas.microsoft.com/office/drawing/2014/main" id="{6DC7F0B4-BAD8-4286-3781-A106BB729D72}"/>
                                          </a:ext>
                                        </a:extLst>
                                      </p:cNvPr>
                                      <p:cNvGrpSpPr/>
                                      <p:nvPr/>
                                    </p:nvGrpSpPr>
                                    <p:grpSpPr>
                                      <a:xfrm>
                                        <a:off x="2061" y="5325"/>
                                        <a:ext cx="5905" cy="1065"/>
                                        <a:chOff x="2061" y="5325"/>
                                        <a:chExt cx="5905" cy="1065"/>
                                      </a:xfrm>
                                    </p:grpSpPr>
                                    <p:sp>
                                      <p:nvSpPr>
                                        <p:cNvPr id="62" name="Rectangles 596">
                                          <a:extLst>
                                            <a:ext uri="{FF2B5EF4-FFF2-40B4-BE49-F238E27FC236}">
                                              <a16:creationId xmlns:a16="http://schemas.microsoft.com/office/drawing/2014/main" id="{AE59E454-719B-F66E-E79E-297E5F407244}"/>
                                            </a:ext>
                                          </a:extLst>
                                        </p:cNvPr>
                                        <p:cNvSpPr/>
                                        <p:nvPr/>
                                      </p:nvSpPr>
                                      <p:spPr>
                                        <a:xfrm>
                                          <a:off x="2061" y="5325"/>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   M</a:t>
                                          </a:r>
                                          <a:endParaRPr lang="en-IN" sz="1100">
                                            <a:solidFill>
                                              <a:srgbClr val="000000"/>
                                            </a:solidFill>
                                            <a:effectLst/>
                                            <a:latin typeface="Calibri" panose="020F0502020204030204" pitchFamily="34" charset="0"/>
                                            <a:ea typeface="Calibri" panose="020F0502020204030204" pitchFamily="34" charset="0"/>
                                          </a:endParaRPr>
                                        </a:p>
                                      </p:txBody>
                                    </p:sp>
                                    <p:sp>
                                      <p:nvSpPr>
                                        <p:cNvPr id="63" name="Rectangles 597">
                                          <a:extLst>
                                            <a:ext uri="{FF2B5EF4-FFF2-40B4-BE49-F238E27FC236}">
                                              <a16:creationId xmlns:a16="http://schemas.microsoft.com/office/drawing/2014/main" id="{CF9FA0C1-D00C-E54C-E619-B5739D0F5201}"/>
                                            </a:ext>
                                          </a:extLst>
                                        </p:cNvPr>
                                        <p:cNvSpPr/>
                                        <p:nvPr/>
                                      </p:nvSpPr>
                                      <p:spPr>
                                        <a:xfrm>
                                          <a:off x="3536" y="5325"/>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   M</a:t>
                                          </a:r>
                                          <a:endParaRPr lang="en-IN" sz="1100">
                                            <a:solidFill>
                                              <a:srgbClr val="000000"/>
                                            </a:solidFill>
                                            <a:effectLst/>
                                            <a:latin typeface="Calibri" panose="020F0502020204030204" pitchFamily="34" charset="0"/>
                                            <a:ea typeface="Calibri" panose="020F0502020204030204" pitchFamily="34" charset="0"/>
                                          </a:endParaRPr>
                                        </a:p>
                                      </p:txBody>
                                    </p:sp>
                                    <p:sp>
                                      <p:nvSpPr>
                                        <p:cNvPr id="64" name="Rectangles 598">
                                          <a:extLst>
                                            <a:ext uri="{FF2B5EF4-FFF2-40B4-BE49-F238E27FC236}">
                                              <a16:creationId xmlns:a16="http://schemas.microsoft.com/office/drawing/2014/main" id="{A514DDA5-689D-AC88-C844-C4CA4A66C03E}"/>
                                            </a:ext>
                                          </a:extLst>
                                        </p:cNvPr>
                                        <p:cNvSpPr/>
                                        <p:nvPr/>
                                      </p:nvSpPr>
                                      <p:spPr>
                                        <a:xfrm>
                                          <a:off x="6492" y="5325"/>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   M</a:t>
                                          </a:r>
                                          <a:endParaRPr lang="en-IN" sz="1100">
                                            <a:solidFill>
                                              <a:srgbClr val="000000"/>
                                            </a:solidFill>
                                            <a:effectLst/>
                                            <a:latin typeface="Calibri" panose="020F0502020204030204" pitchFamily="34" charset="0"/>
                                            <a:ea typeface="Calibri" panose="020F0502020204030204" pitchFamily="34" charset="0"/>
                                          </a:endParaRPr>
                                        </a:p>
                                      </p:txBody>
                                    </p:sp>
                                    <p:sp>
                                      <p:nvSpPr>
                                        <p:cNvPr id="65" name="Rectangles 599">
                                          <a:extLst>
                                            <a:ext uri="{FF2B5EF4-FFF2-40B4-BE49-F238E27FC236}">
                                              <a16:creationId xmlns:a16="http://schemas.microsoft.com/office/drawing/2014/main" id="{4B6EFD6B-7F00-CB74-63BA-86E613B90C37}"/>
                                            </a:ext>
                                          </a:extLst>
                                        </p:cNvPr>
                                        <p:cNvSpPr/>
                                        <p:nvPr/>
                                      </p:nvSpPr>
                                      <p:spPr>
                                        <a:xfrm>
                                          <a:off x="5011" y="5325"/>
                                          <a:ext cx="995" cy="585"/>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   M</a:t>
                                          </a:r>
                                          <a:endParaRPr lang="en-IN" sz="1100">
                                            <a:solidFill>
                                              <a:srgbClr val="000000"/>
                                            </a:solidFill>
                                            <a:effectLst/>
                                            <a:latin typeface="Calibri" panose="020F0502020204030204" pitchFamily="34" charset="0"/>
                                            <a:ea typeface="Calibri" panose="020F0502020204030204" pitchFamily="34" charset="0"/>
                                          </a:endParaRPr>
                                        </a:p>
                                      </p:txBody>
                                    </p:sp>
                                    <p:cxnSp>
                                      <p:nvCxnSpPr>
                                        <p:cNvPr id="66" name="Straight Arrow Connector 65">
                                          <a:extLst>
                                            <a:ext uri="{FF2B5EF4-FFF2-40B4-BE49-F238E27FC236}">
                                              <a16:creationId xmlns:a16="http://schemas.microsoft.com/office/drawing/2014/main" id="{80E3A7EB-9992-349D-FA9C-4680AC613631}"/>
                                            </a:ext>
                                          </a:extLst>
                                        </p:cNvPr>
                                        <p:cNvCxnSpPr/>
                                        <p:nvPr/>
                                      </p:nvCxnSpPr>
                                      <p:spPr>
                                        <a:xfrm>
                                          <a:off x="2535" y="5910"/>
                                          <a:ext cx="0" cy="480"/>
                                        </a:xfrm>
                                        <a:prstGeom prst="straightConnector1">
                                          <a:avLst/>
                                        </a:prstGeom>
                                        <a:ln w="9525" cap="flat" cmpd="sng">
                                          <a:solidFill>
                                            <a:srgbClr val="000000"/>
                                          </a:solidFill>
                                          <a:prstDash val="solid"/>
                                          <a:headEnd type="none" w="med" len="med"/>
                                          <a:tailEnd type="none" w="med" len="med"/>
                                        </a:ln>
                                      </p:spPr>
                                    </p:cxnSp>
                                    <p:cxnSp>
                                      <p:nvCxnSpPr>
                                        <p:cNvPr id="67" name="Straight Arrow Connector 66">
                                          <a:extLst>
                                            <a:ext uri="{FF2B5EF4-FFF2-40B4-BE49-F238E27FC236}">
                                              <a16:creationId xmlns:a16="http://schemas.microsoft.com/office/drawing/2014/main" id="{99541400-32AB-998C-ABA1-59B9E2D8F3B4}"/>
                                            </a:ext>
                                          </a:extLst>
                                        </p:cNvPr>
                                        <p:cNvCxnSpPr/>
                                        <p:nvPr/>
                                      </p:nvCxnSpPr>
                                      <p:spPr>
                                        <a:xfrm>
                                          <a:off x="3980" y="5910"/>
                                          <a:ext cx="0" cy="480"/>
                                        </a:xfrm>
                                        <a:prstGeom prst="straightConnector1">
                                          <a:avLst/>
                                        </a:prstGeom>
                                        <a:ln w="9525" cap="flat" cmpd="sng">
                                          <a:solidFill>
                                            <a:srgbClr val="000000"/>
                                          </a:solidFill>
                                          <a:prstDash val="solid"/>
                                          <a:headEnd type="none" w="med" len="med"/>
                                          <a:tailEnd type="none" w="med" len="med"/>
                                        </a:ln>
                                      </p:spPr>
                                    </p:cxnSp>
                                    <p:cxnSp>
                                      <p:nvCxnSpPr>
                                        <p:cNvPr id="68" name="Straight Arrow Connector 67">
                                          <a:extLst>
                                            <a:ext uri="{FF2B5EF4-FFF2-40B4-BE49-F238E27FC236}">
                                              <a16:creationId xmlns:a16="http://schemas.microsoft.com/office/drawing/2014/main" id="{D65E9544-48C8-015A-F519-09C003372A47}"/>
                                            </a:ext>
                                          </a:extLst>
                                        </p:cNvPr>
                                        <p:cNvCxnSpPr/>
                                        <p:nvPr/>
                                      </p:nvCxnSpPr>
                                      <p:spPr>
                                        <a:xfrm>
                                          <a:off x="3056" y="5910"/>
                                          <a:ext cx="466" cy="480"/>
                                        </a:xfrm>
                                        <a:prstGeom prst="straightConnector1">
                                          <a:avLst/>
                                        </a:prstGeom>
                                        <a:ln w="9525" cap="flat" cmpd="sng">
                                          <a:solidFill>
                                            <a:srgbClr val="000000"/>
                                          </a:solidFill>
                                          <a:prstDash val="solid"/>
                                          <a:headEnd type="none" w="med" len="med"/>
                                          <a:tailEnd type="none" w="med" len="med"/>
                                        </a:ln>
                                      </p:spPr>
                                    </p:cxnSp>
                                    <p:cxnSp>
                                      <p:nvCxnSpPr>
                                        <p:cNvPr id="69" name="Straight Arrow Connector 68">
                                          <a:extLst>
                                            <a:ext uri="{FF2B5EF4-FFF2-40B4-BE49-F238E27FC236}">
                                              <a16:creationId xmlns:a16="http://schemas.microsoft.com/office/drawing/2014/main" id="{D37B7863-88D5-E402-CF2B-8924D90AF80F}"/>
                                            </a:ext>
                                          </a:extLst>
                                        </p:cNvPr>
                                        <p:cNvCxnSpPr/>
                                        <p:nvPr/>
                                      </p:nvCxnSpPr>
                                      <p:spPr>
                                        <a:xfrm>
                                          <a:off x="5475" y="5910"/>
                                          <a:ext cx="0" cy="480"/>
                                        </a:xfrm>
                                        <a:prstGeom prst="straightConnector1">
                                          <a:avLst/>
                                        </a:prstGeom>
                                        <a:ln w="9525" cap="flat" cmpd="sng">
                                          <a:solidFill>
                                            <a:srgbClr val="000000"/>
                                          </a:solidFill>
                                          <a:prstDash val="solid"/>
                                          <a:headEnd type="none" w="med" len="med"/>
                                          <a:tailEnd type="none" w="med" len="med"/>
                                        </a:ln>
                                      </p:spPr>
                                    </p:cxnSp>
                                    <p:cxnSp>
                                      <p:nvCxnSpPr>
                                        <p:cNvPr id="70" name="Straight Arrow Connector 69">
                                          <a:extLst>
                                            <a:ext uri="{FF2B5EF4-FFF2-40B4-BE49-F238E27FC236}">
                                              <a16:creationId xmlns:a16="http://schemas.microsoft.com/office/drawing/2014/main" id="{8BB497BE-71CF-541F-3FBB-0C39D132FED0}"/>
                                            </a:ext>
                                          </a:extLst>
                                        </p:cNvPr>
                                        <p:cNvCxnSpPr/>
                                        <p:nvPr/>
                                      </p:nvCxnSpPr>
                                      <p:spPr>
                                        <a:xfrm>
                                          <a:off x="4517" y="5910"/>
                                          <a:ext cx="466" cy="480"/>
                                        </a:xfrm>
                                        <a:prstGeom prst="straightConnector1">
                                          <a:avLst/>
                                        </a:prstGeom>
                                        <a:ln w="9525" cap="flat" cmpd="sng">
                                          <a:solidFill>
                                            <a:srgbClr val="000000"/>
                                          </a:solidFill>
                                          <a:prstDash val="solid"/>
                                          <a:headEnd type="none" w="med" len="med"/>
                                          <a:tailEnd type="none" w="med" len="med"/>
                                        </a:ln>
                                      </p:spPr>
                                    </p:cxnSp>
                                    <p:cxnSp>
                                      <p:nvCxnSpPr>
                                        <p:cNvPr id="71" name="Straight Arrow Connector 70">
                                          <a:extLst>
                                            <a:ext uri="{FF2B5EF4-FFF2-40B4-BE49-F238E27FC236}">
                                              <a16:creationId xmlns:a16="http://schemas.microsoft.com/office/drawing/2014/main" id="{B9568FB7-6136-6230-EEF1-CEB700D871F6}"/>
                                            </a:ext>
                                          </a:extLst>
                                        </p:cNvPr>
                                        <p:cNvCxnSpPr/>
                                        <p:nvPr/>
                                      </p:nvCxnSpPr>
                                      <p:spPr>
                                        <a:xfrm>
                                          <a:off x="6006" y="5910"/>
                                          <a:ext cx="466" cy="480"/>
                                        </a:xfrm>
                                        <a:prstGeom prst="straightConnector1">
                                          <a:avLst/>
                                        </a:prstGeom>
                                        <a:ln w="9525" cap="flat" cmpd="sng">
                                          <a:solidFill>
                                            <a:srgbClr val="000000"/>
                                          </a:solidFill>
                                          <a:prstDash val="solid"/>
                                          <a:headEnd type="none" w="med" len="med"/>
                                          <a:tailEnd type="none" w="med" len="med"/>
                                        </a:ln>
                                      </p:spPr>
                                    </p:cxnSp>
                                    <p:cxnSp>
                                      <p:nvCxnSpPr>
                                        <p:cNvPr id="72" name="Straight Arrow Connector 71">
                                          <a:extLst>
                                            <a:ext uri="{FF2B5EF4-FFF2-40B4-BE49-F238E27FC236}">
                                              <a16:creationId xmlns:a16="http://schemas.microsoft.com/office/drawing/2014/main" id="{A9FDECD8-FFE3-7145-699D-FB529BA61FD8}"/>
                                            </a:ext>
                                          </a:extLst>
                                        </p:cNvPr>
                                        <p:cNvCxnSpPr/>
                                        <p:nvPr/>
                                      </p:nvCxnSpPr>
                                      <p:spPr>
                                        <a:xfrm>
                                          <a:off x="6915" y="5910"/>
                                          <a:ext cx="0" cy="480"/>
                                        </a:xfrm>
                                        <a:prstGeom prst="straightConnector1">
                                          <a:avLst/>
                                        </a:prstGeom>
                                        <a:ln w="9525" cap="flat" cmpd="sng">
                                          <a:solidFill>
                                            <a:srgbClr val="000000"/>
                                          </a:solidFill>
                                          <a:prstDash val="solid"/>
                                          <a:headEnd type="none" w="med" len="med"/>
                                          <a:tailEnd type="none" w="med" len="med"/>
                                        </a:ln>
                                      </p:spPr>
                                    </p:cxnSp>
                                    <p:cxnSp>
                                      <p:nvCxnSpPr>
                                        <p:cNvPr id="73" name="Straight Arrow Connector 72">
                                          <a:extLst>
                                            <a:ext uri="{FF2B5EF4-FFF2-40B4-BE49-F238E27FC236}">
                                              <a16:creationId xmlns:a16="http://schemas.microsoft.com/office/drawing/2014/main" id="{A68AD81E-3B01-4965-6809-770CC0E011AD}"/>
                                            </a:ext>
                                          </a:extLst>
                                        </p:cNvPr>
                                        <p:cNvCxnSpPr/>
                                        <p:nvPr/>
                                      </p:nvCxnSpPr>
                                      <p:spPr>
                                        <a:xfrm>
                                          <a:off x="7486" y="5602"/>
                                          <a:ext cx="480" cy="0"/>
                                        </a:xfrm>
                                        <a:prstGeom prst="straightConnector1">
                                          <a:avLst/>
                                        </a:prstGeom>
                                        <a:ln w="9525" cap="flat" cmpd="sng">
                                          <a:solidFill>
                                            <a:srgbClr val="000000"/>
                                          </a:solidFill>
                                          <a:prstDash val="solid"/>
                                          <a:headEnd type="none" w="med" len="med"/>
                                          <a:tailEnd type="none" w="med" len="med"/>
                                        </a:ln>
                                      </p:spPr>
                                    </p:cxnSp>
                                  </p:grpSp>
                                  <p:cxnSp>
                                    <p:nvCxnSpPr>
                                      <p:cNvPr id="57" name="Straight Arrow Connector 56">
                                        <a:extLst>
                                          <a:ext uri="{FF2B5EF4-FFF2-40B4-BE49-F238E27FC236}">
                                            <a16:creationId xmlns:a16="http://schemas.microsoft.com/office/drawing/2014/main" id="{6ECBFDA0-A664-BD42-377E-F1584E7D0047}"/>
                                          </a:ext>
                                        </a:extLst>
                                      </p:cNvPr>
                                      <p:cNvCxnSpPr/>
                                      <p:nvPr/>
                                    </p:nvCxnSpPr>
                                    <p:spPr>
                                      <a:xfrm>
                                        <a:off x="7467" y="6654"/>
                                        <a:ext cx="480" cy="0"/>
                                      </a:xfrm>
                                      <a:prstGeom prst="straightConnector1">
                                        <a:avLst/>
                                      </a:prstGeom>
                                      <a:ln w="9525" cap="flat" cmpd="sng">
                                        <a:solidFill>
                                          <a:srgbClr val="000000"/>
                                        </a:solidFill>
                                        <a:prstDash val="solid"/>
                                        <a:headEnd type="none" w="med" len="med"/>
                                        <a:tailEnd type="none" w="med" len="med"/>
                                      </a:ln>
                                    </p:spPr>
                                  </p:cxnSp>
                                  <p:cxnSp>
                                    <p:nvCxnSpPr>
                                      <p:cNvPr id="58" name="Straight Arrow Connector 57">
                                        <a:extLst>
                                          <a:ext uri="{FF2B5EF4-FFF2-40B4-BE49-F238E27FC236}">
                                            <a16:creationId xmlns:a16="http://schemas.microsoft.com/office/drawing/2014/main" id="{B1066773-162C-B28F-4CBA-03F5D5063A20}"/>
                                          </a:ext>
                                        </a:extLst>
                                      </p:cNvPr>
                                      <p:cNvCxnSpPr/>
                                      <p:nvPr/>
                                    </p:nvCxnSpPr>
                                    <p:spPr>
                                      <a:xfrm rot="5400000">
                                        <a:off x="5235" y="8283"/>
                                        <a:ext cx="480" cy="0"/>
                                      </a:xfrm>
                                      <a:prstGeom prst="straightConnector1">
                                        <a:avLst/>
                                      </a:prstGeom>
                                      <a:ln w="9525" cap="flat" cmpd="sng">
                                        <a:solidFill>
                                          <a:srgbClr val="000000"/>
                                        </a:solidFill>
                                        <a:prstDash val="solid"/>
                                        <a:headEnd type="none" w="med" len="med"/>
                                        <a:tailEnd type="none" w="med" len="med"/>
                                      </a:ln>
                                    </p:spPr>
                                  </p:cxnSp>
                                  <p:cxnSp>
                                    <p:nvCxnSpPr>
                                      <p:cNvPr id="59" name="Straight Arrow Connector 58">
                                        <a:extLst>
                                          <a:ext uri="{FF2B5EF4-FFF2-40B4-BE49-F238E27FC236}">
                                            <a16:creationId xmlns:a16="http://schemas.microsoft.com/office/drawing/2014/main" id="{D1105399-AF8D-13B3-D982-ED9268B7BE78}"/>
                                          </a:ext>
                                        </a:extLst>
                                      </p:cNvPr>
                                      <p:cNvCxnSpPr/>
                                      <p:nvPr/>
                                    </p:nvCxnSpPr>
                                    <p:spPr>
                                      <a:xfrm rot="5400000">
                                        <a:off x="2295" y="8283"/>
                                        <a:ext cx="480" cy="0"/>
                                      </a:xfrm>
                                      <a:prstGeom prst="straightConnector1">
                                        <a:avLst/>
                                      </a:prstGeom>
                                      <a:ln w="9525" cap="flat" cmpd="sng">
                                        <a:solidFill>
                                          <a:srgbClr val="000000"/>
                                        </a:solidFill>
                                        <a:prstDash val="solid"/>
                                        <a:headEnd type="none" w="med" len="med"/>
                                        <a:tailEnd type="none" w="med" len="med"/>
                                      </a:ln>
                                    </p:spPr>
                                  </p:cxnSp>
                                  <p:cxnSp>
                                    <p:nvCxnSpPr>
                                      <p:cNvPr id="60" name="Straight Arrow Connector 59">
                                        <a:extLst>
                                          <a:ext uri="{FF2B5EF4-FFF2-40B4-BE49-F238E27FC236}">
                                            <a16:creationId xmlns:a16="http://schemas.microsoft.com/office/drawing/2014/main" id="{9894C9A4-1F3B-AE11-B144-73B080EABCFE}"/>
                                          </a:ext>
                                        </a:extLst>
                                      </p:cNvPr>
                                      <p:cNvCxnSpPr/>
                                      <p:nvPr/>
                                    </p:nvCxnSpPr>
                                    <p:spPr>
                                      <a:xfrm rot="5400000">
                                        <a:off x="3740" y="8283"/>
                                        <a:ext cx="480" cy="0"/>
                                      </a:xfrm>
                                      <a:prstGeom prst="straightConnector1">
                                        <a:avLst/>
                                      </a:prstGeom>
                                      <a:ln w="9525" cap="flat" cmpd="sng">
                                        <a:solidFill>
                                          <a:srgbClr val="000000"/>
                                        </a:solidFill>
                                        <a:prstDash val="solid"/>
                                        <a:headEnd type="none" w="med" len="med"/>
                                        <a:tailEnd type="none" w="med" len="med"/>
                                      </a:ln>
                                    </p:spPr>
                                  </p:cxnSp>
                                  <p:cxnSp>
                                    <p:nvCxnSpPr>
                                      <p:cNvPr id="61" name="Straight Arrow Connector 60">
                                        <a:extLst>
                                          <a:ext uri="{FF2B5EF4-FFF2-40B4-BE49-F238E27FC236}">
                                            <a16:creationId xmlns:a16="http://schemas.microsoft.com/office/drawing/2014/main" id="{24D7A1BA-0351-2B6E-B86F-370E15F23FEE}"/>
                                          </a:ext>
                                        </a:extLst>
                                      </p:cNvPr>
                                      <p:cNvCxnSpPr/>
                                      <p:nvPr/>
                                    </p:nvCxnSpPr>
                                    <p:spPr>
                                      <a:xfrm>
                                        <a:off x="7432" y="8040"/>
                                        <a:ext cx="413" cy="339"/>
                                      </a:xfrm>
                                      <a:prstGeom prst="straightConnector1">
                                        <a:avLst/>
                                      </a:prstGeom>
                                      <a:ln w="9525" cap="flat" cmpd="sng">
                                        <a:solidFill>
                                          <a:srgbClr val="000000"/>
                                        </a:solidFill>
                                        <a:prstDash val="solid"/>
                                        <a:headEnd type="none" w="med" len="med"/>
                                        <a:tailEnd type="none" w="med" len="med"/>
                                      </a:ln>
                                    </p:spPr>
                                  </p:cxnSp>
                                </p:grpSp>
                                <p:sp>
                                  <p:nvSpPr>
                                    <p:cNvPr id="37" name="Text Box 615">
                                      <a:extLst>
                                        <a:ext uri="{FF2B5EF4-FFF2-40B4-BE49-F238E27FC236}">
                                          <a16:creationId xmlns:a16="http://schemas.microsoft.com/office/drawing/2014/main" id="{50F4DA1C-4D53-7C3D-910B-E514C89F5022}"/>
                                        </a:ext>
                                      </a:extLst>
                                    </p:cNvPr>
                                    <p:cNvSpPr txBox="1"/>
                                    <p:nvPr/>
                                  </p:nvSpPr>
                                  <p:spPr>
                                    <a:xfrm>
                                      <a:off x="2201" y="8523"/>
                                      <a:ext cx="687" cy="499"/>
                                    </a:xfrm>
                                    <a:prstGeom prst="rect">
                                      <a:avLst/>
                                    </a:prstGeom>
                                    <a:solidFill>
                                      <a:srgbClr val="FFFFFF"/>
                                    </a:solidFill>
                                    <a:ln>
                                      <a:noFill/>
                                    </a:ln>
                                  </p:spPr>
                                  <p:txBody>
                                    <a:bodyPr upright="1"/>
                                    <a:lstStyle/>
                                    <a:p>
                                      <a:pPr algn="just">
                                        <a:lnSpc>
                                          <a:spcPct val="107000"/>
                                        </a:lnSpc>
                                        <a:spcAft>
                                          <a:spcPts val="800"/>
                                        </a:spcAft>
                                      </a:pPr>
                                      <a:r>
                                        <a:rPr lang="en-IN" sz="1000" b="1">
                                          <a:solidFill>
                                            <a:srgbClr val="000000"/>
                                          </a:solidFill>
                                          <a:effectLst/>
                                          <a:latin typeface="Times New Roman" panose="02020603050405020304" pitchFamily="18" charset="0"/>
                                          <a:ea typeface="Calibri" panose="020F0502020204030204" pitchFamily="34" charset="0"/>
                                        </a:rPr>
                                        <a:t>R5</a:t>
                                      </a:r>
                                      <a:endParaRPr lang="en-IN" sz="1100">
                                        <a:solidFill>
                                          <a:srgbClr val="000000"/>
                                        </a:solidFill>
                                        <a:effectLst/>
                                        <a:latin typeface="Calibri" panose="020F0502020204030204" pitchFamily="34" charset="0"/>
                                        <a:ea typeface="Calibri" panose="020F0502020204030204" pitchFamily="34" charset="0"/>
                                      </a:endParaRPr>
                                    </a:p>
                                  </p:txBody>
                                </p:sp>
                              </p:grpSp>
                              <p:sp>
                                <p:nvSpPr>
                                  <p:cNvPr id="35" name="Text Box 617">
                                    <a:extLst>
                                      <a:ext uri="{FF2B5EF4-FFF2-40B4-BE49-F238E27FC236}">
                                        <a16:creationId xmlns:a16="http://schemas.microsoft.com/office/drawing/2014/main" id="{32C3D1BA-DC52-FAC1-6B55-0B24CB6A39E3}"/>
                                      </a:ext>
                                    </a:extLst>
                                  </p:cNvPr>
                                  <p:cNvSpPr txBox="1"/>
                                  <p:nvPr/>
                                </p:nvSpPr>
                                <p:spPr>
                                  <a:xfrm>
                                    <a:off x="3698" y="8523"/>
                                    <a:ext cx="687" cy="499"/>
                                  </a:xfrm>
                                  <a:prstGeom prst="rect">
                                    <a:avLst/>
                                  </a:prstGeom>
                                  <a:solidFill>
                                    <a:srgbClr val="FFFFFF"/>
                                  </a:solidFill>
                                  <a:ln>
                                    <a:noFill/>
                                  </a:ln>
                                </p:spPr>
                                <p:txBody>
                                  <a:bodyPr upright="1"/>
                                  <a:lstStyle/>
                                  <a:p>
                                    <a:pPr algn="just">
                                      <a:lnSpc>
                                        <a:spcPct val="107000"/>
                                      </a:lnSpc>
                                      <a:spcAft>
                                        <a:spcPts val="800"/>
                                      </a:spcAft>
                                    </a:pPr>
                                    <a:r>
                                      <a:rPr lang="en-IN" sz="1000" b="1">
                                        <a:solidFill>
                                          <a:srgbClr val="000000"/>
                                        </a:solidFill>
                                        <a:effectLst/>
                                        <a:latin typeface="Times New Roman" panose="02020603050405020304" pitchFamily="18" charset="0"/>
                                        <a:ea typeface="Calibri" panose="020F0502020204030204" pitchFamily="34" charset="0"/>
                                      </a:rPr>
                                      <a:t>R4</a:t>
                                    </a:r>
                                    <a:endParaRPr lang="en-IN" sz="1100">
                                      <a:solidFill>
                                        <a:srgbClr val="000000"/>
                                      </a:solidFill>
                                      <a:effectLst/>
                                      <a:latin typeface="Calibri" panose="020F0502020204030204" pitchFamily="34" charset="0"/>
                                      <a:ea typeface="Calibri" panose="020F0502020204030204" pitchFamily="34" charset="0"/>
                                    </a:endParaRPr>
                                  </a:p>
                                </p:txBody>
                              </p:sp>
                            </p:grpSp>
                            <p:sp>
                              <p:nvSpPr>
                                <p:cNvPr id="33" name="Text Box 619">
                                  <a:extLst>
                                    <a:ext uri="{FF2B5EF4-FFF2-40B4-BE49-F238E27FC236}">
                                      <a16:creationId xmlns:a16="http://schemas.microsoft.com/office/drawing/2014/main" id="{8099AC41-DEE5-5539-753D-1B314EA27775}"/>
                                    </a:ext>
                                  </a:extLst>
                                </p:cNvPr>
                                <p:cNvSpPr txBox="1"/>
                                <p:nvPr/>
                              </p:nvSpPr>
                              <p:spPr>
                                <a:xfrm>
                                  <a:off x="5187" y="8523"/>
                                  <a:ext cx="687" cy="499"/>
                                </a:xfrm>
                                <a:prstGeom prst="rect">
                                  <a:avLst/>
                                </a:prstGeom>
                                <a:solidFill>
                                  <a:srgbClr val="FFFFFF"/>
                                </a:solidFill>
                                <a:ln>
                                  <a:noFill/>
                                </a:ln>
                              </p:spPr>
                              <p:txBody>
                                <a:bodyPr upright="1"/>
                                <a:lstStyle/>
                                <a:p>
                                  <a:pPr algn="just">
                                    <a:lnSpc>
                                      <a:spcPct val="107000"/>
                                    </a:lnSpc>
                                    <a:spcAft>
                                      <a:spcPts val="800"/>
                                    </a:spcAft>
                                  </a:pPr>
                                  <a:r>
                                    <a:rPr lang="en-IN" sz="1000" b="1">
                                      <a:solidFill>
                                        <a:srgbClr val="000000"/>
                                      </a:solidFill>
                                      <a:effectLst/>
                                      <a:latin typeface="Times New Roman" panose="02020603050405020304" pitchFamily="18" charset="0"/>
                                      <a:ea typeface="Calibri" panose="020F0502020204030204" pitchFamily="34" charset="0"/>
                                    </a:rPr>
                                    <a:t>R3</a:t>
                                  </a:r>
                                  <a:endParaRPr lang="en-IN" sz="1100">
                                    <a:solidFill>
                                      <a:srgbClr val="000000"/>
                                    </a:solidFill>
                                    <a:effectLst/>
                                    <a:latin typeface="Calibri" panose="020F0502020204030204" pitchFamily="34" charset="0"/>
                                    <a:ea typeface="Calibri" panose="020F0502020204030204" pitchFamily="34" charset="0"/>
                                  </a:endParaRPr>
                                </a:p>
                              </p:txBody>
                            </p:sp>
                          </p:grpSp>
                        </p:grpSp>
                      </p:grpSp>
                    </p:grpSp>
                    <p:grpSp>
                      <p:nvGrpSpPr>
                        <p:cNvPr id="19" name="Group 18">
                          <a:extLst>
                            <a:ext uri="{FF2B5EF4-FFF2-40B4-BE49-F238E27FC236}">
                              <a16:creationId xmlns:a16="http://schemas.microsoft.com/office/drawing/2014/main" id="{EEA4C75C-F111-CEF5-AB14-41AE8EEF8FAE}"/>
                            </a:ext>
                          </a:extLst>
                        </p:cNvPr>
                        <p:cNvGrpSpPr/>
                        <p:nvPr/>
                      </p:nvGrpSpPr>
                      <p:grpSpPr>
                        <a:xfrm>
                          <a:off x="1816" y="5103"/>
                          <a:ext cx="5616" cy="1872"/>
                          <a:chOff x="1816" y="5103"/>
                          <a:chExt cx="5616" cy="1872"/>
                        </a:xfrm>
                      </p:grpSpPr>
                      <p:cxnSp>
                        <p:nvCxnSpPr>
                          <p:cNvPr id="20" name="Straight Arrow Connector 19">
                            <a:extLst>
                              <a:ext uri="{FF2B5EF4-FFF2-40B4-BE49-F238E27FC236}">
                                <a16:creationId xmlns:a16="http://schemas.microsoft.com/office/drawing/2014/main" id="{3D518D58-F8EC-C945-40AE-6911D089E488}"/>
                              </a:ext>
                            </a:extLst>
                          </p:cNvPr>
                          <p:cNvCxnSpPr/>
                          <p:nvPr/>
                        </p:nvCxnSpPr>
                        <p:spPr>
                          <a:xfrm flipH="1">
                            <a:off x="2928" y="5103"/>
                            <a:ext cx="0" cy="1872"/>
                          </a:xfrm>
                          <a:prstGeom prst="straightConnector1">
                            <a:avLst/>
                          </a:prstGeom>
                          <a:ln w="12700" cap="flat" cmpd="sng">
                            <a:solidFill>
                              <a:srgbClr val="000000"/>
                            </a:solidFill>
                            <a:prstDash val="dash"/>
                            <a:headEnd type="none" w="med" len="med"/>
                            <a:tailEnd type="none" w="med" len="med"/>
                          </a:ln>
                        </p:spPr>
                      </p:cxnSp>
                      <p:cxnSp>
                        <p:nvCxnSpPr>
                          <p:cNvPr id="21" name="Straight Arrow Connector 20">
                            <a:extLst>
                              <a:ext uri="{FF2B5EF4-FFF2-40B4-BE49-F238E27FC236}">
                                <a16:creationId xmlns:a16="http://schemas.microsoft.com/office/drawing/2014/main" id="{EEF558BD-3E3B-D8DD-11E1-089BDB7A56CF}"/>
                              </a:ext>
                            </a:extLst>
                          </p:cNvPr>
                          <p:cNvCxnSpPr/>
                          <p:nvPr/>
                        </p:nvCxnSpPr>
                        <p:spPr>
                          <a:xfrm flipH="1">
                            <a:off x="7357" y="5103"/>
                            <a:ext cx="0" cy="1872"/>
                          </a:xfrm>
                          <a:prstGeom prst="straightConnector1">
                            <a:avLst/>
                          </a:prstGeom>
                          <a:ln w="12700" cap="flat" cmpd="sng">
                            <a:solidFill>
                              <a:srgbClr val="000000"/>
                            </a:solidFill>
                            <a:prstDash val="dash"/>
                            <a:headEnd type="none" w="med" len="med"/>
                            <a:tailEnd type="none" w="med" len="med"/>
                          </a:ln>
                        </p:spPr>
                      </p:cxnSp>
                      <p:cxnSp>
                        <p:nvCxnSpPr>
                          <p:cNvPr id="22" name="Straight Arrow Connector 21">
                            <a:extLst>
                              <a:ext uri="{FF2B5EF4-FFF2-40B4-BE49-F238E27FC236}">
                                <a16:creationId xmlns:a16="http://schemas.microsoft.com/office/drawing/2014/main" id="{2AC4CD7C-13E7-D24C-E971-E989D90FE3BE}"/>
                              </a:ext>
                            </a:extLst>
                          </p:cNvPr>
                          <p:cNvCxnSpPr/>
                          <p:nvPr/>
                        </p:nvCxnSpPr>
                        <p:spPr>
                          <a:xfrm flipH="1">
                            <a:off x="5863" y="5103"/>
                            <a:ext cx="0" cy="1872"/>
                          </a:xfrm>
                          <a:prstGeom prst="straightConnector1">
                            <a:avLst/>
                          </a:prstGeom>
                          <a:ln w="12700" cap="flat" cmpd="sng">
                            <a:solidFill>
                              <a:srgbClr val="000000"/>
                            </a:solidFill>
                            <a:prstDash val="dash"/>
                            <a:headEnd type="none" w="med" len="med"/>
                            <a:tailEnd type="none" w="med" len="med"/>
                          </a:ln>
                        </p:spPr>
                      </p:cxnSp>
                      <p:cxnSp>
                        <p:nvCxnSpPr>
                          <p:cNvPr id="23" name="Straight Arrow Connector 22">
                            <a:extLst>
                              <a:ext uri="{FF2B5EF4-FFF2-40B4-BE49-F238E27FC236}">
                                <a16:creationId xmlns:a16="http://schemas.microsoft.com/office/drawing/2014/main" id="{C266859E-F095-939A-12EE-C71E822770AF}"/>
                              </a:ext>
                            </a:extLst>
                          </p:cNvPr>
                          <p:cNvCxnSpPr/>
                          <p:nvPr/>
                        </p:nvCxnSpPr>
                        <p:spPr>
                          <a:xfrm flipH="1">
                            <a:off x="4385" y="5103"/>
                            <a:ext cx="0" cy="1872"/>
                          </a:xfrm>
                          <a:prstGeom prst="straightConnector1">
                            <a:avLst/>
                          </a:prstGeom>
                          <a:ln w="12700" cap="flat" cmpd="sng">
                            <a:solidFill>
                              <a:srgbClr val="000000"/>
                            </a:solidFill>
                            <a:prstDash val="dash"/>
                            <a:headEnd type="none" w="med" len="med"/>
                            <a:tailEnd type="none" w="med" len="med"/>
                          </a:ln>
                        </p:spPr>
                      </p:cxnSp>
                      <p:cxnSp>
                        <p:nvCxnSpPr>
                          <p:cNvPr id="24" name="Straight Arrow Connector 23">
                            <a:extLst>
                              <a:ext uri="{FF2B5EF4-FFF2-40B4-BE49-F238E27FC236}">
                                <a16:creationId xmlns:a16="http://schemas.microsoft.com/office/drawing/2014/main" id="{7E278E33-DFA9-22B2-07C2-070F98BBAA22}"/>
                              </a:ext>
                            </a:extLst>
                          </p:cNvPr>
                          <p:cNvCxnSpPr/>
                          <p:nvPr/>
                        </p:nvCxnSpPr>
                        <p:spPr>
                          <a:xfrm>
                            <a:off x="1816" y="5783"/>
                            <a:ext cx="5616" cy="0"/>
                          </a:xfrm>
                          <a:prstGeom prst="straightConnector1">
                            <a:avLst/>
                          </a:prstGeom>
                          <a:ln w="12700" cap="flat" cmpd="sng">
                            <a:solidFill>
                              <a:srgbClr val="000000"/>
                            </a:solidFill>
                            <a:prstDash val="dash"/>
                            <a:headEnd type="none" w="med" len="med"/>
                            <a:tailEnd type="none" w="med" len="med"/>
                          </a:ln>
                        </p:spPr>
                      </p:cxnSp>
                      <p:cxnSp>
                        <p:nvCxnSpPr>
                          <p:cNvPr id="25" name="Straight Arrow Connector 24">
                            <a:extLst>
                              <a:ext uri="{FF2B5EF4-FFF2-40B4-BE49-F238E27FC236}">
                                <a16:creationId xmlns:a16="http://schemas.microsoft.com/office/drawing/2014/main" id="{C57CD413-3F9D-3B3A-78E3-C2BC7556EE05}"/>
                              </a:ext>
                            </a:extLst>
                          </p:cNvPr>
                          <p:cNvCxnSpPr/>
                          <p:nvPr/>
                        </p:nvCxnSpPr>
                        <p:spPr>
                          <a:xfrm>
                            <a:off x="1816" y="6878"/>
                            <a:ext cx="5616" cy="0"/>
                          </a:xfrm>
                          <a:prstGeom prst="straightConnector1">
                            <a:avLst/>
                          </a:prstGeom>
                          <a:ln w="12700" cap="flat" cmpd="sng">
                            <a:solidFill>
                              <a:srgbClr val="000000"/>
                            </a:solidFill>
                            <a:prstDash val="dash"/>
                            <a:headEnd type="none" w="med" len="med"/>
                            <a:tailEnd type="none" w="med" len="med"/>
                          </a:ln>
                        </p:spPr>
                      </p:cxnSp>
                    </p:grpSp>
                  </p:grpSp>
                  <p:sp>
                    <p:nvSpPr>
                      <p:cNvPr id="17" name="Text Box 632">
                        <a:extLst>
                          <a:ext uri="{FF2B5EF4-FFF2-40B4-BE49-F238E27FC236}">
                            <a16:creationId xmlns:a16="http://schemas.microsoft.com/office/drawing/2014/main" id="{26D1294A-C7B6-4B7B-BA8A-66C57AFF2F64}"/>
                          </a:ext>
                        </a:extLst>
                      </p:cNvPr>
                      <p:cNvSpPr txBox="1"/>
                      <p:nvPr/>
                    </p:nvSpPr>
                    <p:spPr>
                      <a:xfrm>
                        <a:off x="5679" y="4690"/>
                        <a:ext cx="522" cy="413"/>
                      </a:xfrm>
                      <a:prstGeom prst="rect">
                        <a:avLst/>
                      </a:prstGeom>
                      <a:solidFill>
                        <a:srgbClr val="FFFFFF"/>
                      </a:solidFill>
                      <a:ln>
                        <a:noFill/>
                      </a:ln>
                    </p:spPr>
                    <p:txBody>
                      <a:bodyPr upright="1"/>
                      <a:lstStyle/>
                      <a:p>
                        <a:pPr algn="just">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a</a:t>
                        </a:r>
                        <a:r>
                          <a:rPr lang="en-IN" sz="1200" b="1" baseline="-25000">
                            <a:solidFill>
                              <a:srgbClr val="000000"/>
                            </a:solidFill>
                            <a:effectLst/>
                            <a:latin typeface="Times New Roman" panose="02020603050405020304" pitchFamily="18" charset="0"/>
                            <a:ea typeface="Calibri" panose="020F050202020403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grpSp>
              </p:grpSp>
              <p:sp>
                <p:nvSpPr>
                  <p:cNvPr id="13" name="Text Box 635">
                    <a:extLst>
                      <a:ext uri="{FF2B5EF4-FFF2-40B4-BE49-F238E27FC236}">
                        <a16:creationId xmlns:a16="http://schemas.microsoft.com/office/drawing/2014/main" id="{D64F7B28-1686-A2C9-8976-E4776B4E9AB5}"/>
                      </a:ext>
                    </a:extLst>
                  </p:cNvPr>
                  <p:cNvSpPr txBox="1"/>
                  <p:nvPr/>
                </p:nvSpPr>
                <p:spPr>
                  <a:xfrm>
                    <a:off x="4145" y="4690"/>
                    <a:ext cx="522" cy="413"/>
                  </a:xfrm>
                  <a:prstGeom prst="rect">
                    <a:avLst/>
                  </a:prstGeom>
                  <a:solidFill>
                    <a:srgbClr val="FFFFFF"/>
                  </a:solidFill>
                  <a:ln>
                    <a:noFill/>
                  </a:ln>
                </p:spPr>
                <p:txBody>
                  <a:bodyPr upright="1"/>
                  <a:lstStyle/>
                  <a:p>
                    <a:pPr algn="just">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a</a:t>
                    </a:r>
                    <a:r>
                      <a:rPr lang="en-IN" sz="1200" b="1" baseline="-25000">
                        <a:solidFill>
                          <a:srgbClr val="000000"/>
                        </a:solidFill>
                        <a:effectLst/>
                        <a:latin typeface="Times New Roman" panose="02020603050405020304" pitchFamily="18" charset="0"/>
                        <a:ea typeface="Calibri" panose="020F0502020204030204" pitchFamily="34" charset="0"/>
                      </a:rPr>
                      <a:t>2</a:t>
                    </a:r>
                    <a:endParaRPr lang="en-IN" sz="1100">
                      <a:solidFill>
                        <a:srgbClr val="000000"/>
                      </a:solidFill>
                      <a:effectLst/>
                      <a:latin typeface="Calibri" panose="020F0502020204030204" pitchFamily="34" charset="0"/>
                      <a:ea typeface="Calibri" panose="020F0502020204030204" pitchFamily="34" charset="0"/>
                    </a:endParaRPr>
                  </a:p>
                </p:txBody>
              </p:sp>
            </p:grpSp>
            <p:sp>
              <p:nvSpPr>
                <p:cNvPr id="11" name="Text Box 637">
                  <a:extLst>
                    <a:ext uri="{FF2B5EF4-FFF2-40B4-BE49-F238E27FC236}">
                      <a16:creationId xmlns:a16="http://schemas.microsoft.com/office/drawing/2014/main" id="{F9891014-3ACE-93BF-27C8-84226FEA8B62}"/>
                    </a:ext>
                  </a:extLst>
                </p:cNvPr>
                <p:cNvSpPr txBox="1"/>
                <p:nvPr/>
              </p:nvSpPr>
              <p:spPr>
                <a:xfrm>
                  <a:off x="1294" y="6654"/>
                  <a:ext cx="522" cy="413"/>
                </a:xfrm>
                <a:prstGeom prst="rect">
                  <a:avLst/>
                </a:prstGeom>
                <a:solidFill>
                  <a:srgbClr val="FFFFFF"/>
                </a:solidFill>
                <a:ln>
                  <a:noFill/>
                </a:ln>
              </p:spPr>
              <p:txBody>
                <a:bodyPr upright="1"/>
                <a:lstStyle/>
                <a:p>
                  <a:pPr algn="just">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b</a:t>
                  </a:r>
                  <a:r>
                    <a:rPr lang="en-IN" sz="1200" b="1" baseline="-25000">
                      <a:solidFill>
                        <a:srgbClr val="000000"/>
                      </a:solidFill>
                      <a:effectLst/>
                      <a:latin typeface="Times New Roman" panose="02020603050405020304" pitchFamily="18" charset="0"/>
                      <a:ea typeface="Calibri" panose="020F0502020204030204" pitchFamily="34" charset="0"/>
                    </a:rPr>
                    <a:t>1</a:t>
                  </a:r>
                  <a:endParaRPr lang="en-IN" sz="1100">
                    <a:solidFill>
                      <a:srgbClr val="000000"/>
                    </a:solidFill>
                    <a:effectLst/>
                    <a:latin typeface="Calibri" panose="020F0502020204030204" pitchFamily="34" charset="0"/>
                    <a:ea typeface="Calibri" panose="020F0502020204030204" pitchFamily="34" charset="0"/>
                  </a:endParaRPr>
                </a:p>
              </p:txBody>
            </p:sp>
          </p:grpSp>
          <p:sp>
            <p:nvSpPr>
              <p:cNvPr id="9" name="Text Box 639">
                <a:extLst>
                  <a:ext uri="{FF2B5EF4-FFF2-40B4-BE49-F238E27FC236}">
                    <a16:creationId xmlns:a16="http://schemas.microsoft.com/office/drawing/2014/main" id="{332C3BC8-13EB-7872-022E-05E2AEFD6600}"/>
                  </a:ext>
                </a:extLst>
              </p:cNvPr>
              <p:cNvSpPr txBox="1"/>
              <p:nvPr/>
            </p:nvSpPr>
            <p:spPr>
              <a:xfrm>
                <a:off x="1304" y="5497"/>
                <a:ext cx="522" cy="413"/>
              </a:xfrm>
              <a:prstGeom prst="rect">
                <a:avLst/>
              </a:prstGeom>
              <a:solidFill>
                <a:srgbClr val="FFFFFF"/>
              </a:solidFill>
              <a:ln>
                <a:noFill/>
              </a:ln>
            </p:spPr>
            <p:txBody>
              <a:bodyPr upright="1"/>
              <a:lstStyle/>
              <a:p>
                <a:pPr algn="just">
                  <a:lnSpc>
                    <a:spcPct val="107000"/>
                  </a:lnSpc>
                  <a:spcAft>
                    <a:spcPts val="800"/>
                  </a:spcAft>
                </a:pPr>
                <a:r>
                  <a:rPr lang="en-IN" sz="1200" b="1">
                    <a:solidFill>
                      <a:srgbClr val="000000"/>
                    </a:solidFill>
                    <a:effectLst/>
                    <a:latin typeface="Times New Roman" panose="02020603050405020304" pitchFamily="18" charset="0"/>
                    <a:ea typeface="Calibri" panose="020F0502020204030204" pitchFamily="34" charset="0"/>
                  </a:rPr>
                  <a:t>b</a:t>
                </a:r>
                <a:r>
                  <a:rPr lang="en-IN" sz="1200" b="1" baseline="-25000">
                    <a:solidFill>
                      <a:srgbClr val="000000"/>
                    </a:solidFill>
                    <a:effectLst/>
                    <a:latin typeface="Times New Roman" panose="02020603050405020304" pitchFamily="18" charset="0"/>
                    <a:ea typeface="Calibri" panose="020F0502020204030204" pitchFamily="34" charset="0"/>
                  </a:rPr>
                  <a:t>0</a:t>
                </a:r>
                <a:endParaRPr lang="en-IN" sz="1100">
                  <a:solidFill>
                    <a:srgbClr val="000000"/>
                  </a:solidFill>
                  <a:effectLst/>
                  <a:latin typeface="Calibri" panose="020F0502020204030204" pitchFamily="34" charset="0"/>
                  <a:ea typeface="Calibri" panose="020F0502020204030204" pitchFamily="34" charset="0"/>
                </a:endParaRPr>
              </a:p>
            </p:txBody>
          </p:sp>
        </p:grpSp>
      </p:grpSp>
      <p:sp>
        <p:nvSpPr>
          <p:cNvPr id="74" name="Rectangle 4">
            <a:extLst>
              <a:ext uri="{FF2B5EF4-FFF2-40B4-BE49-F238E27FC236}">
                <a16:creationId xmlns:a16="http://schemas.microsoft.com/office/drawing/2014/main" id="{08D5FA46-ED8B-1FDF-6BE6-27C850A1AA72}"/>
              </a:ext>
            </a:extLst>
          </p:cNvPr>
          <p:cNvSpPr txBox="1">
            <a:spLocks/>
          </p:cNvSpPr>
          <p:nvPr/>
        </p:nvSpPr>
        <p:spPr>
          <a:xfrm>
            <a:off x="3848134" y="5551705"/>
            <a:ext cx="5332720" cy="398655"/>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US" sz="2000" spc="-1" dirty="0">
                <a:solidFill>
                  <a:schemeClr val="accent1"/>
                </a:solidFill>
                <a:latin typeface="Times New Roman" panose="02020603050405020304" pitchFamily="18" charset="0"/>
                <a:cs typeface="Times New Roman" panose="02020603050405020304" pitchFamily="18" charset="0"/>
              </a:rPr>
              <a:t>Fig 20. Block diagram of 2*4 Approx. Multiplier</a:t>
            </a:r>
          </a:p>
        </p:txBody>
      </p:sp>
      <p:sp>
        <p:nvSpPr>
          <p:cNvPr id="75" name="TextBox 74">
            <a:extLst>
              <a:ext uri="{FF2B5EF4-FFF2-40B4-BE49-F238E27FC236}">
                <a16:creationId xmlns:a16="http://schemas.microsoft.com/office/drawing/2014/main" id="{C4A52405-DE76-78A4-7405-50A63D2A533E}"/>
              </a:ext>
            </a:extLst>
          </p:cNvPr>
          <p:cNvSpPr txBox="1"/>
          <p:nvPr/>
        </p:nvSpPr>
        <p:spPr>
          <a:xfrm>
            <a:off x="680919" y="5956125"/>
            <a:ext cx="10613040" cy="717062"/>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a:cs typeface="Times New Roman" panose="02020603050405020304" pitchFamily="18" charset="0"/>
              </a:rPr>
              <a:t>[6] </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Rahmati, Saeed &amp;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Farshidi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E. &amp;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Ganji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Jabbar. (2021). Low energy and area efficient quaternary multiplier with carbon nanotube field effect transistors. ETRI Journal. 43. 10.4218/etrij.2020-0045.</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algn="just"/>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algn="just"/>
            <a:endParaRPr lang="en-IN" sz="1800" b="0" strike="noStrike" spc="-1" dirty="0">
              <a:solidFill>
                <a:schemeClr val="accent1"/>
              </a:solidFill>
              <a:latin typeface="Times New Roman" panose="02020603050405020304" pitchFamily="18" charset="0"/>
              <a:cs typeface="Times New Roman" panose="02020603050405020304" pitchFamily="18" charset="0"/>
            </a:endParaRPr>
          </a:p>
        </p:txBody>
      </p:sp>
      <p:cxnSp>
        <p:nvCxnSpPr>
          <p:cNvPr id="77" name="Straight Arrow Connector 76">
            <a:extLst>
              <a:ext uri="{FF2B5EF4-FFF2-40B4-BE49-F238E27FC236}">
                <a16:creationId xmlns:a16="http://schemas.microsoft.com/office/drawing/2014/main" id="{072A202D-7187-1778-6BAF-4B3FD4C2C601}"/>
              </a:ext>
            </a:extLst>
          </p:cNvPr>
          <p:cNvCxnSpPr/>
          <p:nvPr/>
        </p:nvCxnSpPr>
        <p:spPr>
          <a:xfrm>
            <a:off x="6862296" y="4622466"/>
            <a:ext cx="305158" cy="0"/>
          </a:xfrm>
          <a:prstGeom prst="straightConnector1">
            <a:avLst/>
          </a:prstGeom>
          <a:ln w="9525" cap="flat" cmpd="sng">
            <a:solidFill>
              <a:srgbClr val="000000"/>
            </a:solidFill>
            <a:prstDash val="solid"/>
            <a:headEnd type="none" w="med" len="med"/>
            <a:tailEnd type="none" w="med" len="med"/>
          </a:ln>
        </p:spPr>
      </p:cxnSp>
    </p:spTree>
    <p:extLst>
      <p:ext uri="{BB962C8B-B14F-4D97-AF65-F5344CB8AC3E}">
        <p14:creationId xmlns:p14="http://schemas.microsoft.com/office/powerpoint/2010/main" val="3443673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900B-8EF5-BCD0-3532-3319A7890A76}"/>
              </a:ext>
            </a:extLst>
          </p:cNvPr>
          <p:cNvSpPr>
            <a:spLocks noGrp="1"/>
          </p:cNvSpPr>
          <p:nvPr>
            <p:ph type="title"/>
          </p:nvPr>
        </p:nvSpPr>
        <p:spPr>
          <a:xfrm>
            <a:off x="838200" y="365125"/>
            <a:ext cx="10515600" cy="670573"/>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Output Waveforms of 2*4 Multiplier</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8A6F8A-A36B-40FB-BF4F-FA2FAAFB6EC8}"/>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27</a:t>
            </a:fld>
            <a:endParaRPr lang="en-US" sz="1050" b="0" strike="noStrike" spc="-1">
              <a:latin typeface="Times New Roman"/>
            </a:endParaRPr>
          </a:p>
        </p:txBody>
      </p:sp>
      <p:pic>
        <p:nvPicPr>
          <p:cNvPr id="5" name="Content Placeholder 4">
            <a:extLst>
              <a:ext uri="{FF2B5EF4-FFF2-40B4-BE49-F238E27FC236}">
                <a16:creationId xmlns:a16="http://schemas.microsoft.com/office/drawing/2014/main" id="{5D9D683B-3E62-86FF-5CD4-7A00735A2F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1768" y="1033879"/>
            <a:ext cx="5290456" cy="4935538"/>
          </a:xfrm>
          <a:prstGeom prst="rect">
            <a:avLst/>
          </a:prstGeom>
        </p:spPr>
      </p:pic>
      <p:sp>
        <p:nvSpPr>
          <p:cNvPr id="7" name="Rectangle 4">
            <a:extLst>
              <a:ext uri="{FF2B5EF4-FFF2-40B4-BE49-F238E27FC236}">
                <a16:creationId xmlns:a16="http://schemas.microsoft.com/office/drawing/2014/main" id="{5694C67B-94A6-7B6F-AA09-CF6D559D9EDC}"/>
              </a:ext>
            </a:extLst>
          </p:cNvPr>
          <p:cNvSpPr txBox="1">
            <a:spLocks/>
          </p:cNvSpPr>
          <p:nvPr/>
        </p:nvSpPr>
        <p:spPr>
          <a:xfrm>
            <a:off x="2828334" y="6161974"/>
            <a:ext cx="6900777" cy="398655"/>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US" sz="2000" spc="-1" dirty="0">
                <a:solidFill>
                  <a:schemeClr val="accent1"/>
                </a:solidFill>
                <a:latin typeface="Times New Roman" panose="02020603050405020304" pitchFamily="18" charset="0"/>
                <a:cs typeface="Times New Roman" panose="02020603050405020304" pitchFamily="18" charset="0"/>
              </a:rPr>
              <a:t>Fig 22. Transient responses of Exact and Approximate Multiplier </a:t>
            </a:r>
          </a:p>
        </p:txBody>
      </p:sp>
      <p:pic>
        <p:nvPicPr>
          <p:cNvPr id="9" name="Picture 8">
            <a:extLst>
              <a:ext uri="{FF2B5EF4-FFF2-40B4-BE49-F238E27FC236}">
                <a16:creationId xmlns:a16="http://schemas.microsoft.com/office/drawing/2014/main" id="{1C6ED6C8-2B1F-A464-E7A1-1EF847125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56" y="1065590"/>
            <a:ext cx="5372878" cy="4935538"/>
          </a:xfrm>
          <a:prstGeom prst="rect">
            <a:avLst/>
          </a:prstGeom>
        </p:spPr>
      </p:pic>
    </p:spTree>
    <p:extLst>
      <p:ext uri="{BB962C8B-B14F-4D97-AF65-F5344CB8AC3E}">
        <p14:creationId xmlns:p14="http://schemas.microsoft.com/office/powerpoint/2010/main" val="2415909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B8E41BB-14F5-E5CB-4894-12F757CBDCC2}"/>
              </a:ext>
            </a:extLst>
          </p:cNvPr>
          <p:cNvGraphicFramePr>
            <a:graphicFrameLocks noGrp="1"/>
          </p:cNvGraphicFramePr>
          <p:nvPr>
            <p:ph idx="1"/>
            <p:extLst>
              <p:ext uri="{D42A27DB-BD31-4B8C-83A1-F6EECF244321}">
                <p14:modId xmlns:p14="http://schemas.microsoft.com/office/powerpoint/2010/main" val="4050111139"/>
              </p:ext>
            </p:extLst>
          </p:nvPr>
        </p:nvGraphicFramePr>
        <p:xfrm>
          <a:off x="989046" y="1874273"/>
          <a:ext cx="10364754" cy="4251586"/>
        </p:xfrm>
        <a:graphic>
          <a:graphicData uri="http://schemas.openxmlformats.org/drawingml/2006/table">
            <a:tbl>
              <a:tblPr firstRow="1" firstCol="1" bandRow="1">
                <a:tableStyleId>{22838BEF-8BB2-4498-84A7-C5851F593DF1}</a:tableStyleId>
              </a:tblPr>
              <a:tblGrid>
                <a:gridCol w="652675">
                  <a:extLst>
                    <a:ext uri="{9D8B030D-6E8A-4147-A177-3AD203B41FA5}">
                      <a16:colId xmlns:a16="http://schemas.microsoft.com/office/drawing/2014/main" val="2523768639"/>
                    </a:ext>
                  </a:extLst>
                </a:gridCol>
                <a:gridCol w="2155838">
                  <a:extLst>
                    <a:ext uri="{9D8B030D-6E8A-4147-A177-3AD203B41FA5}">
                      <a16:colId xmlns:a16="http://schemas.microsoft.com/office/drawing/2014/main" val="728522996"/>
                    </a:ext>
                  </a:extLst>
                </a:gridCol>
                <a:gridCol w="1716833">
                  <a:extLst>
                    <a:ext uri="{9D8B030D-6E8A-4147-A177-3AD203B41FA5}">
                      <a16:colId xmlns:a16="http://schemas.microsoft.com/office/drawing/2014/main" val="2442368235"/>
                    </a:ext>
                  </a:extLst>
                </a:gridCol>
                <a:gridCol w="699796">
                  <a:extLst>
                    <a:ext uri="{9D8B030D-6E8A-4147-A177-3AD203B41FA5}">
                      <a16:colId xmlns:a16="http://schemas.microsoft.com/office/drawing/2014/main" val="1723706216"/>
                    </a:ext>
                  </a:extLst>
                </a:gridCol>
                <a:gridCol w="1129004">
                  <a:extLst>
                    <a:ext uri="{9D8B030D-6E8A-4147-A177-3AD203B41FA5}">
                      <a16:colId xmlns:a16="http://schemas.microsoft.com/office/drawing/2014/main" val="2363513636"/>
                    </a:ext>
                  </a:extLst>
                </a:gridCol>
                <a:gridCol w="1259632">
                  <a:extLst>
                    <a:ext uri="{9D8B030D-6E8A-4147-A177-3AD203B41FA5}">
                      <a16:colId xmlns:a16="http://schemas.microsoft.com/office/drawing/2014/main" val="2488412878"/>
                    </a:ext>
                  </a:extLst>
                </a:gridCol>
                <a:gridCol w="1399592">
                  <a:extLst>
                    <a:ext uri="{9D8B030D-6E8A-4147-A177-3AD203B41FA5}">
                      <a16:colId xmlns:a16="http://schemas.microsoft.com/office/drawing/2014/main" val="1894408656"/>
                    </a:ext>
                  </a:extLst>
                </a:gridCol>
                <a:gridCol w="1351384">
                  <a:extLst>
                    <a:ext uri="{9D8B030D-6E8A-4147-A177-3AD203B41FA5}">
                      <a16:colId xmlns:a16="http://schemas.microsoft.com/office/drawing/2014/main" val="4132781725"/>
                    </a:ext>
                  </a:extLst>
                </a:gridCol>
              </a:tblGrid>
              <a:tr h="282407">
                <a:tc rowSpan="2">
                  <a:txBody>
                    <a:bodyPr/>
                    <a:lstStyle/>
                    <a:p>
                      <a:pPr algn="ctr"/>
                      <a:r>
                        <a:rPr lang="en-US" sz="1800" b="1" kern="100" dirty="0" err="1">
                          <a:solidFill>
                            <a:srgbClr val="FF0000"/>
                          </a:solidFill>
                          <a:effectLst/>
                          <a:latin typeface="Times New Roman" panose="02020603050405020304" pitchFamily="18" charset="0"/>
                          <a:cs typeface="Times New Roman" panose="02020603050405020304" pitchFamily="18" charset="0"/>
                        </a:rPr>
                        <a:t>S.No</a:t>
                      </a:r>
                      <a:endParaRPr lang="en-IN" sz="1800" b="1"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rowSpan="2">
                  <a:txBody>
                    <a:bodyPr/>
                    <a:lstStyle/>
                    <a:p>
                      <a:pPr algn="ctr"/>
                      <a:r>
                        <a:rPr lang="en-US" sz="1800" b="1" kern="100" dirty="0">
                          <a:solidFill>
                            <a:srgbClr val="FF0000"/>
                          </a:solidFill>
                          <a:effectLst/>
                          <a:latin typeface="Times New Roman" panose="02020603050405020304" pitchFamily="18" charset="0"/>
                          <a:cs typeface="Times New Roman" panose="02020603050405020304" pitchFamily="18" charset="0"/>
                        </a:rPr>
                        <a:t>Multiplier</a:t>
                      </a:r>
                      <a:endParaRPr lang="en-IN" sz="1800" b="1"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rowSpan="2">
                  <a:txBody>
                    <a:bodyPr/>
                    <a:lstStyle/>
                    <a:p>
                      <a:pPr algn="ctr"/>
                      <a:r>
                        <a:rPr lang="en-IN" sz="1800" b="1"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rPr>
                        <a:t>Using AA#</a:t>
                      </a:r>
                    </a:p>
                  </a:txBody>
                  <a:tcPr marL="68580" marR="68580" marT="0" marB="0" anchor="ctr"/>
                </a:tc>
                <a:tc gridSpan="2">
                  <a:txBody>
                    <a:bodyPr/>
                    <a:lstStyle/>
                    <a:p>
                      <a:pPr algn="ctr"/>
                      <a:r>
                        <a:rPr lang="en-US" sz="1800" b="1" kern="100" dirty="0">
                          <a:solidFill>
                            <a:srgbClr val="FF0000"/>
                          </a:solidFill>
                          <a:effectLst/>
                          <a:latin typeface="Times New Roman" panose="02020603050405020304" pitchFamily="18" charset="0"/>
                          <a:cs typeface="Times New Roman" panose="02020603050405020304" pitchFamily="18" charset="0"/>
                        </a:rPr>
                        <a:t>   No. of  Errors</a:t>
                      </a:r>
                      <a:endParaRPr lang="en-IN" sz="1800" b="1"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hMerge="1">
                  <a:txBody>
                    <a:bodyPr/>
                    <a:lstStyle/>
                    <a:p>
                      <a:endParaRPr lang="en-IN"/>
                    </a:p>
                  </a:txBody>
                  <a:tcPr/>
                </a:tc>
                <a:tc rowSpan="2">
                  <a:txBody>
                    <a:bodyPr/>
                    <a:lstStyle/>
                    <a:p>
                      <a:pPr algn="ctr"/>
                      <a:r>
                        <a:rPr lang="en-US" sz="1800" b="1" kern="100">
                          <a:solidFill>
                            <a:srgbClr val="FF0000"/>
                          </a:solidFill>
                          <a:effectLst/>
                          <a:latin typeface="Times New Roman" panose="02020603050405020304" pitchFamily="18" charset="0"/>
                          <a:cs typeface="Times New Roman" panose="02020603050405020304" pitchFamily="18" charset="0"/>
                        </a:rPr>
                        <a:t>Delay(uS)</a:t>
                      </a:r>
                      <a:endParaRPr lang="en-IN" sz="1800" b="1" kern="10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rowSpan="2">
                  <a:txBody>
                    <a:bodyPr/>
                    <a:lstStyle/>
                    <a:p>
                      <a:pPr algn="ctr"/>
                      <a:r>
                        <a:rPr lang="en-US" sz="1800" b="1" kern="100">
                          <a:solidFill>
                            <a:srgbClr val="FF0000"/>
                          </a:solidFill>
                          <a:effectLst/>
                          <a:latin typeface="Times New Roman" panose="02020603050405020304" pitchFamily="18" charset="0"/>
                          <a:cs typeface="Times New Roman" panose="02020603050405020304" pitchFamily="18" charset="0"/>
                        </a:rPr>
                        <a:t>Power(uW)</a:t>
                      </a:r>
                      <a:endParaRPr lang="en-IN" sz="1800" b="1" kern="10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tc rowSpan="2">
                  <a:txBody>
                    <a:bodyPr/>
                    <a:lstStyle/>
                    <a:p>
                      <a:pPr algn="ctr"/>
                      <a:r>
                        <a:rPr lang="en-US" sz="1800" b="1" kern="100">
                          <a:solidFill>
                            <a:srgbClr val="FF0000"/>
                          </a:solidFill>
                          <a:effectLst/>
                          <a:latin typeface="Times New Roman" panose="02020603050405020304" pitchFamily="18" charset="0"/>
                          <a:cs typeface="Times New Roman" panose="02020603050405020304" pitchFamily="18" charset="0"/>
                        </a:rPr>
                        <a:t>PDP(nW)</a:t>
                      </a:r>
                      <a:endParaRPr lang="en-IN" sz="1800" b="1" kern="10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02234000"/>
                  </a:ext>
                </a:extLst>
              </a:tr>
              <a:tr h="282407">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r>
                        <a:rPr lang="en-US" sz="1800" b="1" kern="100" dirty="0">
                          <a:solidFill>
                            <a:srgbClr val="FF0000"/>
                          </a:solidFill>
                          <a:effectLst/>
                          <a:latin typeface="Times New Roman" panose="02020603050405020304" pitchFamily="18" charset="0"/>
                          <a:cs typeface="Times New Roman" panose="02020603050405020304" pitchFamily="18" charset="0"/>
                        </a:rPr>
                        <a:t>  Sum</a:t>
                      </a:r>
                      <a:endParaRPr lang="en-IN" sz="1800" b="1"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r>
                        <a:rPr lang="en-US" sz="1800" b="1" kern="100" dirty="0">
                          <a:solidFill>
                            <a:srgbClr val="FF0000"/>
                          </a:solidFill>
                          <a:effectLst/>
                          <a:latin typeface="Times New Roman" panose="02020603050405020304" pitchFamily="18" charset="0"/>
                          <a:cs typeface="Times New Roman" panose="02020603050405020304" pitchFamily="18" charset="0"/>
                        </a:rPr>
                        <a:t>  Carry</a:t>
                      </a:r>
                      <a:endParaRPr lang="en-IN" sz="1800" b="1"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908572209"/>
                  </a:ext>
                </a:extLst>
              </a:tr>
              <a:tr h="282407">
                <a:tc>
                  <a:txBody>
                    <a:bodyPr/>
                    <a:lstStyle/>
                    <a:p>
                      <a:pPr algn="ctr"/>
                      <a:r>
                        <a:rPr lang="en-US" sz="1800" kern="100">
                          <a:effectLst/>
                          <a:latin typeface="Times New Roman" panose="02020603050405020304" pitchFamily="18" charset="0"/>
                          <a:cs typeface="Times New Roman" panose="02020603050405020304" pitchFamily="18" charset="0"/>
                        </a:rPr>
                        <a:t>1</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Approx.Multiplier1</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IN" sz="1800" kern="100" dirty="0">
                          <a:effectLst/>
                          <a:latin typeface="Times New Roman" panose="02020603050405020304" pitchFamily="18" charset="0"/>
                          <a:ea typeface="NSimSun" panose="02010609030101010101" pitchFamily="49" charset="-122"/>
                          <a:cs typeface="Times New Roman" panose="02020603050405020304" pitchFamily="18" charset="0"/>
                        </a:rPr>
                        <a:t>AA1</a:t>
                      </a: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3</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2.00650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128.1</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0.257032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496493694"/>
                  </a:ext>
                </a:extLst>
              </a:tr>
              <a:tr h="282407">
                <a:tc>
                  <a:txBody>
                    <a:bodyPr/>
                    <a:lstStyle/>
                    <a:p>
                      <a:pPr algn="ctr"/>
                      <a:r>
                        <a:rPr lang="en-US" sz="1800" kern="100">
                          <a:effectLst/>
                          <a:latin typeface="Times New Roman" panose="02020603050405020304" pitchFamily="18" charset="0"/>
                          <a:cs typeface="Times New Roman" panose="02020603050405020304" pitchFamily="18" charset="0"/>
                        </a:rPr>
                        <a:t>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Approx.Multiplier2</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rPr>
                        <a:t>AA2</a:t>
                      </a: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3</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2.00355</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140.3</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0.281098</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239976164"/>
                  </a:ext>
                </a:extLst>
              </a:tr>
              <a:tr h="282407">
                <a:tc>
                  <a:txBody>
                    <a:bodyPr/>
                    <a:lstStyle/>
                    <a:p>
                      <a:pPr algn="ctr"/>
                      <a:r>
                        <a:rPr lang="en-US" sz="1800" kern="100">
                          <a:effectLst/>
                          <a:latin typeface="Times New Roman" panose="02020603050405020304" pitchFamily="18" charset="0"/>
                          <a:cs typeface="Times New Roman" panose="02020603050405020304" pitchFamily="18" charset="0"/>
                        </a:rPr>
                        <a:t>3</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Approx.Multiplier3</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rPr>
                        <a:t>AA3</a:t>
                      </a: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2.00681</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128.6</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0.258075</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4144297652"/>
                  </a:ext>
                </a:extLst>
              </a:tr>
              <a:tr h="282407">
                <a:tc>
                  <a:txBody>
                    <a:bodyPr/>
                    <a:lstStyle/>
                    <a:p>
                      <a:pPr algn="ctr"/>
                      <a:r>
                        <a:rPr lang="en-US" sz="1800" kern="100">
                          <a:effectLst/>
                          <a:latin typeface="Times New Roman" panose="02020603050405020304" pitchFamily="18" charset="0"/>
                          <a:cs typeface="Times New Roman" panose="02020603050405020304" pitchFamily="18" charset="0"/>
                        </a:rPr>
                        <a:t>4</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Approx.Multiplier4</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rPr>
                        <a:t>AA4</a:t>
                      </a: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2.00665</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131.7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0.264275</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691970879"/>
                  </a:ext>
                </a:extLst>
              </a:tr>
              <a:tr h="282407">
                <a:tc>
                  <a:txBody>
                    <a:bodyPr/>
                    <a:lstStyle/>
                    <a:p>
                      <a:pPr algn="ctr"/>
                      <a:r>
                        <a:rPr lang="en-US" sz="1800" kern="100">
                          <a:effectLst/>
                          <a:latin typeface="Times New Roman" panose="02020603050405020304" pitchFamily="18" charset="0"/>
                          <a:cs typeface="Times New Roman" panose="02020603050405020304" pitchFamily="18" charset="0"/>
                        </a:rPr>
                        <a:t>5</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Approx.Multiplier5</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rPr>
                        <a:t>AA5</a:t>
                      </a: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2.00667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134.7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0.270299</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536052240"/>
                  </a:ext>
                </a:extLst>
              </a:tr>
              <a:tr h="282407">
                <a:tc>
                  <a:txBody>
                    <a:bodyPr/>
                    <a:lstStyle/>
                    <a:p>
                      <a:pPr algn="ctr"/>
                      <a:r>
                        <a:rPr lang="en-US" sz="1800" kern="100">
                          <a:effectLst/>
                          <a:latin typeface="Times New Roman" panose="02020603050405020304" pitchFamily="18" charset="0"/>
                          <a:cs typeface="Times New Roman" panose="02020603050405020304" pitchFamily="18" charset="0"/>
                        </a:rPr>
                        <a:t>6</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Approx.Multiplier6</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rPr>
                        <a:t>AA6</a:t>
                      </a: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2.00619</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138.4</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0.277656</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800160656"/>
                  </a:ext>
                </a:extLst>
              </a:tr>
              <a:tr h="282407">
                <a:tc>
                  <a:txBody>
                    <a:bodyPr/>
                    <a:lstStyle/>
                    <a:p>
                      <a:pPr algn="ctr"/>
                      <a:r>
                        <a:rPr lang="en-US" sz="1800" kern="100">
                          <a:effectLst/>
                          <a:latin typeface="Times New Roman" panose="02020603050405020304" pitchFamily="18" charset="0"/>
                          <a:cs typeface="Times New Roman" panose="02020603050405020304" pitchFamily="18" charset="0"/>
                        </a:rPr>
                        <a:t>7</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Approx.Multiplier7</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rPr>
                        <a:t>AA7</a:t>
                      </a: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3</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2.00670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134.8</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0.270503</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699460277"/>
                  </a:ext>
                </a:extLst>
              </a:tr>
              <a:tr h="282407">
                <a:tc>
                  <a:txBody>
                    <a:bodyPr/>
                    <a:lstStyle/>
                    <a:p>
                      <a:pPr algn="ctr"/>
                      <a:r>
                        <a:rPr lang="en-US" sz="1800" kern="100">
                          <a:effectLst/>
                          <a:latin typeface="Times New Roman" panose="02020603050405020304" pitchFamily="18" charset="0"/>
                          <a:cs typeface="Times New Roman" panose="02020603050405020304" pitchFamily="18" charset="0"/>
                        </a:rPr>
                        <a:t>8</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Approx.Multiplier8</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rPr>
                        <a:t>AA8</a:t>
                      </a: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3</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2.00660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128.8</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0.258450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729026254"/>
                  </a:ext>
                </a:extLst>
              </a:tr>
              <a:tr h="282407">
                <a:tc>
                  <a:txBody>
                    <a:bodyPr/>
                    <a:lstStyle/>
                    <a:p>
                      <a:pPr algn="ctr"/>
                      <a:r>
                        <a:rPr lang="en-US" sz="1800" kern="100">
                          <a:effectLst/>
                          <a:latin typeface="Times New Roman" panose="02020603050405020304" pitchFamily="18" charset="0"/>
                          <a:cs typeface="Times New Roman" panose="02020603050405020304" pitchFamily="18" charset="0"/>
                        </a:rPr>
                        <a:t>9</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Approx.Multiplier9</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rPr>
                        <a:t>AA9</a:t>
                      </a: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2.00682</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129.6</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a:effectLst/>
                          <a:latin typeface="Times New Roman" panose="02020603050405020304" pitchFamily="18" charset="0"/>
                          <a:cs typeface="Times New Roman" panose="02020603050405020304" pitchFamily="18" charset="0"/>
                        </a:rPr>
                        <a:t>0.260084</a:t>
                      </a:r>
                      <a:endParaRPr lang="en-IN" sz="18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820936631"/>
                  </a:ext>
                </a:extLst>
              </a:tr>
              <a:tr h="282407">
                <a:tc>
                  <a:txBody>
                    <a:bodyPr/>
                    <a:lstStyle/>
                    <a:p>
                      <a:pPr algn="ctr"/>
                      <a:r>
                        <a:rPr lang="en-US" sz="1800" kern="100" dirty="0">
                          <a:effectLst/>
                          <a:latin typeface="Times New Roman" panose="02020603050405020304" pitchFamily="18" charset="0"/>
                          <a:cs typeface="Times New Roman" panose="02020603050405020304" pitchFamily="18" charset="0"/>
                        </a:rPr>
                        <a:t>10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Approx.Multiplier10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00" cap="none" spc="0" normalizeH="0" baseline="0" noProof="0" dirty="0">
                          <a:ln>
                            <a:noFill/>
                          </a:ln>
                          <a:solidFill>
                            <a:prstClr val="black"/>
                          </a:solidFill>
                          <a:effectLst/>
                          <a:uLnTx/>
                          <a:uFillTx/>
                          <a:latin typeface="Times New Roman" panose="02020603050405020304" pitchFamily="18" charset="0"/>
                          <a:ea typeface="NSimSun" panose="02010609030101010101" pitchFamily="49" charset="-122"/>
                          <a:cs typeface="Times New Roman" panose="02020603050405020304" pitchFamily="18" charset="0"/>
                        </a:rPr>
                        <a:t>AA10</a:t>
                      </a: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2</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2.00350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131</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solidFill>
                            <a:schemeClr val="tx1"/>
                          </a:solidFill>
                          <a:effectLst/>
                          <a:latin typeface="Times New Roman" panose="02020603050405020304" pitchFamily="18" charset="0"/>
                          <a:cs typeface="Times New Roman" panose="02020603050405020304" pitchFamily="18" charset="0"/>
                        </a:rPr>
                        <a:t>0.262850</a:t>
                      </a:r>
                      <a:endPar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242142080"/>
                  </a:ext>
                </a:extLst>
              </a:tr>
              <a:tr h="297888">
                <a:tc>
                  <a:txBody>
                    <a:bodyPr/>
                    <a:lstStyle/>
                    <a:p>
                      <a:pPr algn="ctr"/>
                      <a:r>
                        <a:rPr lang="en-US" sz="1800" kern="100" dirty="0">
                          <a:effectLst/>
                          <a:latin typeface="Times New Roman" panose="02020603050405020304" pitchFamily="18" charset="0"/>
                          <a:cs typeface="Times New Roman" panose="02020603050405020304" pitchFamily="18" charset="0"/>
                        </a:rPr>
                        <a:t>11</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Approx.Multiplier11</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IN" sz="1800" kern="100" dirty="0">
                          <a:effectLst/>
                          <a:latin typeface="Times New Roman" panose="02020603050405020304" pitchFamily="18" charset="0"/>
                          <a:ea typeface="NSimSun" panose="02010609030101010101" pitchFamily="49" charset="-122"/>
                          <a:cs typeface="Times New Roman" panose="02020603050405020304" pitchFamily="18" charset="0"/>
                        </a:rPr>
                        <a:t>Proposed AA1</a:t>
                      </a: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1</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3</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2.05250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135.4</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0.277908</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02438144"/>
                  </a:ext>
                </a:extLst>
              </a:tr>
              <a:tr h="282407">
                <a:tc>
                  <a:txBody>
                    <a:bodyPr/>
                    <a:lstStyle/>
                    <a:p>
                      <a:pPr algn="ctr"/>
                      <a:r>
                        <a:rPr lang="en-US" sz="1800" kern="100" dirty="0">
                          <a:effectLst/>
                          <a:latin typeface="Times New Roman" panose="02020603050405020304" pitchFamily="18" charset="0"/>
                          <a:cs typeface="Times New Roman" panose="02020603050405020304" pitchFamily="18" charset="0"/>
                        </a:rPr>
                        <a:t>12</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Approx.Multiplier12</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IN" sz="1800" kern="100" dirty="0">
                          <a:effectLst/>
                          <a:latin typeface="Times New Roman" panose="02020603050405020304" pitchFamily="18" charset="0"/>
                          <a:ea typeface="NSimSun" panose="02010609030101010101" pitchFamily="49" charset="-122"/>
                          <a:cs typeface="Times New Roman" panose="02020603050405020304" pitchFamily="18" charset="0"/>
                        </a:rPr>
                        <a:t>Proposed AA2</a:t>
                      </a: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1</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1</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solidFill>
                            <a:srgbClr val="FF0000"/>
                          </a:solidFill>
                          <a:effectLst/>
                          <a:latin typeface="Times New Roman" panose="02020603050405020304" pitchFamily="18" charset="0"/>
                          <a:cs typeface="Times New Roman" panose="02020603050405020304" pitchFamily="18" charset="0"/>
                        </a:rPr>
                        <a:t>2.00355</a:t>
                      </a:r>
                      <a:endPar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135.7</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0.271883</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697781411"/>
                  </a:ext>
                </a:extLst>
              </a:tr>
              <a:tr h="282407">
                <a:tc>
                  <a:txBody>
                    <a:bodyPr/>
                    <a:lstStyle/>
                    <a:p>
                      <a:pPr algn="ctr"/>
                      <a:r>
                        <a:rPr lang="en-US" sz="1800" kern="100" dirty="0">
                          <a:effectLst/>
                          <a:latin typeface="Times New Roman" panose="02020603050405020304" pitchFamily="18" charset="0"/>
                          <a:cs typeface="Times New Roman" panose="02020603050405020304" pitchFamily="18" charset="0"/>
                        </a:rPr>
                        <a:t>13</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Approx.Multiplier13</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IN" sz="1800" kern="100" dirty="0">
                          <a:effectLst/>
                          <a:latin typeface="Times New Roman" panose="02020603050405020304" pitchFamily="18" charset="0"/>
                          <a:ea typeface="NSimSun" panose="02010609030101010101" pitchFamily="49" charset="-122"/>
                          <a:cs typeface="Times New Roman" panose="02020603050405020304" pitchFamily="18" charset="0"/>
                        </a:rPr>
                        <a:t>Proposed AA3</a:t>
                      </a: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0</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2</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effectLst/>
                          <a:latin typeface="Times New Roman" panose="02020603050405020304" pitchFamily="18" charset="0"/>
                          <a:cs typeface="Times New Roman" panose="02020603050405020304" pitchFamily="18" charset="0"/>
                        </a:rPr>
                        <a:t>2.00355</a:t>
                      </a:r>
                      <a:endParaRPr lang="en-IN" sz="18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solidFill>
                            <a:srgbClr val="FF0000"/>
                          </a:solidFill>
                          <a:effectLst/>
                          <a:latin typeface="Times New Roman" panose="02020603050405020304" pitchFamily="18" charset="0"/>
                          <a:cs typeface="Times New Roman" panose="02020603050405020304" pitchFamily="18" charset="0"/>
                        </a:rPr>
                        <a:t>130</a:t>
                      </a:r>
                      <a:endPar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tc>
                  <a:txBody>
                    <a:bodyPr/>
                    <a:lstStyle/>
                    <a:p>
                      <a:pPr algn="ctr"/>
                      <a:r>
                        <a:rPr lang="en-US" sz="1800" kern="100" dirty="0">
                          <a:solidFill>
                            <a:srgbClr val="FF0000"/>
                          </a:solidFill>
                          <a:effectLst/>
                          <a:latin typeface="Times New Roman" panose="02020603050405020304" pitchFamily="18" charset="0"/>
                          <a:cs typeface="Times New Roman" panose="02020603050405020304" pitchFamily="18" charset="0"/>
                        </a:rPr>
                        <a:t>0.260461</a:t>
                      </a:r>
                      <a:endParaRPr lang="en-IN" sz="1800" kern="100" dirty="0">
                        <a:solidFill>
                          <a:srgbClr val="FF0000"/>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982338913"/>
                  </a:ext>
                </a:extLst>
              </a:tr>
            </a:tbl>
          </a:graphicData>
        </a:graphic>
      </p:graphicFrame>
      <p:sp>
        <p:nvSpPr>
          <p:cNvPr id="4" name="Slide Number Placeholder 3">
            <a:extLst>
              <a:ext uri="{FF2B5EF4-FFF2-40B4-BE49-F238E27FC236}">
                <a16:creationId xmlns:a16="http://schemas.microsoft.com/office/drawing/2014/main" id="{87F245C9-D5CF-D6AF-B085-315BDEE01AE7}"/>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28</a:t>
            </a:fld>
            <a:endParaRPr lang="en-US" sz="1050" b="0" strike="noStrike" spc="-1">
              <a:latin typeface="Times New Roman"/>
            </a:endParaRPr>
          </a:p>
        </p:txBody>
      </p:sp>
      <p:sp>
        <p:nvSpPr>
          <p:cNvPr id="5" name="Title 1">
            <a:extLst>
              <a:ext uri="{FF2B5EF4-FFF2-40B4-BE49-F238E27FC236}">
                <a16:creationId xmlns:a16="http://schemas.microsoft.com/office/drawing/2014/main" id="{14FE1A3B-F428-EA02-2E1A-578DF51CBB72}"/>
              </a:ext>
            </a:extLst>
          </p:cNvPr>
          <p:cNvSpPr>
            <a:spLocks noGrp="1"/>
          </p:cNvSpPr>
          <p:nvPr>
            <p:ph type="title"/>
          </p:nvPr>
        </p:nvSpPr>
        <p:spPr>
          <a:xfrm>
            <a:off x="838200" y="365126"/>
            <a:ext cx="10515600" cy="745218"/>
          </a:xfrm>
        </p:spPr>
        <p:txBody>
          <a:bodyPr>
            <a:noAutofit/>
          </a:bodyPr>
          <a:lstStyle/>
          <a:p>
            <a:r>
              <a:rPr lang="en-US" sz="3200" dirty="0">
                <a:solidFill>
                  <a:srgbClr val="FF0000"/>
                </a:solidFill>
                <a:latin typeface="Times New Roman" panose="02020603050405020304" pitchFamily="18" charset="0"/>
                <a:cs typeface="Times New Roman" panose="02020603050405020304" pitchFamily="18" charset="0"/>
              </a:rPr>
              <a:t>Simulation Results of Approx. Multiplier</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A03BCFDF-E9C3-E503-F592-4DB3E956FB84}"/>
              </a:ext>
            </a:extLst>
          </p:cNvPr>
          <p:cNvSpPr txBox="1">
            <a:spLocks/>
          </p:cNvSpPr>
          <p:nvPr/>
        </p:nvSpPr>
        <p:spPr>
          <a:xfrm>
            <a:off x="2892185" y="1229646"/>
            <a:ext cx="6976182" cy="398655"/>
          </a:xfrm>
          <a:prstGeom prst="rect">
            <a:avLst/>
          </a:prstGeom>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lvl1pPr algn="l" defTabSz="914400" rtl="0" eaLnBrk="1" latinLnBrk="0" hangingPunct="1">
              <a:lnSpc>
                <a:spcPct val="90000"/>
              </a:lnSpc>
              <a:spcBef>
                <a:spcPct val="0"/>
              </a:spcBef>
              <a:buNone/>
              <a:defRPr sz="4400" kern="1200">
                <a:solidFill>
                  <a:schemeClr val="tx1"/>
                </a:solidFill>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pPr>
              <a:lnSpc>
                <a:spcPct val="100000"/>
              </a:lnSpc>
            </a:pPr>
            <a:r>
              <a:rPr lang="en-US" sz="2000" spc="-1" dirty="0">
                <a:solidFill>
                  <a:schemeClr val="accent1"/>
                </a:solidFill>
                <a:latin typeface="Times New Roman" panose="02020603050405020304" pitchFamily="18" charset="0"/>
                <a:cs typeface="Times New Roman" panose="02020603050405020304" pitchFamily="18" charset="0"/>
              </a:rPr>
              <a:t>T</a:t>
            </a:r>
            <a:r>
              <a:rPr lang="en-IN" sz="2000" spc="-1" dirty="0">
                <a:solidFill>
                  <a:schemeClr val="accent1"/>
                </a:solidFill>
                <a:latin typeface="Times New Roman" panose="02020603050405020304" pitchFamily="18" charset="0"/>
                <a:cs typeface="Times New Roman" panose="02020603050405020304" pitchFamily="18" charset="0"/>
              </a:rPr>
              <a:t>able 4. Error count, Delay, Power and PDP of Approx. Multiplier</a:t>
            </a:r>
            <a:endParaRPr lang="en-US" sz="2000" spc="-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510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947D-2B1C-4C37-B09C-5555CB14DCCD}"/>
              </a:ext>
            </a:extLst>
          </p:cNvPr>
          <p:cNvSpPr>
            <a:spLocks noGrp="1"/>
          </p:cNvSpPr>
          <p:nvPr>
            <p:ph type="title"/>
          </p:nvPr>
        </p:nvSpPr>
        <p:spPr>
          <a:xfrm>
            <a:off x="838200" y="365126"/>
            <a:ext cx="10515600" cy="860360"/>
          </a:xfrm>
        </p:spPr>
        <p:txBody>
          <a:bodyPr>
            <a:normAutofit/>
          </a:bodyPr>
          <a:lstStyle/>
          <a:p>
            <a:pPr algn="ctr"/>
            <a:r>
              <a:rPr lang="en-IN" sz="3200"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BE797C4-5C83-4C99-BC6B-AC25DB170CF2}"/>
              </a:ext>
            </a:extLst>
          </p:cNvPr>
          <p:cNvSpPr>
            <a:spLocks noGrp="1"/>
          </p:cNvSpPr>
          <p:nvPr>
            <p:ph idx="1"/>
          </p:nvPr>
        </p:nvSpPr>
        <p:spPr>
          <a:xfrm>
            <a:off x="838200" y="1225486"/>
            <a:ext cx="10515600" cy="4627979"/>
          </a:xfrm>
        </p:spPr>
        <p:txBody>
          <a:bodyPr>
            <a:normAutofit/>
          </a:bodyPr>
          <a:lstStyle/>
          <a:p>
            <a:pPr algn="just">
              <a:lnSpc>
                <a:spcPct val="100000"/>
              </a:lnSpc>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Three approximate full adders are designed with less number of transistors compared to the existing circuits. The proposed AA1 has less delay and proposed AA3 has low power dissipation and has less PDP. By comparing all the proposed approximate adders, the proposed AA3 is the most energy efficient circuit. So, proposed AA3 is used to implement the applications 4-bit RCA and 2*4 multiplier.</a:t>
            </a:r>
          </a:p>
        </p:txBody>
      </p:sp>
      <p:sp>
        <p:nvSpPr>
          <p:cNvPr id="4" name="Slide Number Placeholder 3">
            <a:extLst>
              <a:ext uri="{FF2B5EF4-FFF2-40B4-BE49-F238E27FC236}">
                <a16:creationId xmlns:a16="http://schemas.microsoft.com/office/drawing/2014/main" id="{E74633E9-EE6D-4E4B-BCDD-BFE83F6598B1}"/>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29</a:t>
            </a:fld>
            <a:endParaRPr lang="en-US" b="0" strike="noStrike" spc="-1">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32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09C0DA-DBFF-488C-A530-748E51F2182D}"/>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3</a:t>
            </a:fld>
            <a:endParaRPr lang="en-US" b="0" strike="noStrike" spc="-1">
              <a:solidFill>
                <a:schemeClr val="accent1"/>
              </a:solidFill>
              <a:latin typeface="Times New Roman" panose="02020603050405020304" pitchFamily="18" charset="0"/>
              <a:cs typeface="Times New Roman" panose="02020603050405020304" pitchFamily="18" charset="0"/>
            </a:endParaRPr>
          </a:p>
        </p:txBody>
      </p:sp>
      <p:sp>
        <p:nvSpPr>
          <p:cNvPr id="306" name="PlaceHolder 1"/>
          <p:cNvSpPr>
            <a:spLocks noGrp="1"/>
          </p:cNvSpPr>
          <p:nvPr>
            <p:ph type="title" idx="4294967295"/>
          </p:nvPr>
        </p:nvSpPr>
        <p:spPr>
          <a:xfrm>
            <a:off x="1128712" y="344250"/>
            <a:ext cx="9906000" cy="805975"/>
          </a:xfrm>
          <a:prstGeom prst="rect">
            <a:avLst/>
          </a:prstGeom>
          <a:noFill/>
          <a:ln w="0">
            <a:noFill/>
          </a:ln>
        </p:spPr>
        <p:txBody>
          <a:bodyPr anchor="ctr">
            <a:normAutofit/>
          </a:bodyPr>
          <a:lstStyle/>
          <a:p>
            <a:pPr algn="ctr">
              <a:lnSpc>
                <a:spcPct val="90000"/>
              </a:lnSpc>
            </a:pPr>
            <a:r>
              <a:rPr lang="en-IN" sz="3200" b="1" strike="noStrike" cap="all" spc="-1" dirty="0">
                <a:solidFill>
                  <a:srgbClr val="FF0000"/>
                </a:solidFill>
                <a:latin typeface="Times New Roman"/>
              </a:rPr>
              <a:t>Objectives</a:t>
            </a:r>
            <a:endParaRPr lang="en-US" sz="3200" b="0" strike="noStrike" spc="-1" dirty="0">
              <a:solidFill>
                <a:srgbClr val="FFFFFF"/>
              </a:solidFill>
              <a:latin typeface="Tw Cen MT"/>
            </a:endParaRPr>
          </a:p>
        </p:txBody>
      </p:sp>
      <p:sp>
        <p:nvSpPr>
          <p:cNvPr id="307" name="PlaceHolder 2"/>
          <p:cNvSpPr>
            <a:spLocks noGrp="1"/>
          </p:cNvSpPr>
          <p:nvPr>
            <p:ph idx="4294967295"/>
          </p:nvPr>
        </p:nvSpPr>
        <p:spPr>
          <a:xfrm>
            <a:off x="1128712" y="1222310"/>
            <a:ext cx="9934575" cy="4433953"/>
          </a:xfrm>
          <a:prstGeom prst="rect">
            <a:avLst/>
          </a:prstGeom>
          <a:noFill/>
          <a:ln w="0">
            <a:noFill/>
          </a:ln>
        </p:spPr>
        <p:txBody>
          <a:bodyPr anchor="t">
            <a:noAutofit/>
          </a:bodyPr>
          <a:lstStyle/>
          <a:p>
            <a:pPr marL="0" indent="0">
              <a:lnSpc>
                <a:spcPct val="120000"/>
              </a:lnSpc>
              <a:spcBef>
                <a:spcPts val="1001"/>
              </a:spcBef>
              <a:buNone/>
              <a:tabLst>
                <a:tab pos="0" algn="l"/>
              </a:tabLst>
            </a:pPr>
            <a:r>
              <a:rPr lang="en-IN" sz="2400" b="0" strike="noStrike" spc="-1" dirty="0">
                <a:solidFill>
                  <a:schemeClr val="accent1"/>
                </a:solidFill>
                <a:latin typeface="Times New Roman"/>
              </a:rPr>
              <a:t>The objectives of </a:t>
            </a:r>
            <a:r>
              <a:rPr lang="en-IN" sz="2400" spc="-1" dirty="0">
                <a:solidFill>
                  <a:schemeClr val="accent1"/>
                </a:solidFill>
                <a:latin typeface="Times New Roman"/>
              </a:rPr>
              <a:t>energy efficient 1-bit approximate </a:t>
            </a:r>
            <a:r>
              <a:rPr lang="en-IN" sz="2400" b="0" strike="noStrike" spc="-1" dirty="0">
                <a:solidFill>
                  <a:schemeClr val="accent1"/>
                </a:solidFill>
                <a:latin typeface="Times New Roman"/>
              </a:rPr>
              <a:t>full adders using CNTFET are</a:t>
            </a:r>
            <a:endParaRPr lang="en-US" sz="2400" b="0" strike="noStrike" spc="-1" dirty="0">
              <a:solidFill>
                <a:schemeClr val="accent1"/>
              </a:solidFill>
              <a:latin typeface="Tw Cen MT"/>
            </a:endParaRPr>
          </a:p>
          <a:p>
            <a:pPr>
              <a:lnSpc>
                <a:spcPct val="120000"/>
              </a:lnSpc>
              <a:spcBef>
                <a:spcPts val="1001"/>
              </a:spcBef>
              <a:buClr>
                <a:schemeClr val="accent1"/>
              </a:buClr>
              <a:buSzPct val="125000"/>
              <a:buFont typeface="Wingdings" panose="05000000000000000000" pitchFamily="2" charset="2"/>
              <a:buChar char="Ø"/>
              <a:tabLst>
                <a:tab pos="0" algn="l"/>
              </a:tabLst>
            </a:pPr>
            <a:r>
              <a:rPr lang="en-IN" sz="2400" b="0" strike="noStrike" spc="-1" dirty="0">
                <a:solidFill>
                  <a:schemeClr val="accent1"/>
                </a:solidFill>
                <a:latin typeface="Times New Roman"/>
              </a:rPr>
              <a:t>To design the approximate full adder </a:t>
            </a:r>
            <a:endParaRPr lang="en-US" sz="2400" b="0" strike="noStrike" spc="-1" dirty="0">
              <a:solidFill>
                <a:schemeClr val="accent1"/>
              </a:solidFill>
              <a:latin typeface="Tw Cen MT"/>
            </a:endParaRPr>
          </a:p>
          <a:p>
            <a:pPr>
              <a:lnSpc>
                <a:spcPct val="120000"/>
              </a:lnSpc>
              <a:spcBef>
                <a:spcPts val="1001"/>
              </a:spcBef>
              <a:buClr>
                <a:schemeClr val="accent1"/>
              </a:buClr>
              <a:buSzPct val="125000"/>
              <a:buFont typeface="Wingdings" panose="05000000000000000000" pitchFamily="2" charset="2"/>
              <a:buChar char="Ø"/>
              <a:tabLst>
                <a:tab pos="0" algn="l"/>
              </a:tabLst>
            </a:pPr>
            <a:r>
              <a:rPr lang="en-IN" sz="2400" b="0" strike="noStrike" spc="-1" dirty="0">
                <a:solidFill>
                  <a:schemeClr val="accent1"/>
                </a:solidFill>
                <a:latin typeface="Times New Roman"/>
              </a:rPr>
              <a:t>To reduce the number of transistors</a:t>
            </a:r>
            <a:endParaRPr lang="en-US" sz="2400" b="0" strike="noStrike" spc="-1" dirty="0">
              <a:solidFill>
                <a:schemeClr val="accent1"/>
              </a:solidFill>
              <a:latin typeface="Tw Cen MT"/>
            </a:endParaRPr>
          </a:p>
          <a:p>
            <a:pPr>
              <a:lnSpc>
                <a:spcPct val="120000"/>
              </a:lnSpc>
              <a:spcBef>
                <a:spcPts val="1001"/>
              </a:spcBef>
              <a:buClr>
                <a:schemeClr val="accent1"/>
              </a:buClr>
              <a:buSzPct val="125000"/>
              <a:buFont typeface="Wingdings" panose="05000000000000000000" pitchFamily="2" charset="2"/>
              <a:buChar char="Ø"/>
              <a:tabLst>
                <a:tab pos="0" algn="l"/>
              </a:tabLst>
            </a:pPr>
            <a:r>
              <a:rPr lang="en-IN" sz="2400" b="0" strike="noStrike" spc="-1" dirty="0">
                <a:solidFill>
                  <a:schemeClr val="accent1"/>
                </a:solidFill>
                <a:latin typeface="Times New Roman"/>
              </a:rPr>
              <a:t>To reduce the power consumption and </a:t>
            </a:r>
            <a:r>
              <a:rPr lang="en-IN" sz="2400" spc="-1" dirty="0">
                <a:solidFill>
                  <a:schemeClr val="accent1"/>
                </a:solidFill>
                <a:latin typeface="Times New Roman"/>
              </a:rPr>
              <a:t>delay</a:t>
            </a:r>
          </a:p>
          <a:p>
            <a:pPr>
              <a:lnSpc>
                <a:spcPct val="120000"/>
              </a:lnSpc>
              <a:spcBef>
                <a:spcPts val="1001"/>
              </a:spcBef>
              <a:buClr>
                <a:schemeClr val="accent1"/>
              </a:buClr>
              <a:buSzPct val="125000"/>
              <a:buFont typeface="Wingdings" panose="05000000000000000000" pitchFamily="2" charset="2"/>
              <a:buChar char="Ø"/>
              <a:tabLst>
                <a:tab pos="0" algn="l"/>
              </a:tabLst>
            </a:pPr>
            <a:r>
              <a:rPr lang="en-IN" sz="2400" b="0" strike="noStrike" spc="-1" dirty="0">
                <a:solidFill>
                  <a:schemeClr val="accent1"/>
                </a:solidFill>
                <a:latin typeface="Times New Roman"/>
              </a:rPr>
              <a:t>To imple</a:t>
            </a:r>
            <a:r>
              <a:rPr lang="en-IN" sz="2400" spc="-1" dirty="0">
                <a:solidFill>
                  <a:schemeClr val="accent1"/>
                </a:solidFill>
                <a:latin typeface="Times New Roman"/>
              </a:rPr>
              <a:t>ment RCA and 2*4 multiplier using the proposed approximate adder</a:t>
            </a:r>
            <a:endParaRPr lang="en-US" sz="2400" b="0" strike="noStrike" spc="-1" dirty="0">
              <a:solidFill>
                <a:schemeClr val="accent1"/>
              </a:solidFill>
              <a:latin typeface="Tw Cen MT"/>
            </a:endParaRPr>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2459"/>
          </a:xfrm>
        </p:spPr>
        <p:txBody>
          <a:bodyPr>
            <a:normAutofit/>
          </a:bodyPr>
          <a:lstStyle/>
          <a:p>
            <a:pPr algn="ctr"/>
            <a:r>
              <a:rPr lang="en-IN" sz="3200" dirty="0">
                <a:solidFill>
                  <a:srgbClr val="FF0000"/>
                </a:solidFill>
                <a:latin typeface="Times New Roman" panose="02020603050405020304" pitchFamily="18" charset="0"/>
                <a:cs typeface="Times New Roman" panose="02020603050405020304" pitchFamily="18" charset="0"/>
              </a:rPr>
              <a:t>PUBLICATIONS</a:t>
            </a:r>
          </a:p>
        </p:txBody>
      </p:sp>
      <p:sp>
        <p:nvSpPr>
          <p:cNvPr id="3" name="Content Placeholder 2"/>
          <p:cNvSpPr>
            <a:spLocks noGrp="1"/>
          </p:cNvSpPr>
          <p:nvPr>
            <p:ph idx="1"/>
          </p:nvPr>
        </p:nvSpPr>
        <p:spPr>
          <a:xfrm>
            <a:off x="838200" y="1427584"/>
            <a:ext cx="10515600" cy="4749379"/>
          </a:xfrm>
        </p:spPr>
        <p:txBody>
          <a:bodyPr>
            <a:normAutofit/>
          </a:bodyPr>
          <a:lstStyle/>
          <a:p>
            <a:pPr algn="just">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Submitted a Springer conference paper named “Energy-Efficient Approximate Adders Using CNTFET” to International Conference on Microelectronics Electromagnetics and Telecommunications (ICMEET-2022) conducted by Sri Vishnu Engineering College for Women’s, Bhimavaram.</a:t>
            </a:r>
          </a:p>
          <a:p>
            <a:pPr algn="just">
              <a:buFont typeface="Wingdings" panose="05000000000000000000" pitchFamily="2" charset="2"/>
              <a:buChar char="Ø"/>
            </a:pPr>
            <a:r>
              <a:rPr lang="en-IN" sz="2000" dirty="0">
                <a:solidFill>
                  <a:schemeClr val="accent1"/>
                </a:solidFill>
                <a:latin typeface="Times New Roman" panose="02020603050405020304" pitchFamily="18" charset="0"/>
                <a:cs typeface="Times New Roman" panose="02020603050405020304" pitchFamily="18" charset="0"/>
              </a:rPr>
              <a:t>A Journal Paper “Low Power and Energy Efficient Approximate Full Adders for RCA and Multiplier Applications” has to be Submitted. </a:t>
            </a:r>
          </a:p>
        </p:txBody>
      </p:sp>
      <p:sp>
        <p:nvSpPr>
          <p:cNvPr id="4" name="Slide Number Placeholder 3"/>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30</a:t>
            </a:fld>
            <a:endParaRPr lang="en-US" sz="1050" b="0" strike="noStrike" spc="-1">
              <a:latin typeface="Times New Roman"/>
            </a:endParaRPr>
          </a:p>
        </p:txBody>
      </p:sp>
    </p:spTree>
    <p:extLst>
      <p:ext uri="{BB962C8B-B14F-4D97-AF65-F5344CB8AC3E}">
        <p14:creationId xmlns:p14="http://schemas.microsoft.com/office/powerpoint/2010/main" val="3472170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693E-BB7D-4CC3-8A7C-C5EC9DCC65BC}"/>
              </a:ext>
            </a:extLst>
          </p:cNvPr>
          <p:cNvSpPr>
            <a:spLocks noGrp="1"/>
          </p:cNvSpPr>
          <p:nvPr>
            <p:ph type="title"/>
          </p:nvPr>
        </p:nvSpPr>
        <p:spPr>
          <a:xfrm>
            <a:off x="1141413" y="170843"/>
            <a:ext cx="9905998" cy="778484"/>
          </a:xfrm>
        </p:spPr>
        <p:txBody>
          <a:bodyPr>
            <a:normAutofit/>
          </a:bodyPr>
          <a:lstStyle/>
          <a:p>
            <a:pPr algn="ctr"/>
            <a:r>
              <a:rPr lang="en-IN" sz="3200" b="1" dirty="0">
                <a:solidFill>
                  <a:srgbClr val="FF0000"/>
                </a:solidFill>
                <a:effectLst/>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8037429-1697-4ADB-94BD-5D24CD75AE02}"/>
              </a:ext>
            </a:extLst>
          </p:cNvPr>
          <p:cNvSpPr>
            <a:spLocks noGrp="1"/>
          </p:cNvSpPr>
          <p:nvPr>
            <p:ph idx="1"/>
          </p:nvPr>
        </p:nvSpPr>
        <p:spPr>
          <a:xfrm>
            <a:off x="1141412" y="949326"/>
            <a:ext cx="9905999" cy="5407023"/>
          </a:xfrm>
        </p:spPr>
        <p:txBody>
          <a:bodyPr>
            <a:normAutofit/>
          </a:bodyPr>
          <a:lstStyle/>
          <a:p>
            <a:pPr marL="0" indent="0" algn="just">
              <a:buNone/>
            </a:pP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[1] Bhargav, A.; Huynh, P. Design and Analysis of Low-Power and High Speed Approximate Adders Using CNFETs. </a:t>
            </a:r>
            <a:r>
              <a:rPr lang="en-US" sz="1800" i="1"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Sensors</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t>
            </a:r>
            <a:r>
              <a:rPr lang="en-US" sz="1800" b="1"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2021</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t>
            </a:r>
            <a:r>
              <a:rPr lang="en-US" sz="1800" i="1"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21</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8203</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lgn="just">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[2] </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W. Yang, L. Wang and K. Li, "An Approximate Adder Design Based on Inexact Full Adders," 2021 IEEE 15th International Conference on Anti-counterfeiting, Security, and Identification (ASID), 2021, pp. 154-158,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doi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10.1109/ASID52932.2021.9651713.</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lgn="just">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[3] G. Ferreira, P. T. L. Pereira, G.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Paim</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E. Costa and S.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Bampi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 Power-Efficient FFT Hardware Architecture Exploiting Approximate Adders," 2021 IEEE 12th Latin America Symposium on Circuits and System (LASCAS), 2021, pp. 1-4,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doi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10.1109/LASCAS51355.2021.9667154.</a:t>
            </a:r>
          </a:p>
          <a:p>
            <a:pPr marL="0" indent="0" algn="just">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[4] </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W. Yang, L. Wang and K. Li, "An Approximate Adder Design Based on Inexact Full Adders," </a:t>
            </a:r>
            <a:r>
              <a:rPr lang="en-US" sz="1800" i="1"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2021 IEEE 15th International Conference on Anti-counterfeiting, Security, and Identification (ASID)</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2021, pp. 154-158,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doi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10.1109/ASID52932.2021.9651713.</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lgn="just">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[5] Zahoor, Furqan,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Fawnizu</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Hussin</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Farooq A.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Khanday</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Mohamad R. Ahmad,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Illani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Mohd</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Nawi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Chia Y.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Ooi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and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Fakhrul</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Z.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Rokhani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2021. "Carbon Nanotube Field Effect Transistor (CNTFET) and Resistive Random Access Memory (RRAM) Based Ternary Combinational Logic Circuits" Electronics 10, no. 1: 79. </a:t>
            </a:r>
          </a:p>
          <a:p>
            <a:pPr marL="0" indent="0" algn="just">
              <a:buNone/>
            </a:pPr>
            <a:r>
              <a:rPr lang="en-IN" sz="1800" kern="100" spc="-1" dirty="0">
                <a:solidFill>
                  <a:schemeClr val="accent1"/>
                </a:solidFill>
                <a:latin typeface="Times New Roman" panose="02020603050405020304" pitchFamily="18" charset="0"/>
                <a:ea typeface="NSimSun" panose="02010609030101010101" pitchFamily="49" charset="-122"/>
                <a:cs typeface="Times New Roman" panose="02020603050405020304" pitchFamily="18" charset="0"/>
              </a:rPr>
              <a:t>[6] </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Y. Shanmugam, S. Chandran, C. Rohith and R.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Silambarasan</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"Design and Analysis of Approximate Adders Using Multiplexer," 2021 7th International Conference on Advanced Computing and Communication Systems (ICACCS), 2021, pp. 977-980,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doi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10.1109/ICACCS51430.2021.9441853. </a:t>
            </a:r>
            <a:endParaRPr lang="en-US" sz="1800" spc="-1"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1800" spc="-1"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spc="-1"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endParaRPr>
          </a:p>
        </p:txBody>
      </p:sp>
      <p:sp>
        <p:nvSpPr>
          <p:cNvPr id="5" name="Slide Number Placeholder 4">
            <a:extLst>
              <a:ext uri="{FF2B5EF4-FFF2-40B4-BE49-F238E27FC236}">
                <a16:creationId xmlns:a16="http://schemas.microsoft.com/office/drawing/2014/main" id="{D6B7577F-FE7F-464C-82FD-6EF6E24C9E45}"/>
              </a:ext>
            </a:extLst>
          </p:cNvPr>
          <p:cNvSpPr>
            <a:spLocks noGrp="1"/>
          </p:cNvSpPr>
          <p:nvPr>
            <p:ph type="sldNum" sz="quarter" idx="12"/>
          </p:nvPr>
        </p:nvSpPr>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31</a:t>
            </a:fld>
            <a:endParaRPr lang="en-US" b="0" strike="noStrike" spc="-1">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282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D058-8626-556E-3AB6-C4C49482CD0F}"/>
              </a:ext>
            </a:extLst>
          </p:cNvPr>
          <p:cNvSpPr>
            <a:spLocks noGrp="1"/>
          </p:cNvSpPr>
          <p:nvPr>
            <p:ph type="title"/>
          </p:nvPr>
        </p:nvSpPr>
        <p:spPr>
          <a:xfrm>
            <a:off x="838200" y="365126"/>
            <a:ext cx="10515600" cy="530614"/>
          </a:xfrm>
        </p:spPr>
        <p:txBody>
          <a:bodyPr>
            <a:normAutofit/>
          </a:bodyPr>
          <a:lstStyle/>
          <a:p>
            <a:r>
              <a:rPr lang="en-IN" sz="2000" dirty="0" err="1">
                <a:solidFill>
                  <a:srgbClr val="FF0000"/>
                </a:solidFill>
                <a:latin typeface="Times New Roman" panose="02020603050405020304" pitchFamily="18" charset="0"/>
                <a:cs typeface="Times New Roman" panose="02020603050405020304" pitchFamily="18" charset="0"/>
              </a:rPr>
              <a:t>Contd</a:t>
            </a:r>
            <a:r>
              <a:rPr lang="en-IN" sz="2000"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6875E0CD-F45E-85F5-CDBB-0EF671158E69}"/>
              </a:ext>
            </a:extLst>
          </p:cNvPr>
          <p:cNvSpPr>
            <a:spLocks noGrp="1"/>
          </p:cNvSpPr>
          <p:nvPr>
            <p:ph idx="1"/>
          </p:nvPr>
        </p:nvSpPr>
        <p:spPr>
          <a:xfrm>
            <a:off x="838200" y="1007706"/>
            <a:ext cx="10515600" cy="5169257"/>
          </a:xfrm>
        </p:spPr>
        <p:txBody>
          <a:bodyPr/>
          <a:lstStyle/>
          <a:p>
            <a:pPr marL="0" indent="0" algn="just">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[7] </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Rahmati, Saeed &amp;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Farshidi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E. &amp; </a:t>
            </a:r>
            <a:r>
              <a:rPr lang="en-US"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Ganji</a:t>
            </a:r>
            <a:r>
              <a:rPr lang="en-US"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Jabbar. (2021). Low energy and area efficient quaternary multiplier with carbon nanotube field effect transistors. ETRI Journal. 43. 10.4218/etrij.2020-0045.</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[8] M. Ramasamy, G.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Narmadha</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and S.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Deivasigamani</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“Carry based approximate full adder for low power approximate computing,” 7th International Conference on Smart Computing &amp; Communications (ICSCC), pp. 1-4, 2019. </a:t>
            </a:r>
          </a:p>
          <a:p>
            <a:pPr marL="0" indent="0">
              <a:buNone/>
            </a:pPr>
            <a:r>
              <a:rPr lang="en-IN" sz="1800" spc="-1" dirty="0">
                <a:solidFill>
                  <a:schemeClr val="accent1"/>
                </a:solidFill>
                <a:latin typeface="Times New Roman" panose="02020603050405020304" pitchFamily="18" charset="0"/>
                <a:ea typeface="Times New Roman"/>
                <a:cs typeface="Times New Roman" panose="02020603050405020304" pitchFamily="18" charset="0"/>
              </a:rPr>
              <a:t>[9] </a:t>
            </a:r>
            <a:r>
              <a:rPr lang="en-IN" sz="1800" spc="-1" dirty="0" err="1">
                <a:solidFill>
                  <a:schemeClr val="accent1"/>
                </a:solidFill>
                <a:latin typeface="Times New Roman" panose="02020603050405020304" pitchFamily="18" charset="0"/>
                <a:ea typeface="Times New Roman"/>
                <a:cs typeface="Times New Roman" panose="02020603050405020304" pitchFamily="18" charset="0"/>
              </a:rPr>
              <a:t>Ghorbani</a:t>
            </a:r>
            <a:r>
              <a:rPr lang="en-IN" sz="1800" spc="-1" dirty="0">
                <a:solidFill>
                  <a:schemeClr val="accent1"/>
                </a:solidFill>
                <a:latin typeface="Times New Roman" panose="02020603050405020304" pitchFamily="18" charset="0"/>
                <a:ea typeface="Times New Roman"/>
                <a:cs typeface="Times New Roman" panose="02020603050405020304" pitchFamily="18" charset="0"/>
              </a:rPr>
              <a:t>, Ali &amp; </a:t>
            </a:r>
            <a:r>
              <a:rPr lang="en-IN" sz="1800" spc="-1" dirty="0" err="1">
                <a:solidFill>
                  <a:schemeClr val="accent1"/>
                </a:solidFill>
                <a:latin typeface="Times New Roman" panose="02020603050405020304" pitchFamily="18" charset="0"/>
                <a:ea typeface="Times New Roman"/>
                <a:cs typeface="Times New Roman" panose="02020603050405020304" pitchFamily="18" charset="0"/>
              </a:rPr>
              <a:t>Ghorbani</a:t>
            </a:r>
            <a:r>
              <a:rPr lang="en-IN" sz="1800" spc="-1" dirty="0">
                <a:solidFill>
                  <a:schemeClr val="accent1"/>
                </a:solidFill>
                <a:latin typeface="Times New Roman" panose="02020603050405020304" pitchFamily="18" charset="0"/>
                <a:ea typeface="Times New Roman"/>
                <a:cs typeface="Times New Roman" panose="02020603050405020304" pitchFamily="18" charset="0"/>
              </a:rPr>
              <a:t>, </a:t>
            </a:r>
            <a:r>
              <a:rPr lang="en-IN" sz="1800" spc="-1" dirty="0" err="1">
                <a:solidFill>
                  <a:schemeClr val="accent1"/>
                </a:solidFill>
                <a:latin typeface="Times New Roman" panose="02020603050405020304" pitchFamily="18" charset="0"/>
                <a:ea typeface="Times New Roman"/>
                <a:cs typeface="Times New Roman" panose="02020603050405020304" pitchFamily="18" charset="0"/>
              </a:rPr>
              <a:t>Ghazaleh</a:t>
            </a:r>
            <a:r>
              <a:rPr lang="en-IN" sz="1800" spc="-1" dirty="0">
                <a:solidFill>
                  <a:schemeClr val="accent1"/>
                </a:solidFill>
                <a:latin typeface="Times New Roman" panose="02020603050405020304" pitchFamily="18" charset="0"/>
                <a:ea typeface="Times New Roman"/>
                <a:cs typeface="Times New Roman" panose="02020603050405020304" pitchFamily="18" charset="0"/>
              </a:rPr>
              <a:t>. (2014). Energy Efficient Full Adder Cell Design With Using Carbon Nanotube Field Effect Transistors In 32 </a:t>
            </a:r>
            <a:r>
              <a:rPr lang="en-IN" sz="1800" spc="-1" dirty="0" err="1">
                <a:solidFill>
                  <a:schemeClr val="accent1"/>
                </a:solidFill>
                <a:latin typeface="Times New Roman" panose="02020603050405020304" pitchFamily="18" charset="0"/>
                <a:ea typeface="Times New Roman"/>
                <a:cs typeface="Times New Roman" panose="02020603050405020304" pitchFamily="18" charset="0"/>
              </a:rPr>
              <a:t>Nanometer</a:t>
            </a:r>
            <a:r>
              <a:rPr lang="en-IN" sz="1800" spc="-1" dirty="0">
                <a:solidFill>
                  <a:schemeClr val="accent1"/>
                </a:solidFill>
                <a:latin typeface="Times New Roman" panose="02020603050405020304" pitchFamily="18" charset="0"/>
                <a:ea typeface="Times New Roman"/>
                <a:cs typeface="Times New Roman" panose="02020603050405020304" pitchFamily="18" charset="0"/>
              </a:rPr>
              <a:t> Technology. International Journal of VLSI Design &amp; Communication Systems. 5. 10.5121/vlsic.2014.5501.</a:t>
            </a: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[10] V. Gupta, D. Mohapatra, A. Raghu Nathan, and K. Roy, “Low-power digital signal processing using approximate adders,” IEEE Trans.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OnComputer</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-Aided Design of Integrated Circuits and Systems, vol. 32,no. 1, pp. 124–137, Jan. 2013.</a:t>
            </a:r>
          </a:p>
          <a:p>
            <a:pPr marL="0" indent="0">
              <a:buNone/>
            </a:pP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[11] V. Gupta, D. Mohapatra, S. P. Park, A. Raghunathan and K. Roy, “IMPACT: </a:t>
            </a:r>
            <a:r>
              <a:rPr lang="en-IN" sz="1800" kern="100" dirty="0" err="1">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IMPrecise</a:t>
            </a:r>
            <a:r>
              <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rPr>
              <a:t> adders for low-power approximate computing,” IEEE/ACM International Symposium on Low Power Electronics and Design, Fukuoka, 2011, pp. 4</a:t>
            </a:r>
          </a:p>
          <a:p>
            <a:pPr marL="0" indent="0">
              <a:buNone/>
            </a:pPr>
            <a:endParaRPr lang="en-IN" sz="1800" kern="100" dirty="0">
              <a:solidFill>
                <a:schemeClr val="accent1"/>
              </a:solidFill>
              <a:effectLst/>
              <a:latin typeface="Times New Roman" panose="02020603050405020304" pitchFamily="18" charset="0"/>
              <a:ea typeface="NSimSun" panose="02010609030101010101" pitchFamily="49"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E946AD-0825-5A63-2DF2-0AC8FEBCE7AA}"/>
              </a:ext>
            </a:extLst>
          </p:cNvPr>
          <p:cNvSpPr>
            <a:spLocks noGrp="1"/>
          </p:cNvSpPr>
          <p:nvPr>
            <p:ph type="sldNum" sz="quarter" idx="12"/>
          </p:nvPr>
        </p:nvSpPr>
        <p:spPr/>
        <p:txBody>
          <a:bodyPr/>
          <a:lstStyle/>
          <a:p>
            <a:pPr algn="r">
              <a:lnSpc>
                <a:spcPct val="100000"/>
              </a:lnSpc>
            </a:pPr>
            <a:fld id="{40459520-5F90-47CD-B854-ED228334B2CA}" type="slidenum">
              <a:rPr lang="en-US" sz="1050" b="0" strike="noStrike" spc="-1" smtClean="0">
                <a:solidFill>
                  <a:srgbClr val="FFFFFF"/>
                </a:solidFill>
                <a:latin typeface="Tw Cen MT"/>
              </a:rPr>
              <a:t>32</a:t>
            </a:fld>
            <a:endParaRPr lang="en-US" sz="1050" b="0" strike="noStrike" spc="-1">
              <a:latin typeface="Times New Roman"/>
            </a:endParaRPr>
          </a:p>
        </p:txBody>
      </p:sp>
    </p:spTree>
    <p:extLst>
      <p:ext uri="{BB962C8B-B14F-4D97-AF65-F5344CB8AC3E}">
        <p14:creationId xmlns:p14="http://schemas.microsoft.com/office/powerpoint/2010/main" val="461635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usiness Thank-You Letter Examples">
            <a:extLst>
              <a:ext uri="{FF2B5EF4-FFF2-40B4-BE49-F238E27FC236}">
                <a16:creationId xmlns:a16="http://schemas.microsoft.com/office/drawing/2014/main" id="{5139B49D-B958-41AE-9740-FE15572E5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52F6557-BB37-4074-B594-F8169E46120B}"/>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rgbClr val="FFFFFF"/>
                </a:solidFill>
                <a:latin typeface="Tw Cen MT"/>
              </a:rPr>
              <a:t>33</a:t>
            </a:fld>
            <a:endParaRPr lang="en-US" sz="1050" b="0" strike="noStrike" spc="-1">
              <a:latin typeface="Times New Roman"/>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AB3816-DCD5-4729-A708-A6FC33A07CD3}"/>
              </a:ext>
            </a:extLst>
          </p:cNvPr>
          <p:cNvSpPr>
            <a:spLocks noGrp="1"/>
          </p:cNvSpPr>
          <p:nvPr>
            <p:ph type="sldNum" sz="quarter" idx="12"/>
          </p:nvPr>
        </p:nvSpPr>
        <p:spPr/>
        <p:txBody>
          <a:bodyPr/>
          <a:lstStyle/>
          <a:p>
            <a:pPr algn="r">
              <a:lnSpc>
                <a:spcPct val="100000"/>
              </a:lnSpc>
            </a:pPr>
            <a:fld id="{28B3F7C5-8633-404C-9340-D8F1C74134AC}" type="slidenum">
              <a:rPr lang="en-US" sz="1050" b="0" strike="noStrike" spc="-1" smtClean="0">
                <a:solidFill>
                  <a:schemeClr val="accent1"/>
                </a:solidFill>
                <a:latin typeface="Tw Cen MT"/>
              </a:rPr>
              <a:t>4</a:t>
            </a:fld>
            <a:endParaRPr lang="en-US" sz="1050" b="0" strike="noStrike" spc="-1" dirty="0">
              <a:solidFill>
                <a:schemeClr val="accent1"/>
              </a:solidFill>
              <a:latin typeface="Times New Roman"/>
            </a:endParaRPr>
          </a:p>
        </p:txBody>
      </p:sp>
      <p:sp>
        <p:nvSpPr>
          <p:cNvPr id="308" name="PlaceHolder 1"/>
          <p:cNvSpPr>
            <a:spLocks noGrp="1"/>
          </p:cNvSpPr>
          <p:nvPr>
            <p:ph type="title" idx="4294967295"/>
          </p:nvPr>
        </p:nvSpPr>
        <p:spPr>
          <a:xfrm>
            <a:off x="1323975" y="384177"/>
            <a:ext cx="9906000" cy="623530"/>
          </a:xfrm>
          <a:prstGeom prst="rect">
            <a:avLst/>
          </a:prstGeom>
          <a:noFill/>
          <a:ln w="0">
            <a:noFill/>
          </a:ln>
        </p:spPr>
        <p:txBody>
          <a:bodyPr anchor="ctr">
            <a:normAutofit/>
          </a:bodyPr>
          <a:lstStyle/>
          <a:p>
            <a:pPr algn="ctr">
              <a:lnSpc>
                <a:spcPct val="90000"/>
              </a:lnSpc>
            </a:pPr>
            <a:r>
              <a:rPr lang="en-IN" sz="3200" b="1" strike="noStrike" cap="all" spc="-1" dirty="0">
                <a:solidFill>
                  <a:srgbClr val="FF0000"/>
                </a:solidFill>
                <a:latin typeface="Times New Roman"/>
              </a:rPr>
              <a:t>INTRODUCTION</a:t>
            </a:r>
            <a:endParaRPr lang="en-US" sz="3200" b="0" strike="noStrike" spc="-1" dirty="0">
              <a:solidFill>
                <a:srgbClr val="FFFFFF"/>
              </a:solidFill>
              <a:latin typeface="Tw Cen MT"/>
            </a:endParaRPr>
          </a:p>
        </p:txBody>
      </p:sp>
      <p:sp>
        <p:nvSpPr>
          <p:cNvPr id="309" name="PlaceHolder 2"/>
          <p:cNvSpPr>
            <a:spLocks noGrp="1"/>
          </p:cNvSpPr>
          <p:nvPr>
            <p:ph idx="4294967295"/>
          </p:nvPr>
        </p:nvSpPr>
        <p:spPr>
          <a:xfrm>
            <a:off x="770853" y="1179221"/>
            <a:ext cx="10993582" cy="4786313"/>
          </a:xfrm>
          <a:prstGeom prst="rect">
            <a:avLst/>
          </a:prstGeom>
          <a:noFill/>
          <a:ln w="0">
            <a:noFill/>
          </a:ln>
        </p:spPr>
        <p:txBody>
          <a:bodyPr anchor="t">
            <a:noAutofit/>
          </a:bodyPr>
          <a:lstStyle/>
          <a:p>
            <a:pPr algn="just">
              <a:lnSpc>
                <a:spcPct val="120000"/>
              </a:lnSpc>
              <a:spcBef>
                <a:spcPts val="1001"/>
              </a:spcBef>
              <a:buSzPct val="125000"/>
              <a:buFont typeface="Wingdings" panose="05000000000000000000" pitchFamily="2" charset="2"/>
              <a:buChar char="Ø"/>
            </a:pPr>
            <a:r>
              <a:rPr lang="en-IN" sz="2000" b="0" strike="noStrike" spc="-1" dirty="0">
                <a:solidFill>
                  <a:schemeClr val="accent1"/>
                </a:solidFill>
                <a:latin typeface="Times New Roman" panose="02020603050405020304" pitchFamily="18" charset="0"/>
                <a:cs typeface="Times New Roman" panose="02020603050405020304" pitchFamily="18" charset="0"/>
              </a:rPr>
              <a:t>Approximate Computing is used to trade off the strict computing correctness of conventional full adder for better performance and energy efficiency of the digital computer system.</a:t>
            </a:r>
            <a:endParaRPr lang="en-US" sz="2000" b="0" strike="noStrike" spc="-1" dirty="0">
              <a:solidFill>
                <a:schemeClr val="accent1"/>
              </a:solidFill>
              <a:latin typeface="Times New Roman" panose="02020603050405020304" pitchFamily="18" charset="0"/>
              <a:cs typeface="Times New Roman" panose="02020603050405020304" pitchFamily="18" charset="0"/>
            </a:endParaRPr>
          </a:p>
          <a:p>
            <a:pPr algn="just">
              <a:lnSpc>
                <a:spcPct val="120000"/>
              </a:lnSpc>
              <a:spcBef>
                <a:spcPts val="1001"/>
              </a:spcBef>
              <a:buSzPct val="125000"/>
              <a:buFont typeface="Wingdings" panose="05000000000000000000" pitchFamily="2" charset="2"/>
              <a:buChar char="Ø"/>
            </a:pPr>
            <a:r>
              <a:rPr lang="en-IN" sz="2000" b="0" strike="noStrike" spc="-1" dirty="0">
                <a:solidFill>
                  <a:schemeClr val="accent1"/>
                </a:solidFill>
                <a:latin typeface="Times New Roman" panose="02020603050405020304" pitchFamily="18" charset="0"/>
                <a:cs typeface="Times New Roman" panose="02020603050405020304" pitchFamily="18" charset="0"/>
              </a:rPr>
              <a:t>Approximate adders allow operating in parallel for high speed and energy efficiency with an existing chance of incorrect results.</a:t>
            </a:r>
            <a:endParaRPr lang="en-US" sz="2000" b="0" strike="noStrike" spc="-1" dirty="0">
              <a:solidFill>
                <a:schemeClr val="accent1"/>
              </a:solidFill>
              <a:latin typeface="Times New Roman" panose="02020603050405020304" pitchFamily="18" charset="0"/>
              <a:cs typeface="Times New Roman" panose="02020603050405020304" pitchFamily="18" charset="0"/>
            </a:endParaRPr>
          </a:p>
          <a:p>
            <a:pPr algn="just">
              <a:lnSpc>
                <a:spcPct val="120000"/>
              </a:lnSpc>
              <a:spcBef>
                <a:spcPts val="1001"/>
              </a:spcBef>
              <a:buSzPct val="125000"/>
              <a:buFont typeface="Wingdings" panose="05000000000000000000" pitchFamily="2" charset="2"/>
              <a:buChar char="Ø"/>
            </a:pPr>
            <a:r>
              <a:rPr lang="en-IN" sz="2000" b="0" strike="noStrike" spc="-1" dirty="0">
                <a:solidFill>
                  <a:schemeClr val="accent1"/>
                </a:solidFill>
                <a:latin typeface="Times New Roman" panose="02020603050405020304" pitchFamily="18" charset="0"/>
                <a:cs typeface="Times New Roman" panose="02020603050405020304" pitchFamily="18" charset="0"/>
              </a:rPr>
              <a:t>Approximate Adders are mainly used for Image processing, Audio, Video Processing, and Machine learning applications.</a:t>
            </a:r>
          </a:p>
          <a:p>
            <a:pPr algn="just">
              <a:lnSpc>
                <a:spcPct val="120000"/>
              </a:lnSpc>
              <a:spcBef>
                <a:spcPts val="1001"/>
              </a:spcBef>
              <a:buSzPct val="125000"/>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The Carbon Nanotube Field Effect Transistor  (CNFET) is used widely in nanotechnologies in place of MOSFETs. These comprise of two types P- type CNFET and n-type CNFET. </a:t>
            </a:r>
          </a:p>
          <a:p>
            <a:pPr algn="just">
              <a:lnSpc>
                <a:spcPct val="120000"/>
              </a:lnSpc>
              <a:spcBef>
                <a:spcPts val="1001"/>
              </a:spcBef>
              <a:buSzPct val="125000"/>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The CNTFETs are one-atom-thick layer graphene tubes that are transformed into cylindrical pipes. As compared to MOSFETs switching speed is high for CNTFETs. </a:t>
            </a:r>
          </a:p>
          <a:p>
            <a:pPr marL="0" indent="0" algn="just">
              <a:lnSpc>
                <a:spcPct val="120000"/>
              </a:lnSpc>
              <a:spcBef>
                <a:spcPts val="1001"/>
              </a:spcBef>
              <a:buSzPct val="125000"/>
              <a:buNone/>
            </a:pPr>
            <a:endParaRPr lang="en-US" sz="2000" b="0" strike="noStrike" spc="-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7808-B39B-4ADB-99EF-8636065346D9}"/>
              </a:ext>
            </a:extLst>
          </p:cNvPr>
          <p:cNvSpPr>
            <a:spLocks noGrp="1"/>
          </p:cNvSpPr>
          <p:nvPr>
            <p:ph type="title"/>
          </p:nvPr>
        </p:nvSpPr>
        <p:spPr>
          <a:xfrm>
            <a:off x="802766" y="181558"/>
            <a:ext cx="10515600" cy="624689"/>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Cont..</a:t>
            </a:r>
            <a:endParaRPr lang="en-IN" sz="3200" dirty="0"/>
          </a:p>
        </p:txBody>
      </p:sp>
      <p:sp>
        <p:nvSpPr>
          <p:cNvPr id="3" name="Content Placeholder 2">
            <a:extLst>
              <a:ext uri="{FF2B5EF4-FFF2-40B4-BE49-F238E27FC236}">
                <a16:creationId xmlns:a16="http://schemas.microsoft.com/office/drawing/2014/main" id="{1A37F432-592C-478D-B634-E1F9ABDE33A2}"/>
              </a:ext>
            </a:extLst>
          </p:cNvPr>
          <p:cNvSpPr>
            <a:spLocks noGrp="1"/>
          </p:cNvSpPr>
          <p:nvPr>
            <p:ph idx="1"/>
          </p:nvPr>
        </p:nvSpPr>
        <p:spPr>
          <a:xfrm>
            <a:off x="731898" y="703836"/>
            <a:ext cx="10586468" cy="4394946"/>
          </a:xfrm>
        </p:spPr>
        <p:txBody>
          <a:bodyPr>
            <a:normAutofit/>
          </a:bodyPr>
          <a:lstStyle/>
          <a:p>
            <a:pPr algn="just">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Due to this factor, the Power dissipation is low for CNFET circuits than for MOSFET circuits. CNTFETs provide the opportunity to control the threshold voltage by changing the diameter of CNT, or chirality vector. </a:t>
            </a:r>
            <a:endParaRPr lang="en-US" sz="2000" b="0" i="0" dirty="0">
              <a:solidFill>
                <a:schemeClr val="accent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solidFill>
                  <a:schemeClr val="accent1"/>
                </a:solidFill>
                <a:effectLst/>
                <a:latin typeface="Times New Roman" panose="02020603050405020304" pitchFamily="18" charset="0"/>
                <a:cs typeface="Times New Roman" panose="02020603050405020304" pitchFamily="18" charset="0"/>
              </a:rPr>
              <a:t>Carbon nanotubes are composed of tubular graphite plates that are based on the chirality vector </a:t>
            </a:r>
            <a:r>
              <a:rPr lang="en-US" sz="2000" b="0" i="1" dirty="0">
                <a:solidFill>
                  <a:schemeClr val="accent1"/>
                </a:solidFill>
                <a:effectLst/>
                <a:latin typeface="Times New Roman" panose="02020603050405020304" pitchFamily="18" charset="0"/>
                <a:cs typeface="Times New Roman" panose="02020603050405020304" pitchFamily="18" charset="0"/>
              </a:rPr>
              <a:t>C</a:t>
            </a:r>
            <a:r>
              <a:rPr lang="en-US" sz="2000" b="0" i="0" dirty="0">
                <a:solidFill>
                  <a:schemeClr val="accent1"/>
                </a:solidFill>
                <a:effectLst/>
                <a:latin typeface="Times New Roman" panose="02020603050405020304" pitchFamily="18" charset="0"/>
                <a:cs typeface="Times New Roman" panose="02020603050405020304" pitchFamily="18" charset="0"/>
              </a:rPr>
              <a:t> = </a:t>
            </a:r>
            <a:r>
              <a:rPr lang="en-US" sz="2000" b="0" i="1" dirty="0">
                <a:solidFill>
                  <a:schemeClr val="accent1"/>
                </a:solidFill>
                <a:effectLst/>
                <a:latin typeface="Times New Roman" panose="02020603050405020304" pitchFamily="18" charset="0"/>
                <a:cs typeface="Times New Roman" panose="02020603050405020304" pitchFamily="18" charset="0"/>
              </a:rPr>
              <a:t>ma</a:t>
            </a:r>
            <a:r>
              <a:rPr lang="en-US" sz="2000" b="0" i="0" baseline="-25000" dirty="0">
                <a:solidFill>
                  <a:schemeClr val="accent1"/>
                </a:solidFill>
                <a:effectLst/>
                <a:latin typeface="Times New Roman" panose="02020603050405020304" pitchFamily="18" charset="0"/>
                <a:cs typeface="Times New Roman" panose="02020603050405020304" pitchFamily="18" charset="0"/>
              </a:rPr>
              <a:t>1</a:t>
            </a:r>
            <a:r>
              <a:rPr lang="en-US" sz="2000" b="0" i="0" dirty="0">
                <a:solidFill>
                  <a:schemeClr val="accent1"/>
                </a:solidFill>
                <a:effectLst/>
                <a:latin typeface="Times New Roman" panose="02020603050405020304" pitchFamily="18" charset="0"/>
                <a:cs typeface="Times New Roman" panose="02020603050405020304" pitchFamily="18" charset="0"/>
              </a:rPr>
              <a:t> + </a:t>
            </a:r>
            <a:r>
              <a:rPr lang="en-US" sz="2000" b="0" i="1" dirty="0">
                <a:solidFill>
                  <a:schemeClr val="accent1"/>
                </a:solidFill>
                <a:effectLst/>
                <a:latin typeface="Times New Roman" panose="02020603050405020304" pitchFamily="18" charset="0"/>
                <a:cs typeface="Times New Roman" panose="02020603050405020304" pitchFamily="18" charset="0"/>
              </a:rPr>
              <a:t>na</a:t>
            </a:r>
            <a:r>
              <a:rPr lang="en-US" sz="2000" b="0" i="0" baseline="-25000" dirty="0">
                <a:solidFill>
                  <a:schemeClr val="accent1"/>
                </a:solidFill>
                <a:effectLst/>
                <a:latin typeface="Times New Roman" panose="02020603050405020304" pitchFamily="18" charset="0"/>
                <a:cs typeface="Times New Roman" panose="02020603050405020304" pitchFamily="18" charset="0"/>
              </a:rPr>
              <a:t>2</a:t>
            </a:r>
            <a:r>
              <a:rPr lang="en-US" sz="2000" b="0" i="0" dirty="0">
                <a:solidFill>
                  <a:schemeClr val="accent1"/>
                </a:solidFill>
                <a:effectLst/>
                <a:latin typeface="Times New Roman" panose="02020603050405020304" pitchFamily="18" charset="0"/>
                <a:cs typeface="Times New Roman" panose="02020603050405020304" pitchFamily="18" charset="0"/>
              </a:rPr>
              <a:t> where </a:t>
            </a:r>
            <a:r>
              <a:rPr lang="en-US" sz="2000" b="0" i="1" dirty="0">
                <a:solidFill>
                  <a:schemeClr val="accent1"/>
                </a:solidFill>
                <a:effectLst/>
                <a:latin typeface="Times New Roman" panose="02020603050405020304" pitchFamily="18" charset="0"/>
                <a:cs typeface="Times New Roman" panose="02020603050405020304" pitchFamily="18" charset="0"/>
              </a:rPr>
              <a:t>a</a:t>
            </a:r>
            <a:r>
              <a:rPr lang="en-US" sz="2000" b="0" i="0" baseline="-25000" dirty="0">
                <a:solidFill>
                  <a:schemeClr val="accent1"/>
                </a:solidFill>
                <a:effectLst/>
                <a:latin typeface="Times New Roman" panose="02020603050405020304" pitchFamily="18" charset="0"/>
                <a:cs typeface="Times New Roman" panose="02020603050405020304" pitchFamily="18" charset="0"/>
              </a:rPr>
              <a:t>1</a:t>
            </a:r>
            <a:r>
              <a:rPr lang="en-US" sz="2000" b="0" i="0" dirty="0">
                <a:solidFill>
                  <a:schemeClr val="accent1"/>
                </a:solidFill>
                <a:effectLst/>
                <a:latin typeface="Times New Roman" panose="02020603050405020304" pitchFamily="18" charset="0"/>
                <a:cs typeface="Times New Roman" panose="02020603050405020304" pitchFamily="18" charset="0"/>
              </a:rPr>
              <a:t> and </a:t>
            </a:r>
            <a:r>
              <a:rPr lang="en-US" sz="2000" b="0" i="1" dirty="0">
                <a:solidFill>
                  <a:schemeClr val="accent1"/>
                </a:solidFill>
                <a:effectLst/>
                <a:latin typeface="Times New Roman" panose="02020603050405020304" pitchFamily="18" charset="0"/>
                <a:cs typeface="Times New Roman" panose="02020603050405020304" pitchFamily="18" charset="0"/>
              </a:rPr>
              <a:t>a</a:t>
            </a:r>
            <a:r>
              <a:rPr lang="en-US" sz="2000" b="0" i="0" baseline="-25000" dirty="0">
                <a:solidFill>
                  <a:schemeClr val="accent1"/>
                </a:solidFill>
                <a:effectLst/>
                <a:latin typeface="Times New Roman" panose="02020603050405020304" pitchFamily="18" charset="0"/>
                <a:cs typeface="Times New Roman" panose="02020603050405020304" pitchFamily="18" charset="0"/>
              </a:rPr>
              <a:t>2</a:t>
            </a:r>
            <a:r>
              <a:rPr lang="en-US" sz="2000" b="0" i="0" dirty="0">
                <a:solidFill>
                  <a:schemeClr val="accent1"/>
                </a:solidFill>
                <a:effectLst/>
                <a:latin typeface="Times New Roman" panose="02020603050405020304" pitchFamily="18" charset="0"/>
                <a:cs typeface="Times New Roman" panose="02020603050405020304" pitchFamily="18" charset="0"/>
              </a:rPr>
              <a:t> are the unit vectors of the graphite plate, and the chirality (</a:t>
            </a:r>
            <a:r>
              <a:rPr lang="en-US" sz="2000" b="0" i="1" dirty="0">
                <a:solidFill>
                  <a:schemeClr val="accent1"/>
                </a:solidFill>
                <a:effectLst/>
                <a:latin typeface="Times New Roman" panose="02020603050405020304" pitchFamily="18" charset="0"/>
                <a:cs typeface="Times New Roman" panose="02020603050405020304" pitchFamily="18" charset="0"/>
              </a:rPr>
              <a:t>m</a:t>
            </a:r>
            <a:r>
              <a:rPr lang="en-US" sz="2000" b="0" i="0" dirty="0">
                <a:solidFill>
                  <a:schemeClr val="accent1"/>
                </a:solidFill>
                <a:effectLst/>
                <a:latin typeface="Times New Roman" panose="02020603050405020304" pitchFamily="18" charset="0"/>
                <a:cs typeface="Times New Roman" panose="02020603050405020304" pitchFamily="18" charset="0"/>
              </a:rPr>
              <a:t>, </a:t>
            </a:r>
            <a:r>
              <a:rPr lang="en-US" sz="2000" b="0" i="1" dirty="0">
                <a:solidFill>
                  <a:schemeClr val="accent1"/>
                </a:solidFill>
                <a:effectLst/>
                <a:latin typeface="Times New Roman" panose="02020603050405020304" pitchFamily="18" charset="0"/>
                <a:cs typeface="Times New Roman" panose="02020603050405020304" pitchFamily="18" charset="0"/>
              </a:rPr>
              <a:t>n</a:t>
            </a:r>
            <a:r>
              <a:rPr lang="en-US" sz="2000" b="0" i="0" dirty="0">
                <a:solidFill>
                  <a:schemeClr val="accent1"/>
                </a:solidFill>
                <a:effectLst/>
                <a:latin typeface="Times New Roman" panose="02020603050405020304" pitchFamily="18" charset="0"/>
                <a:cs typeface="Times New Roman" panose="02020603050405020304" pitchFamily="18" charset="0"/>
              </a:rPr>
              <a:t>) determines how the CNTs twist.</a:t>
            </a:r>
            <a:r>
              <a:rPr lang="en-US" sz="2000" dirty="0">
                <a:solidFill>
                  <a:schemeClr val="accent1"/>
                </a:solidFill>
                <a:latin typeface="Times New Roman" panose="02020603050405020304" pitchFamily="18" charset="0"/>
                <a:cs typeface="Times New Roman" panose="02020603050405020304" pitchFamily="18" charset="0"/>
              </a:rPr>
              <a:t>                                                   </a:t>
            </a:r>
            <a:endParaRPr lang="en-IN" sz="2000"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6047B6-14E3-459A-91F1-4090CCC016AB}"/>
              </a:ext>
            </a:extLst>
          </p:cNvPr>
          <p:cNvSpPr>
            <a:spLocks noGrp="1"/>
          </p:cNvSpPr>
          <p:nvPr>
            <p:ph type="sldNum" sz="quarter" idx="12"/>
          </p:nvPr>
        </p:nvSpPr>
        <p:spPr/>
        <p:txBody>
          <a:bodyPr/>
          <a:lstStyle/>
          <a:p>
            <a:pPr algn="r">
              <a:lnSpc>
                <a:spcPct val="100000"/>
              </a:lnSpc>
            </a:pPr>
            <a:fld id="{40459520-5F90-47CD-B854-ED228334B2CA}" type="slidenum">
              <a:rPr lang="en-US" b="0" strike="noStrike" spc="-1" smtClean="0">
                <a:solidFill>
                  <a:schemeClr val="accent1"/>
                </a:solidFill>
                <a:latin typeface="Times New Roman" panose="02020603050405020304" pitchFamily="18" charset="0"/>
                <a:cs typeface="Times New Roman" panose="02020603050405020304" pitchFamily="18" charset="0"/>
              </a:rPr>
              <a:t>5</a:t>
            </a:fld>
            <a:endParaRPr lang="en-US" b="0" strike="noStrike" spc="-1">
              <a:solidFill>
                <a:schemeClr val="accent1"/>
              </a:solidFill>
              <a:latin typeface="Times New Roman" panose="02020603050405020304" pitchFamily="18" charset="0"/>
              <a:cs typeface="Times New Roman" panose="02020603050405020304" pitchFamily="18" charset="0"/>
            </a:endParaRPr>
          </a:p>
        </p:txBody>
      </p:sp>
      <p:pic>
        <p:nvPicPr>
          <p:cNvPr id="1026" name="Picture 2" descr="Carbon nanotube transistors make the leap from lab to factory floor">
            <a:extLst>
              <a:ext uri="{FF2B5EF4-FFF2-40B4-BE49-F238E27FC236}">
                <a16:creationId xmlns:a16="http://schemas.microsoft.com/office/drawing/2014/main" id="{E3BA5DAF-9740-424A-9968-C317E94679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9" r="4637" b="3333"/>
          <a:stretch/>
        </p:blipFill>
        <p:spPr bwMode="auto">
          <a:xfrm>
            <a:off x="3595540" y="2559683"/>
            <a:ext cx="3625290" cy="306137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1969D16-A51B-4EF0-8EB2-81B0C8B0C417}"/>
              </a:ext>
            </a:extLst>
          </p:cNvPr>
          <p:cNvSpPr/>
          <p:nvPr/>
        </p:nvSpPr>
        <p:spPr>
          <a:xfrm>
            <a:off x="3739048" y="5784832"/>
            <a:ext cx="3067051" cy="369332"/>
          </a:xfrm>
          <a:prstGeom prst="rect">
            <a:avLst/>
          </a:prstGeom>
        </p:spPr>
        <p:txBody>
          <a:bodyPr wrap="square">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Fig.1: Structure CNTFET</a:t>
            </a:r>
            <a:endParaRPr lang="en-US" spc="-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07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F448AE-4009-42DF-930F-FCF4B5256E78}"/>
              </a:ext>
            </a:extLst>
          </p:cNvPr>
          <p:cNvSpPr>
            <a:spLocks noGrp="1"/>
          </p:cNvSpPr>
          <p:nvPr>
            <p:ph type="title"/>
          </p:nvPr>
        </p:nvSpPr>
        <p:spPr>
          <a:xfrm>
            <a:off x="1141560" y="618480"/>
            <a:ext cx="9905760" cy="581670"/>
          </a:xfrm>
        </p:spPr>
        <p:txBody>
          <a:bodyPr/>
          <a:lstStyle/>
          <a:p>
            <a:r>
              <a:rPr lang="en-IN" sz="3200" dirty="0">
                <a:solidFill>
                  <a:srgbClr val="FF0000"/>
                </a:solidFill>
                <a:latin typeface="Times New Roman" panose="02020603050405020304" pitchFamily="18" charset="0"/>
                <a:cs typeface="Times New Roman" panose="02020603050405020304" pitchFamily="18" charset="0"/>
              </a:rPr>
              <a:t>C</a:t>
            </a:r>
            <a:r>
              <a:rPr lang="en-IN" sz="3200" cap="none" dirty="0">
                <a:solidFill>
                  <a:srgbClr val="FF0000"/>
                </a:solidFill>
                <a:latin typeface="Times New Roman" panose="02020603050405020304" pitchFamily="18" charset="0"/>
                <a:cs typeface="Times New Roman" panose="02020603050405020304" pitchFamily="18" charset="0"/>
              </a:rPr>
              <a:t>ont</a:t>
            </a:r>
            <a:r>
              <a:rPr lang="en-IN" sz="3200" dirty="0">
                <a:solidFill>
                  <a:srgbClr val="FF0000"/>
                </a:solidFill>
                <a:latin typeface="Times New Roman" panose="02020603050405020304" pitchFamily="18" charset="0"/>
                <a:cs typeface="Times New Roman" panose="02020603050405020304" pitchFamily="18" charset="0"/>
              </a:rPr>
              <a:t>..</a:t>
            </a:r>
          </a:p>
        </p:txBody>
      </p:sp>
      <p:pic>
        <p:nvPicPr>
          <p:cNvPr id="6" name="Content Placeholder 5">
            <a:extLst>
              <a:ext uri="{FF2B5EF4-FFF2-40B4-BE49-F238E27FC236}">
                <a16:creationId xmlns:a16="http://schemas.microsoft.com/office/drawing/2014/main" id="{901D2D9A-B883-4230-AD3A-B27FB462B667}"/>
              </a:ext>
            </a:extLst>
          </p:cNvPr>
          <p:cNvPicPr>
            <a:picLocks noGrp="1" noChangeAspect="1"/>
          </p:cNvPicPr>
          <p:nvPr>
            <p:ph/>
          </p:nvPr>
        </p:nvPicPr>
        <p:blipFill rotWithShape="1">
          <a:blip r:embed="rId2"/>
          <a:srcRect l="2058" t="4004"/>
          <a:stretch/>
        </p:blipFill>
        <p:spPr>
          <a:xfrm>
            <a:off x="2819400" y="1543049"/>
            <a:ext cx="5886449" cy="3190875"/>
          </a:xfrm>
          <a:prstGeom prst="rect">
            <a:avLst/>
          </a:prstGeom>
        </p:spPr>
      </p:pic>
      <p:sp>
        <p:nvSpPr>
          <p:cNvPr id="7" name="Rectangle 6">
            <a:extLst>
              <a:ext uri="{FF2B5EF4-FFF2-40B4-BE49-F238E27FC236}">
                <a16:creationId xmlns:a16="http://schemas.microsoft.com/office/drawing/2014/main" id="{CC6A4A27-467D-4E3C-A9CD-2DEFBF3E9554}"/>
              </a:ext>
            </a:extLst>
          </p:cNvPr>
          <p:cNvSpPr/>
          <p:nvPr/>
        </p:nvSpPr>
        <p:spPr>
          <a:xfrm>
            <a:off x="3987870" y="5130284"/>
            <a:ext cx="3040961" cy="369332"/>
          </a:xfrm>
          <a:prstGeom prst="rect">
            <a:avLst/>
          </a:prstGeom>
        </p:spPr>
        <p:txBody>
          <a:bodyPr wrap="none">
            <a:spAutoFit/>
          </a:bodyPr>
          <a:lstStyle/>
          <a:p>
            <a:pPr>
              <a:lnSpc>
                <a:spcPct val="100000"/>
              </a:lnSpc>
            </a:pPr>
            <a:r>
              <a:rPr lang="en-IN" spc="-1" dirty="0">
                <a:solidFill>
                  <a:schemeClr val="accent5"/>
                </a:solidFill>
                <a:latin typeface="Times New Roman" panose="02020603050405020304" pitchFamily="18" charset="0"/>
                <a:cs typeface="Times New Roman" panose="02020603050405020304" pitchFamily="18" charset="0"/>
              </a:rPr>
              <a:t>Fig.2:Approximate Computing</a:t>
            </a:r>
            <a:endParaRPr lang="en-US" spc="-1" dirty="0">
              <a:solidFill>
                <a:schemeClr val="accent5"/>
              </a:solidFill>
              <a:latin typeface="Times New Roman" panose="02020603050405020304" pitchFamily="18" charset="0"/>
              <a:cs typeface="Times New Roman" panose="02020603050405020304" pitchFamily="18" charset="0"/>
            </a:endParaRPr>
          </a:p>
        </p:txBody>
      </p:sp>
      <p:sp>
        <p:nvSpPr>
          <p:cNvPr id="5" name="Slide Number Placeholder 2">
            <a:extLst>
              <a:ext uri="{FF2B5EF4-FFF2-40B4-BE49-F238E27FC236}">
                <a16:creationId xmlns:a16="http://schemas.microsoft.com/office/drawing/2014/main" id="{DCE60B31-5CBA-493C-8C3C-4B523060751A}"/>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8B3F7C5-8633-404C-9340-D8F1C74134AC}" type="slidenum">
              <a:rPr lang="en-US" sz="1050" spc="-1" smtClean="0">
                <a:solidFill>
                  <a:schemeClr val="accent1"/>
                </a:solidFill>
                <a:latin typeface="Tw Cen MT"/>
              </a:rPr>
              <a:pPr algn="r"/>
              <a:t>6</a:t>
            </a:fld>
            <a:endParaRPr lang="en-US" sz="1050" spc="-1" dirty="0">
              <a:solidFill>
                <a:schemeClr val="accent1"/>
              </a:solidFill>
              <a:latin typeface="Times New Roman"/>
            </a:endParaRPr>
          </a:p>
        </p:txBody>
      </p:sp>
    </p:spTree>
    <p:extLst>
      <p:ext uri="{BB962C8B-B14F-4D97-AF65-F5344CB8AC3E}">
        <p14:creationId xmlns:p14="http://schemas.microsoft.com/office/powerpoint/2010/main" val="303971531"/>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495D-7894-45F5-AA28-406F821980FB}"/>
              </a:ext>
            </a:extLst>
          </p:cNvPr>
          <p:cNvSpPr>
            <a:spLocks noGrp="1"/>
          </p:cNvSpPr>
          <p:nvPr>
            <p:ph type="title"/>
          </p:nvPr>
        </p:nvSpPr>
        <p:spPr>
          <a:xfrm>
            <a:off x="942255" y="196934"/>
            <a:ext cx="9905760" cy="511851"/>
          </a:xfrm>
        </p:spPr>
        <p:txBody>
          <a:bodyPr/>
          <a:lstStyle/>
          <a:p>
            <a:pPr algn="ctr">
              <a:lnSpc>
                <a:spcPct val="120000"/>
              </a:lnSpc>
              <a:spcBef>
                <a:spcPts val="1001"/>
              </a:spcBef>
              <a:buClr>
                <a:schemeClr val="accent1"/>
              </a:buClr>
              <a:buSzPct val="125000"/>
            </a:pPr>
            <a:r>
              <a:rPr lang="en-IN" sz="3600" spc="-1" dirty="0">
                <a:solidFill>
                  <a:srgbClr val="FF0000"/>
                </a:solidFill>
                <a:latin typeface="Times New Roman"/>
              </a:rPr>
              <a:t>Exact Full Adder Circuit</a:t>
            </a:r>
          </a:p>
        </p:txBody>
      </p:sp>
      <p:sp>
        <p:nvSpPr>
          <p:cNvPr id="3" name="Subtitle 2">
            <a:extLst>
              <a:ext uri="{FF2B5EF4-FFF2-40B4-BE49-F238E27FC236}">
                <a16:creationId xmlns:a16="http://schemas.microsoft.com/office/drawing/2014/main" id="{4330B258-86F2-4A5D-A468-771675DB1F99}"/>
              </a:ext>
            </a:extLst>
          </p:cNvPr>
          <p:cNvSpPr>
            <a:spLocks noGrp="1"/>
          </p:cNvSpPr>
          <p:nvPr>
            <p:ph type="subTitle"/>
          </p:nvPr>
        </p:nvSpPr>
        <p:spPr>
          <a:xfrm>
            <a:off x="742950" y="1447800"/>
            <a:ext cx="10304370" cy="4343160"/>
          </a:xfrm>
        </p:spPr>
        <p:txBody>
          <a:bodyPr/>
          <a:lstStyle/>
          <a:p>
            <a:pPr marL="0" indent="0">
              <a:buNone/>
            </a:pPr>
            <a:r>
              <a:rPr lang="en-IN" dirty="0">
                <a:solidFill>
                  <a:schemeClr val="bg1"/>
                </a:solidFill>
                <a:latin typeface="Times New Roman" panose="02020603050405020304" pitchFamily="18" charset="0"/>
                <a:cs typeface="Times New Roman" panose="02020603050405020304" pitchFamily="18" charset="0"/>
              </a:rPr>
              <a:t> </a:t>
            </a:r>
            <a:endParaRPr lang="en-IN"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1"/>
              </a:solidFill>
              <a:latin typeface="Times New Roman" panose="02020603050405020304" pitchFamily="18" charset="0"/>
              <a:cs typeface="Times New Roman" panose="02020603050405020304" pitchFamily="18" charset="0"/>
            </a:endParaRPr>
          </a:p>
          <a:p>
            <a:r>
              <a:rPr lang="en-IN" sz="2400" dirty="0">
                <a:solidFill>
                  <a:schemeClr val="accent1"/>
                </a:solidFill>
                <a:latin typeface="Times New Roman" panose="02020603050405020304" pitchFamily="18" charset="0"/>
                <a:cs typeface="Times New Roman" panose="02020603050405020304" pitchFamily="18" charset="0"/>
              </a:rPr>
              <a:t>    No. of transistors: 24</a:t>
            </a: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D3BBEDB-1EB8-4F1C-A467-A7B6B7C74F9B}"/>
              </a:ext>
            </a:extLst>
          </p:cNvPr>
          <p:cNvSpPr/>
          <p:nvPr/>
        </p:nvSpPr>
        <p:spPr>
          <a:xfrm>
            <a:off x="2168821" y="4180688"/>
            <a:ext cx="3067051" cy="369332"/>
          </a:xfrm>
          <a:prstGeom prst="rect">
            <a:avLst/>
          </a:prstGeom>
        </p:spPr>
        <p:txBody>
          <a:bodyPr wrap="square">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Fig.3: Exact Full Adder</a:t>
            </a:r>
            <a:endParaRPr lang="en-US"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C5BCCFAF-C185-4739-AABC-9AFD764115AA}"/>
              </a:ext>
            </a:extLst>
          </p:cNvPr>
          <p:cNvGraphicFramePr/>
          <p:nvPr>
            <p:extLst>
              <p:ext uri="{D42A27DB-BD31-4B8C-83A1-F6EECF244321}">
                <p14:modId xmlns:p14="http://schemas.microsoft.com/office/powerpoint/2010/main" val="3258942409"/>
              </p:ext>
            </p:extLst>
          </p:nvPr>
        </p:nvGraphicFramePr>
        <p:xfrm>
          <a:off x="7457695" y="2358554"/>
          <a:ext cx="3792105" cy="3436320"/>
        </p:xfrm>
        <a:graphic>
          <a:graphicData uri="http://schemas.openxmlformats.org/drawingml/2006/table">
            <a:tbl>
              <a:tblPr>
                <a:tableStyleId>{BDBED569-4797-4DF1-A0F4-6AAB3CD982D8}</a:tableStyleId>
              </a:tblPr>
              <a:tblGrid>
                <a:gridCol w="654840">
                  <a:extLst>
                    <a:ext uri="{9D8B030D-6E8A-4147-A177-3AD203B41FA5}">
                      <a16:colId xmlns:a16="http://schemas.microsoft.com/office/drawing/2014/main" val="20000"/>
                    </a:ext>
                  </a:extLst>
                </a:gridCol>
                <a:gridCol w="654840">
                  <a:extLst>
                    <a:ext uri="{9D8B030D-6E8A-4147-A177-3AD203B41FA5}">
                      <a16:colId xmlns:a16="http://schemas.microsoft.com/office/drawing/2014/main" val="20001"/>
                    </a:ext>
                  </a:extLst>
                </a:gridCol>
                <a:gridCol w="654840">
                  <a:extLst>
                    <a:ext uri="{9D8B030D-6E8A-4147-A177-3AD203B41FA5}">
                      <a16:colId xmlns:a16="http://schemas.microsoft.com/office/drawing/2014/main" val="20002"/>
                    </a:ext>
                  </a:extLst>
                </a:gridCol>
                <a:gridCol w="741735">
                  <a:extLst>
                    <a:ext uri="{9D8B030D-6E8A-4147-A177-3AD203B41FA5}">
                      <a16:colId xmlns:a16="http://schemas.microsoft.com/office/drawing/2014/main" val="20003"/>
                    </a:ext>
                  </a:extLst>
                </a:gridCol>
                <a:gridCol w="1085850">
                  <a:extLst>
                    <a:ext uri="{9D8B030D-6E8A-4147-A177-3AD203B41FA5}">
                      <a16:colId xmlns:a16="http://schemas.microsoft.com/office/drawing/2014/main" val="20004"/>
                    </a:ext>
                  </a:extLst>
                </a:gridCol>
              </a:tblGrid>
              <a:tr h="46992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Cin</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Cout</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0</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0</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5"/>
                          </a:solidFill>
                          <a:latin typeface="Times New Roman" panose="02020603050405020304" pitchFamily="18" charset="0"/>
                          <a:cs typeface="Times New Roman" panose="02020603050405020304" pitchFamily="18" charset="0"/>
                        </a:rPr>
                        <a:t>1</a:t>
                      </a:r>
                      <a:endParaRPr lang="en-US" sz="1800" b="0" strike="noStrike" spc="-1">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5"/>
                          </a:solidFill>
                          <a:latin typeface="Times New Roman" panose="02020603050405020304" pitchFamily="18" charset="0"/>
                          <a:cs typeface="Times New Roman" panose="02020603050405020304" pitchFamily="18" charset="0"/>
                        </a:rPr>
                        <a:t>1</a:t>
                      </a:r>
                      <a:endParaRPr lang="en-US" sz="1800" b="0" strike="noStrike" spc="-1" dirty="0">
                        <a:solidFill>
                          <a:schemeClr val="accent5"/>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7" name="TextBox 6">
            <a:extLst>
              <a:ext uri="{FF2B5EF4-FFF2-40B4-BE49-F238E27FC236}">
                <a16:creationId xmlns:a16="http://schemas.microsoft.com/office/drawing/2014/main" id="{F2653B25-61D5-4705-8E9D-AB6859C036D7}"/>
              </a:ext>
            </a:extLst>
          </p:cNvPr>
          <p:cNvSpPr txBox="1"/>
          <p:nvPr/>
        </p:nvSpPr>
        <p:spPr>
          <a:xfrm>
            <a:off x="540470" y="5758242"/>
            <a:ext cx="10908580" cy="906840"/>
          </a:xfrm>
          <a:prstGeom prst="rect">
            <a:avLst/>
          </a:prstGeom>
          <a:noFill/>
          <a:ln w="0">
            <a:noFill/>
          </a:ln>
        </p:spPr>
        <p:txBody>
          <a:bodyPr lIns="90000" tIns="45000" rIns="90000" bIns="45000" anchor="t">
            <a:noAutofit/>
          </a:bodyPr>
          <a:lstStyle/>
          <a:p>
            <a:pPr algn="just"/>
            <a:r>
              <a:rPr lang="en-IN" spc="-1" dirty="0">
                <a:solidFill>
                  <a:schemeClr val="accent1"/>
                </a:solidFill>
                <a:latin typeface="Times New Roman" panose="02020603050405020304" pitchFamily="18" charset="0"/>
                <a:ea typeface="Times New Roman"/>
                <a:cs typeface="Times New Roman" panose="02020603050405020304" pitchFamily="18" charset="0"/>
              </a:rPr>
              <a:t>[1] </a:t>
            </a:r>
            <a:r>
              <a:rPr lang="en-IN" spc="-1" dirty="0" err="1">
                <a:solidFill>
                  <a:schemeClr val="accent1"/>
                </a:solidFill>
                <a:latin typeface="Times New Roman" panose="02020603050405020304" pitchFamily="18" charset="0"/>
                <a:ea typeface="Times New Roman"/>
                <a:cs typeface="Times New Roman" panose="02020603050405020304" pitchFamily="18" charset="0"/>
              </a:rPr>
              <a:t>Ghorbani</a:t>
            </a:r>
            <a:r>
              <a:rPr lang="en-IN" spc="-1" dirty="0">
                <a:solidFill>
                  <a:schemeClr val="accent1"/>
                </a:solidFill>
                <a:latin typeface="Times New Roman" panose="02020603050405020304" pitchFamily="18" charset="0"/>
                <a:ea typeface="Times New Roman"/>
                <a:cs typeface="Times New Roman" panose="02020603050405020304" pitchFamily="18" charset="0"/>
              </a:rPr>
              <a:t>, Ali &amp; </a:t>
            </a:r>
            <a:r>
              <a:rPr lang="en-IN" spc="-1" dirty="0" err="1">
                <a:solidFill>
                  <a:schemeClr val="accent1"/>
                </a:solidFill>
                <a:latin typeface="Times New Roman" panose="02020603050405020304" pitchFamily="18" charset="0"/>
                <a:ea typeface="Times New Roman"/>
                <a:cs typeface="Times New Roman" panose="02020603050405020304" pitchFamily="18" charset="0"/>
              </a:rPr>
              <a:t>Ghorbani</a:t>
            </a:r>
            <a:r>
              <a:rPr lang="en-IN" spc="-1" dirty="0">
                <a:solidFill>
                  <a:schemeClr val="accent1"/>
                </a:solidFill>
                <a:latin typeface="Times New Roman" panose="02020603050405020304" pitchFamily="18" charset="0"/>
                <a:ea typeface="Times New Roman"/>
                <a:cs typeface="Times New Roman" panose="02020603050405020304" pitchFamily="18" charset="0"/>
              </a:rPr>
              <a:t>, </a:t>
            </a:r>
            <a:r>
              <a:rPr lang="en-IN" spc="-1" dirty="0" err="1">
                <a:solidFill>
                  <a:schemeClr val="accent1"/>
                </a:solidFill>
                <a:latin typeface="Times New Roman" panose="02020603050405020304" pitchFamily="18" charset="0"/>
                <a:ea typeface="Times New Roman"/>
                <a:cs typeface="Times New Roman" panose="02020603050405020304" pitchFamily="18" charset="0"/>
              </a:rPr>
              <a:t>Ghazaleh</a:t>
            </a:r>
            <a:r>
              <a:rPr lang="en-IN" spc="-1" dirty="0">
                <a:solidFill>
                  <a:schemeClr val="accent1"/>
                </a:solidFill>
                <a:latin typeface="Times New Roman" panose="02020603050405020304" pitchFamily="18" charset="0"/>
                <a:ea typeface="Times New Roman"/>
                <a:cs typeface="Times New Roman" panose="02020603050405020304" pitchFamily="18" charset="0"/>
              </a:rPr>
              <a:t>. (2014). Energy Efficient Full Adder Cell Design With Using Carbon Nanotube Field Effect Transistors In 32 </a:t>
            </a:r>
            <a:r>
              <a:rPr lang="en-IN" spc="-1" dirty="0" err="1">
                <a:solidFill>
                  <a:schemeClr val="accent1"/>
                </a:solidFill>
                <a:latin typeface="Times New Roman" panose="02020603050405020304" pitchFamily="18" charset="0"/>
                <a:ea typeface="Times New Roman"/>
                <a:cs typeface="Times New Roman" panose="02020603050405020304" pitchFamily="18" charset="0"/>
              </a:rPr>
              <a:t>Nanometer</a:t>
            </a:r>
            <a:r>
              <a:rPr lang="en-IN" spc="-1" dirty="0">
                <a:solidFill>
                  <a:schemeClr val="accent1"/>
                </a:solidFill>
                <a:latin typeface="Times New Roman" panose="02020603050405020304" pitchFamily="18" charset="0"/>
                <a:ea typeface="Times New Roman"/>
                <a:cs typeface="Times New Roman" panose="02020603050405020304" pitchFamily="18" charset="0"/>
              </a:rPr>
              <a:t> Technology. International Journal of VLSI Design &amp; Communication Systems. 5. 10.5121/vlsic.2014.5501. </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0C63F4E-6514-4FC1-9FA0-14D5B3CC37B5}"/>
                  </a:ext>
                </a:extLst>
              </p:cNvPr>
              <p:cNvSpPr/>
              <p:nvPr/>
            </p:nvSpPr>
            <p:spPr>
              <a:xfrm>
                <a:off x="7304455" y="877487"/>
                <a:ext cx="3945345" cy="923907"/>
              </a:xfrm>
              <a:prstGeom prst="rect">
                <a:avLst/>
              </a:prstGeom>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Expression:</a:t>
                </a:r>
              </a:p>
              <a:p>
                <a:r>
                  <a:rPr lang="en-IN" dirty="0">
                    <a:solidFill>
                      <a:schemeClr val="accent1"/>
                    </a:solidFill>
                    <a:latin typeface="Times New Roman" panose="02020603050405020304" pitchFamily="18" charset="0"/>
                    <a:cs typeface="Times New Roman" panose="02020603050405020304" pitchFamily="18" charset="0"/>
                  </a:rPr>
                  <a:t>    SUM = ABC+ A</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acc>
                      <m:accPr>
                        <m:chr m:val="̅"/>
                        <m:ctrlPr>
                          <a:rPr lang="en-IN" i="1">
                            <a:solidFill>
                              <a:schemeClr val="accent1"/>
                            </a:solidFill>
                            <a:latin typeface="Cambria Math" panose="02040503050406030204" pitchFamily="18" charset="0"/>
                          </a:rPr>
                        </m:ctrlPr>
                      </m:accPr>
                      <m:e>
                        <m:r>
                          <a:rPr lang="en-IN" i="1">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𝐵</m:t>
                    </m:r>
                    <m:acc>
                      <m:accPr>
                        <m:chr m:val="̅"/>
                        <m:ctrlPr>
                          <a:rPr lang="en-IN" i="1">
                            <a:solidFill>
                              <a:schemeClr val="accent1"/>
                            </a:solidFill>
                            <a:latin typeface="Cambria Math" panose="02040503050406030204" pitchFamily="18" charset="0"/>
                          </a:rPr>
                        </m:ctrlPr>
                      </m:accPr>
                      <m:e>
                        <m:r>
                          <a:rPr lang="en-IN" i="1">
                            <a:solidFill>
                              <a:schemeClr val="accent1"/>
                            </a:solidFill>
                            <a:latin typeface="Cambria Math" panose="02040503050406030204" pitchFamily="18" charset="0"/>
                          </a:rPr>
                          <m:t>𝐶</m:t>
                        </m:r>
                      </m:e>
                    </m:acc>
                  </m:oMath>
                </a14:m>
                <a:r>
                  <a:rPr lang="en-IN" dirty="0">
                    <a:solidFill>
                      <a:schemeClr val="accent1"/>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𝐴</m:t>
                        </m:r>
                      </m:e>
                    </m:acc>
                    <m:r>
                      <a:rPr lang="en-US" i="1">
                        <a:solidFill>
                          <a:schemeClr val="accent1"/>
                        </a:solidFill>
                        <a:latin typeface="Cambria Math" panose="02040503050406030204" pitchFamily="18" charset="0"/>
                      </a:rPr>
                      <m:t> </m:t>
                    </m:r>
                    <m:acc>
                      <m:accPr>
                        <m:chr m:val="̅"/>
                        <m:ctrlPr>
                          <a:rPr lang="en-IN" i="1">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rPr>
                          <m:t>𝐵</m:t>
                        </m:r>
                      </m:e>
                    </m:acc>
                  </m:oMath>
                </a14:m>
                <a:r>
                  <a:rPr lang="en-IN" dirty="0">
                    <a:solidFill>
                      <a:schemeClr val="accent1"/>
                    </a:solidFill>
                    <a:latin typeface="Times New Roman" panose="02020603050405020304" pitchFamily="18" charset="0"/>
                    <a:cs typeface="Times New Roman" panose="02020603050405020304" pitchFamily="18" charset="0"/>
                  </a:rPr>
                  <a:t>C</a:t>
                </a:r>
              </a:p>
              <a:p>
                <a:r>
                  <a:rPr lang="en-IN" dirty="0">
                    <a:solidFill>
                      <a:schemeClr val="accent1"/>
                    </a:solidFill>
                    <a:latin typeface="Times New Roman" panose="02020603050405020304" pitchFamily="18" charset="0"/>
                    <a:cs typeface="Times New Roman" panose="02020603050405020304" pitchFamily="18" charset="0"/>
                  </a:rPr>
                  <a:t>    Cout =AB+BC+CA</a:t>
                </a:r>
              </a:p>
            </p:txBody>
          </p:sp>
        </mc:Choice>
        <mc:Fallback xmlns="">
          <p:sp>
            <p:nvSpPr>
              <p:cNvPr id="8" name="Rectangle 7">
                <a:extLst>
                  <a:ext uri="{FF2B5EF4-FFF2-40B4-BE49-F238E27FC236}">
                    <a16:creationId xmlns:a16="http://schemas.microsoft.com/office/drawing/2014/main" id="{20C63F4E-6514-4FC1-9FA0-14D5B3CC37B5}"/>
                  </a:ext>
                </a:extLst>
              </p:cNvPr>
              <p:cNvSpPr>
                <a:spLocks noRot="1" noChangeAspect="1" noMove="1" noResize="1" noEditPoints="1" noAdjustHandles="1" noChangeArrowheads="1" noChangeShapeType="1" noTextEdit="1"/>
              </p:cNvSpPr>
              <p:nvPr/>
            </p:nvSpPr>
            <p:spPr>
              <a:xfrm>
                <a:off x="7304455" y="877487"/>
                <a:ext cx="3945345" cy="923907"/>
              </a:xfrm>
              <a:prstGeom prst="rect">
                <a:avLst/>
              </a:prstGeom>
              <a:blipFill>
                <a:blip r:embed="rId2"/>
                <a:stretch>
                  <a:fillRect l="-1236" t="-3947" b="-9211"/>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68B39796-6C25-478F-9D91-CA7D60A88144}"/>
              </a:ext>
            </a:extLst>
          </p:cNvPr>
          <p:cNvSpPr/>
          <p:nvPr/>
        </p:nvSpPr>
        <p:spPr>
          <a:xfrm>
            <a:off x="7304455" y="2005186"/>
            <a:ext cx="3067051" cy="369332"/>
          </a:xfrm>
          <a:prstGeom prst="rect">
            <a:avLst/>
          </a:prstGeom>
        </p:spPr>
        <p:txBody>
          <a:bodyPr wrap="square">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of Exact Full Adder</a:t>
            </a:r>
            <a:endParaRPr lang="en-US" spc="-1" dirty="0">
              <a:solidFill>
                <a:schemeClr val="accent1"/>
              </a:solidFill>
              <a:latin typeface="Times New Roman" panose="02020603050405020304" pitchFamily="18" charset="0"/>
              <a:cs typeface="Times New Roman" panose="02020603050405020304" pitchFamily="18" charset="0"/>
            </a:endParaRPr>
          </a:p>
        </p:txBody>
      </p:sp>
      <p:sp>
        <p:nvSpPr>
          <p:cNvPr id="10" name="Slide Number Placeholder 2">
            <a:extLst>
              <a:ext uri="{FF2B5EF4-FFF2-40B4-BE49-F238E27FC236}">
                <a16:creationId xmlns:a16="http://schemas.microsoft.com/office/drawing/2014/main" id="{25F85EAD-D8D6-46A8-9A24-A04D1924CFE4}"/>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8B3F7C5-8633-404C-9340-D8F1C74134AC}" type="slidenum">
              <a:rPr lang="en-US" sz="1200" spc="-1" smtClean="0">
                <a:solidFill>
                  <a:schemeClr val="accent1"/>
                </a:solidFill>
                <a:latin typeface="Times New Roman" panose="02020603050405020304" pitchFamily="18" charset="0"/>
                <a:cs typeface="Times New Roman" panose="02020603050405020304" pitchFamily="18" charset="0"/>
              </a:rPr>
              <a:pPr algn="r"/>
              <a:t>7</a:t>
            </a:fld>
            <a:endParaRPr lang="en-US" sz="1200" spc="-1">
              <a:solidFill>
                <a:schemeClr val="accent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0EF63DE-EFC8-410A-B66B-178C7BF30012}"/>
              </a:ext>
            </a:extLst>
          </p:cNvPr>
          <p:cNvPicPr>
            <a:picLocks noChangeAspect="1"/>
          </p:cNvPicPr>
          <p:nvPr/>
        </p:nvPicPr>
        <p:blipFill>
          <a:blip r:embed="rId3"/>
          <a:stretch>
            <a:fillRect/>
          </a:stretch>
        </p:blipFill>
        <p:spPr>
          <a:xfrm>
            <a:off x="755779" y="646338"/>
            <a:ext cx="4816144" cy="3369481"/>
          </a:xfrm>
          <a:prstGeom prst="rect">
            <a:avLst/>
          </a:prstGeom>
        </p:spPr>
      </p:pic>
    </p:spTree>
    <p:extLst>
      <p:ext uri="{BB962C8B-B14F-4D97-AF65-F5344CB8AC3E}">
        <p14:creationId xmlns:p14="http://schemas.microsoft.com/office/powerpoint/2010/main" val="408871032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3A3696-A378-4659-8CC5-A503B4AC9E9B}"/>
              </a:ext>
            </a:extLst>
          </p:cNvPr>
          <p:cNvSpPr>
            <a:spLocks noGrp="1"/>
          </p:cNvSpPr>
          <p:nvPr>
            <p:ph type="sldNum" sz="quarter" idx="12"/>
          </p:nvPr>
        </p:nvSpPr>
        <p:spPr>
          <a:xfrm>
            <a:off x="9086850" y="6356350"/>
            <a:ext cx="2743200" cy="365125"/>
          </a:xfrm>
        </p:spPr>
        <p:txBody>
          <a:bodyPr/>
          <a:lstStyle/>
          <a:p>
            <a:pPr algn="r">
              <a:lnSpc>
                <a:spcPct val="100000"/>
              </a:lnSpc>
            </a:pPr>
            <a:fld id="{28B3F7C5-8633-404C-9340-D8F1C74134AC}" type="slidenum">
              <a:rPr lang="en-US" b="0" strike="noStrike" spc="-1" smtClean="0">
                <a:solidFill>
                  <a:schemeClr val="accent1"/>
                </a:solidFill>
                <a:latin typeface="Times New Roman" panose="02020603050405020304" pitchFamily="18" charset="0"/>
                <a:cs typeface="Times New Roman" panose="02020603050405020304" pitchFamily="18" charset="0"/>
              </a:rPr>
              <a:t>8</a:t>
            </a:fld>
            <a:endParaRPr lang="en-US"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16" name="PlaceHolder 1"/>
          <p:cNvSpPr>
            <a:spLocks noGrp="1"/>
          </p:cNvSpPr>
          <p:nvPr>
            <p:ph type="title" idx="4294967295"/>
          </p:nvPr>
        </p:nvSpPr>
        <p:spPr>
          <a:xfrm>
            <a:off x="1569335" y="157627"/>
            <a:ext cx="9700181" cy="608421"/>
          </a:xfrm>
          <a:prstGeom prst="rect">
            <a:avLst/>
          </a:prstGeom>
          <a:noFill/>
          <a:ln w="0">
            <a:noFill/>
          </a:ln>
        </p:spPr>
        <p:txBody>
          <a:bodyPr anchor="ctr">
            <a:noAutofit/>
          </a:bodyPr>
          <a:lstStyle/>
          <a:p>
            <a:pPr algn="ctr">
              <a:lnSpc>
                <a:spcPct val="90000"/>
              </a:lnSpc>
            </a:pPr>
            <a:r>
              <a:rPr lang="en-US" sz="3200" b="0" strike="noStrike" spc="-1" dirty="0">
                <a:solidFill>
                  <a:srgbClr val="FF0000"/>
                </a:solidFill>
                <a:latin typeface="Times New Roman" panose="02020603050405020304" pitchFamily="18" charset="0"/>
                <a:cs typeface="Times New Roman" panose="02020603050405020304" pitchFamily="18" charset="0"/>
              </a:rPr>
              <a:t>Existing Approximate Adder Circuits</a:t>
            </a:r>
          </a:p>
        </p:txBody>
      </p:sp>
      <p:sp>
        <p:nvSpPr>
          <p:cNvPr id="318" name="Rectangle 4"/>
          <p:cNvSpPr/>
          <p:nvPr/>
        </p:nvSpPr>
        <p:spPr>
          <a:xfrm>
            <a:off x="3506530" y="4080705"/>
            <a:ext cx="2796448"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Fig.4: Approximate Adder-1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19" name="Table 6"/>
          <p:cNvGraphicFramePr/>
          <p:nvPr>
            <p:extLst>
              <p:ext uri="{D42A27DB-BD31-4B8C-83A1-F6EECF244321}">
                <p14:modId xmlns:p14="http://schemas.microsoft.com/office/powerpoint/2010/main" val="649924697"/>
              </p:ext>
            </p:extLst>
          </p:nvPr>
        </p:nvGraphicFramePr>
        <p:xfrm>
          <a:off x="7991475" y="1882755"/>
          <a:ext cx="3581401" cy="3606840"/>
        </p:xfrm>
        <a:graphic>
          <a:graphicData uri="http://schemas.openxmlformats.org/drawingml/2006/table">
            <a:tbl>
              <a:tblPr>
                <a:tableStyleId>{BDBED569-4797-4DF1-A0F4-6AAB3CD982D8}</a:tableStyleId>
              </a:tblPr>
              <a:tblGrid>
                <a:gridCol w="593114">
                  <a:extLst>
                    <a:ext uri="{9D8B030D-6E8A-4147-A177-3AD203B41FA5}">
                      <a16:colId xmlns:a16="http://schemas.microsoft.com/office/drawing/2014/main" val="20000"/>
                    </a:ext>
                  </a:extLst>
                </a:gridCol>
                <a:gridCol w="593114">
                  <a:extLst>
                    <a:ext uri="{9D8B030D-6E8A-4147-A177-3AD203B41FA5}">
                      <a16:colId xmlns:a16="http://schemas.microsoft.com/office/drawing/2014/main" val="20001"/>
                    </a:ext>
                  </a:extLst>
                </a:gridCol>
                <a:gridCol w="593114">
                  <a:extLst>
                    <a:ext uri="{9D8B030D-6E8A-4147-A177-3AD203B41FA5}">
                      <a16:colId xmlns:a16="http://schemas.microsoft.com/office/drawing/2014/main" val="20002"/>
                    </a:ext>
                  </a:extLst>
                </a:gridCol>
                <a:gridCol w="723581">
                  <a:extLst>
                    <a:ext uri="{9D8B030D-6E8A-4147-A177-3AD203B41FA5}">
                      <a16:colId xmlns:a16="http://schemas.microsoft.com/office/drawing/2014/main" val="20003"/>
                    </a:ext>
                  </a:extLst>
                </a:gridCol>
                <a:gridCol w="1078478">
                  <a:extLst>
                    <a:ext uri="{9D8B030D-6E8A-4147-A177-3AD203B41FA5}">
                      <a16:colId xmlns:a16="http://schemas.microsoft.com/office/drawing/2014/main" val="20004"/>
                    </a:ext>
                  </a:extLst>
                </a:gridCol>
              </a:tblGrid>
              <a:tr h="640440">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20" name="Rectangle 7"/>
          <p:cNvSpPr/>
          <p:nvPr/>
        </p:nvSpPr>
        <p:spPr>
          <a:xfrm>
            <a:off x="933451" y="5723640"/>
            <a:ext cx="10039349" cy="913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[2]:</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M. Ramasamy, G. </a:t>
            </a:r>
            <a:r>
              <a:rPr lang="en-IN" sz="1800" b="0" strike="noStrike" spc="-1" dirty="0" err="1">
                <a:solidFill>
                  <a:schemeClr val="accent1"/>
                </a:solidFill>
                <a:latin typeface="Times New Roman" panose="02020603050405020304" pitchFamily="18" charset="0"/>
                <a:ea typeface="Times New Roman"/>
                <a:cs typeface="Times New Roman" panose="02020603050405020304" pitchFamily="18" charset="0"/>
              </a:rPr>
              <a:t>Narmadha</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 and S. </a:t>
            </a:r>
            <a:r>
              <a:rPr lang="en-IN" sz="1800" b="0" strike="noStrike" spc="-1" dirty="0" err="1">
                <a:solidFill>
                  <a:schemeClr val="accent1"/>
                </a:solidFill>
                <a:latin typeface="Times New Roman" panose="02020603050405020304" pitchFamily="18" charset="0"/>
                <a:ea typeface="Times New Roman"/>
                <a:cs typeface="Times New Roman" panose="02020603050405020304" pitchFamily="18" charset="0"/>
              </a:rPr>
              <a:t>Deivasigamani</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 “Carry based approximate full adder for low power approximate computing,” 7th International Conference on Smart Computing &amp; Communications (ICSCC), pp. 1-4,</a:t>
            </a:r>
            <a:r>
              <a:rPr lang="en-IN" sz="1800" b="0" strike="noStrike" spc="-15" dirty="0">
                <a:solidFill>
                  <a:schemeClr val="accent1"/>
                </a:solidFill>
                <a:latin typeface="Times New Roman" panose="02020603050405020304" pitchFamily="18" charset="0"/>
                <a:ea typeface="Times New Roman"/>
                <a:cs typeface="Times New Roman" panose="02020603050405020304" pitchFamily="18" charset="0"/>
              </a:rPr>
              <a:t> </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2019.</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21" name="Rectangle 8"/>
          <p:cNvSpPr/>
          <p:nvPr/>
        </p:nvSpPr>
        <p:spPr>
          <a:xfrm>
            <a:off x="1176019" y="4391948"/>
            <a:ext cx="311508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0" strike="noStrike" spc="-1" dirty="0">
                <a:solidFill>
                  <a:schemeClr val="accent1"/>
                </a:solidFill>
                <a:latin typeface="Times New Roman"/>
              </a:rPr>
              <a:t>No. of  transistors : 14</a:t>
            </a:r>
          </a:p>
          <a:p>
            <a:pPr>
              <a:lnSpc>
                <a:spcPct val="100000"/>
              </a:lnSpc>
            </a:pPr>
            <a:r>
              <a:rPr lang="en-IN" sz="1800" b="0" strike="noStrike" spc="-1" dirty="0">
                <a:solidFill>
                  <a:schemeClr val="accent1"/>
                </a:solidFill>
                <a:latin typeface="Times New Roman"/>
              </a:rPr>
              <a:t>Expression:</a:t>
            </a:r>
            <a:endParaRPr lang="en-US" sz="1800" b="0" strike="noStrike" spc="-1" dirty="0">
              <a:solidFill>
                <a:schemeClr val="accent1"/>
              </a:solidFill>
              <a:latin typeface="Arial"/>
            </a:endParaRPr>
          </a:p>
          <a:p>
            <a:pPr>
              <a:lnSpc>
                <a:spcPct val="100000"/>
              </a:lnSpc>
            </a:pPr>
            <a:r>
              <a:rPr lang="en-IN" sz="1800" b="0" strike="noStrike" spc="-1" dirty="0">
                <a:solidFill>
                  <a:schemeClr val="accent1"/>
                </a:solidFill>
                <a:latin typeface="Times New Roman"/>
              </a:rPr>
              <a:t>            Sum =~Carry</a:t>
            </a:r>
            <a:endParaRPr lang="en-US" sz="1800" b="0" strike="noStrike" spc="-1" dirty="0">
              <a:solidFill>
                <a:schemeClr val="accent1"/>
              </a:solidFill>
              <a:latin typeface="Arial"/>
            </a:endParaRPr>
          </a:p>
          <a:p>
            <a:pPr>
              <a:lnSpc>
                <a:spcPct val="100000"/>
              </a:lnSpc>
            </a:pPr>
            <a:r>
              <a:rPr lang="en-IN" sz="1800" b="0" strike="noStrike" spc="-1" dirty="0">
                <a:solidFill>
                  <a:schemeClr val="accent1"/>
                </a:solidFill>
                <a:latin typeface="Times New Roman"/>
              </a:rPr>
              <a:t>           Carry =(A. </a:t>
            </a:r>
            <a:r>
              <a:rPr lang="en-IN" spc="-1" dirty="0">
                <a:solidFill>
                  <a:schemeClr val="accent1"/>
                </a:solidFill>
                <a:latin typeface="Times New Roman"/>
              </a:rPr>
              <a:t>B</a:t>
            </a:r>
            <a:r>
              <a:rPr lang="en-IN" sz="1800" b="0" strike="noStrike" spc="-1" dirty="0">
                <a:solidFill>
                  <a:schemeClr val="accent1"/>
                </a:solidFill>
                <a:latin typeface="Times New Roman"/>
              </a:rPr>
              <a:t>)+</a:t>
            </a:r>
            <a:r>
              <a:rPr lang="en-IN" spc="-1" dirty="0">
                <a:solidFill>
                  <a:schemeClr val="accent1"/>
                </a:solidFill>
                <a:latin typeface="Times New Roman"/>
              </a:rPr>
              <a:t>C</a:t>
            </a:r>
            <a:endParaRPr lang="en-US" sz="1800" b="0" strike="noStrike" spc="-1" dirty="0">
              <a:solidFill>
                <a:schemeClr val="accent1"/>
              </a:solidFill>
              <a:latin typeface="Arial"/>
            </a:endParaRPr>
          </a:p>
        </p:txBody>
      </p:sp>
      <p:grpSp>
        <p:nvGrpSpPr>
          <p:cNvPr id="380" name="Group 379">
            <a:extLst>
              <a:ext uri="{FF2B5EF4-FFF2-40B4-BE49-F238E27FC236}">
                <a16:creationId xmlns:a16="http://schemas.microsoft.com/office/drawing/2014/main" id="{19A7757B-1006-4D25-BCE5-F29507FFB12F}"/>
              </a:ext>
            </a:extLst>
          </p:cNvPr>
          <p:cNvGrpSpPr>
            <a:grpSpLocks/>
          </p:cNvGrpSpPr>
          <p:nvPr/>
        </p:nvGrpSpPr>
        <p:grpSpPr bwMode="auto">
          <a:xfrm>
            <a:off x="967330" y="1682528"/>
            <a:ext cx="6661321" cy="2622890"/>
            <a:chOff x="1802" y="1357"/>
            <a:chExt cx="9222" cy="5593"/>
          </a:xfrm>
        </p:grpSpPr>
        <p:grpSp>
          <p:nvGrpSpPr>
            <p:cNvPr id="381" name="Group 380">
              <a:extLst>
                <a:ext uri="{FF2B5EF4-FFF2-40B4-BE49-F238E27FC236}">
                  <a16:creationId xmlns:a16="http://schemas.microsoft.com/office/drawing/2014/main" id="{3A92A2CE-C932-40DB-8587-AFD727E8F80A}"/>
                </a:ext>
              </a:extLst>
            </p:cNvPr>
            <p:cNvGrpSpPr>
              <a:grpSpLocks/>
            </p:cNvGrpSpPr>
            <p:nvPr/>
          </p:nvGrpSpPr>
          <p:grpSpPr bwMode="auto">
            <a:xfrm>
              <a:off x="1802" y="1357"/>
              <a:ext cx="9222" cy="5593"/>
              <a:chOff x="8627" y="-52971"/>
              <a:chExt cx="5161181" cy="3301513"/>
            </a:xfrm>
          </p:grpSpPr>
          <p:sp>
            <p:nvSpPr>
              <p:cNvPr id="384" name="Text Box 861">
                <a:extLst>
                  <a:ext uri="{FF2B5EF4-FFF2-40B4-BE49-F238E27FC236}">
                    <a16:creationId xmlns:a16="http://schemas.microsoft.com/office/drawing/2014/main" id="{B5737687-43B1-4EBE-A282-489BA3EF8430}"/>
                  </a:ext>
                </a:extLst>
              </p:cNvPr>
              <p:cNvSpPr txBox="1">
                <a:spLocks noChangeArrowheads="1"/>
              </p:cNvSpPr>
              <p:nvPr/>
            </p:nvSpPr>
            <p:spPr bwMode="auto">
              <a:xfrm>
                <a:off x="3822878" y="1666840"/>
                <a:ext cx="413645" cy="39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Carry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85" name="Text Box 861">
                <a:extLst>
                  <a:ext uri="{FF2B5EF4-FFF2-40B4-BE49-F238E27FC236}">
                    <a16:creationId xmlns:a16="http://schemas.microsoft.com/office/drawing/2014/main" id="{422A0555-C237-4A9A-B509-CACC46D9C6AA}"/>
                  </a:ext>
                </a:extLst>
              </p:cNvPr>
              <p:cNvSpPr txBox="1">
                <a:spLocks noChangeArrowheads="1"/>
              </p:cNvSpPr>
              <p:nvPr/>
            </p:nvSpPr>
            <p:spPr bwMode="auto">
              <a:xfrm>
                <a:off x="4776334" y="1669206"/>
                <a:ext cx="393474" cy="27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386" name="Straight Connector 385">
                <a:extLst>
                  <a:ext uri="{FF2B5EF4-FFF2-40B4-BE49-F238E27FC236}">
                    <a16:creationId xmlns:a16="http://schemas.microsoft.com/office/drawing/2014/main" id="{1062F05D-E53F-44F9-80CF-717184763F09}"/>
                  </a:ext>
                </a:extLst>
              </p:cNvPr>
              <p:cNvCxnSpPr>
                <a:cxnSpLocks noChangeShapeType="1"/>
              </p:cNvCxnSpPr>
              <p:nvPr/>
            </p:nvCxnSpPr>
            <p:spPr bwMode="auto">
              <a:xfrm>
                <a:off x="3711389" y="1640541"/>
                <a:ext cx="563747"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387" name="Straight Connector 386">
                <a:extLst>
                  <a:ext uri="{FF2B5EF4-FFF2-40B4-BE49-F238E27FC236}">
                    <a16:creationId xmlns:a16="http://schemas.microsoft.com/office/drawing/2014/main" id="{CB067BF2-51FC-4CB6-8DBE-7ACE97E49212}"/>
                  </a:ext>
                </a:extLst>
              </p:cNvPr>
              <p:cNvCxnSpPr>
                <a:cxnSpLocks noChangeShapeType="1"/>
              </p:cNvCxnSpPr>
              <p:nvPr/>
            </p:nvCxnSpPr>
            <p:spPr bwMode="auto">
              <a:xfrm>
                <a:off x="797859" y="1443317"/>
                <a:ext cx="666998"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388" name="Straight Connector 387">
                <a:extLst>
                  <a:ext uri="{FF2B5EF4-FFF2-40B4-BE49-F238E27FC236}">
                    <a16:creationId xmlns:a16="http://schemas.microsoft.com/office/drawing/2014/main" id="{849028B5-6CEE-4FA3-B445-5F277B72B5B1}"/>
                  </a:ext>
                </a:extLst>
              </p:cNvPr>
              <p:cNvCxnSpPr>
                <a:cxnSpLocks noChangeShapeType="1"/>
              </p:cNvCxnSpPr>
              <p:nvPr/>
            </p:nvCxnSpPr>
            <p:spPr bwMode="auto">
              <a:xfrm>
                <a:off x="1783977" y="1443317"/>
                <a:ext cx="428625"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nvGrpSpPr>
              <p:cNvPr id="389" name="Group 388">
                <a:extLst>
                  <a:ext uri="{FF2B5EF4-FFF2-40B4-BE49-F238E27FC236}">
                    <a16:creationId xmlns:a16="http://schemas.microsoft.com/office/drawing/2014/main" id="{7D193E24-4240-428B-9594-69C1F7D0053B}"/>
                  </a:ext>
                </a:extLst>
              </p:cNvPr>
              <p:cNvGrpSpPr>
                <a:grpSpLocks/>
              </p:cNvGrpSpPr>
              <p:nvPr/>
            </p:nvGrpSpPr>
            <p:grpSpPr bwMode="auto">
              <a:xfrm>
                <a:off x="8627" y="172190"/>
                <a:ext cx="1387614" cy="3076352"/>
                <a:chOff x="8628" y="-51932"/>
                <a:chExt cx="1387672" cy="3076647"/>
              </a:xfrm>
            </p:grpSpPr>
            <p:sp>
              <p:nvSpPr>
                <p:cNvPr id="625" name="Text Box 861">
                  <a:extLst>
                    <a:ext uri="{FF2B5EF4-FFF2-40B4-BE49-F238E27FC236}">
                      <a16:creationId xmlns:a16="http://schemas.microsoft.com/office/drawing/2014/main" id="{4B0AC410-37CA-499A-ABA2-F2B1608A7C71}"/>
                    </a:ext>
                  </a:extLst>
                </p:cNvPr>
                <p:cNvSpPr txBox="1">
                  <a:spLocks noChangeArrowheads="1"/>
                </p:cNvSpPr>
                <p:nvPr/>
              </p:nvSpPr>
              <p:spPr bwMode="auto">
                <a:xfrm>
                  <a:off x="612823" y="-51932"/>
                  <a:ext cx="355132" cy="21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626" name="Group 625">
                  <a:extLst>
                    <a:ext uri="{FF2B5EF4-FFF2-40B4-BE49-F238E27FC236}">
                      <a16:creationId xmlns:a16="http://schemas.microsoft.com/office/drawing/2014/main" id="{8FB47701-D97C-4F67-87A5-1C5D1BCD6C2C}"/>
                    </a:ext>
                  </a:extLst>
                </p:cNvPr>
                <p:cNvGrpSpPr>
                  <a:grpSpLocks/>
                </p:cNvGrpSpPr>
                <p:nvPr/>
              </p:nvGrpSpPr>
              <p:grpSpPr bwMode="auto">
                <a:xfrm>
                  <a:off x="8628" y="165848"/>
                  <a:ext cx="1387672" cy="2858867"/>
                  <a:chOff x="8628" y="1"/>
                  <a:chExt cx="1387672" cy="2858867"/>
                </a:xfrm>
              </p:grpSpPr>
              <p:sp>
                <p:nvSpPr>
                  <p:cNvPr id="627" name="Flowchart: Merge 626">
                    <a:extLst>
                      <a:ext uri="{FF2B5EF4-FFF2-40B4-BE49-F238E27FC236}">
                        <a16:creationId xmlns:a16="http://schemas.microsoft.com/office/drawing/2014/main" id="{D77F5B9F-7DA1-45D4-A823-78C9D6CD380D}"/>
                      </a:ext>
                    </a:extLst>
                  </p:cNvPr>
                  <p:cNvSpPr>
                    <a:spLocks noChangeArrowheads="1"/>
                  </p:cNvSpPr>
                  <p:nvPr/>
                </p:nvSpPr>
                <p:spPr bwMode="auto">
                  <a:xfrm>
                    <a:off x="758638" y="2545976"/>
                    <a:ext cx="85373" cy="52388"/>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628" name="Group 627">
                    <a:extLst>
                      <a:ext uri="{FF2B5EF4-FFF2-40B4-BE49-F238E27FC236}">
                        <a16:creationId xmlns:a16="http://schemas.microsoft.com/office/drawing/2014/main" id="{ADEA6185-D861-499D-9D74-69CED0DB707F}"/>
                      </a:ext>
                    </a:extLst>
                  </p:cNvPr>
                  <p:cNvGrpSpPr>
                    <a:grpSpLocks/>
                  </p:cNvGrpSpPr>
                  <p:nvPr/>
                </p:nvGrpSpPr>
                <p:grpSpPr bwMode="auto">
                  <a:xfrm>
                    <a:off x="8628" y="1"/>
                    <a:ext cx="1387672" cy="1821259"/>
                    <a:chOff x="8628" y="0"/>
                    <a:chExt cx="1387784" cy="1821440"/>
                  </a:xfrm>
                </p:grpSpPr>
                <p:grpSp>
                  <p:nvGrpSpPr>
                    <p:cNvPr id="652" name="Group 651">
                      <a:extLst>
                        <a:ext uri="{FF2B5EF4-FFF2-40B4-BE49-F238E27FC236}">
                          <a16:creationId xmlns:a16="http://schemas.microsoft.com/office/drawing/2014/main" id="{DEC9C13E-2C71-4C10-BD80-72294D30F85E}"/>
                        </a:ext>
                      </a:extLst>
                    </p:cNvPr>
                    <p:cNvGrpSpPr>
                      <a:grpSpLocks/>
                    </p:cNvGrpSpPr>
                    <p:nvPr/>
                  </p:nvGrpSpPr>
                  <p:grpSpPr bwMode="auto">
                    <a:xfrm>
                      <a:off x="8628" y="0"/>
                      <a:ext cx="1387784" cy="1034415"/>
                      <a:chOff x="8628" y="0"/>
                      <a:chExt cx="1387784" cy="1034415"/>
                    </a:xfrm>
                  </p:grpSpPr>
                  <p:grpSp>
                    <p:nvGrpSpPr>
                      <p:cNvPr id="675" name="Group 674">
                        <a:extLst>
                          <a:ext uri="{FF2B5EF4-FFF2-40B4-BE49-F238E27FC236}">
                            <a16:creationId xmlns:a16="http://schemas.microsoft.com/office/drawing/2014/main" id="{9E9319F9-F3FE-4423-B2C7-245F86FF4BF6}"/>
                          </a:ext>
                        </a:extLst>
                      </p:cNvPr>
                      <p:cNvGrpSpPr>
                        <a:grpSpLocks/>
                      </p:cNvGrpSpPr>
                      <p:nvPr/>
                    </p:nvGrpSpPr>
                    <p:grpSpPr bwMode="auto">
                      <a:xfrm>
                        <a:off x="8628" y="114299"/>
                        <a:ext cx="1387784" cy="920116"/>
                        <a:chOff x="8628" y="-1"/>
                        <a:chExt cx="1387784" cy="920116"/>
                      </a:xfrm>
                    </p:grpSpPr>
                    <p:grpSp>
                      <p:nvGrpSpPr>
                        <p:cNvPr id="678" name="Group 677">
                          <a:extLst>
                            <a:ext uri="{FF2B5EF4-FFF2-40B4-BE49-F238E27FC236}">
                              <a16:creationId xmlns:a16="http://schemas.microsoft.com/office/drawing/2014/main" id="{912AFC5C-8D99-4933-9AB4-8F69C453561E}"/>
                            </a:ext>
                          </a:extLst>
                        </p:cNvPr>
                        <p:cNvGrpSpPr>
                          <a:grpSpLocks/>
                        </p:cNvGrpSpPr>
                        <p:nvPr/>
                      </p:nvGrpSpPr>
                      <p:grpSpPr bwMode="auto">
                        <a:xfrm>
                          <a:off x="8628" y="-1"/>
                          <a:ext cx="657487" cy="920116"/>
                          <a:chOff x="8628" y="0"/>
                          <a:chExt cx="657534" cy="920220"/>
                        </a:xfrm>
                      </p:grpSpPr>
                      <p:sp>
                        <p:nvSpPr>
                          <p:cNvPr id="702" name="Text Box 859">
                            <a:extLst>
                              <a:ext uri="{FF2B5EF4-FFF2-40B4-BE49-F238E27FC236}">
                                <a16:creationId xmlns:a16="http://schemas.microsoft.com/office/drawing/2014/main" id="{62CAE2CE-C991-473F-BA17-3E3A6F5E5851}"/>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03" name="AutoShape 860">
                            <a:extLst>
                              <a:ext uri="{FF2B5EF4-FFF2-40B4-BE49-F238E27FC236}">
                                <a16:creationId xmlns:a16="http://schemas.microsoft.com/office/drawing/2014/main" id="{5496EFB1-36AC-4C30-951C-E0EBFDCFBA6D}"/>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704" name="Text Box 861">
                            <a:extLst>
                              <a:ext uri="{FF2B5EF4-FFF2-40B4-BE49-F238E27FC236}">
                                <a16:creationId xmlns:a16="http://schemas.microsoft.com/office/drawing/2014/main" id="{8EF75D6B-BB18-4D93-A3D7-32EFBABD5CA2}"/>
                              </a:ext>
                            </a:extLst>
                          </p:cNvPr>
                          <p:cNvSpPr txBox="1">
                            <a:spLocks noChangeArrowheads="1"/>
                          </p:cNvSpPr>
                          <p:nvPr/>
                        </p:nvSpPr>
                        <p:spPr bwMode="auto">
                          <a:xfrm>
                            <a:off x="8628" y="195551"/>
                            <a:ext cx="229791" cy="52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a:t>
                            </a:r>
                          </a:p>
                        </p:txBody>
                      </p:sp>
                      <p:cxnSp>
                        <p:nvCxnSpPr>
                          <p:cNvPr id="705" name="AutoShape 862">
                            <a:extLst>
                              <a:ext uri="{FF2B5EF4-FFF2-40B4-BE49-F238E27FC236}">
                                <a16:creationId xmlns:a16="http://schemas.microsoft.com/office/drawing/2014/main" id="{BFE165C7-CE2A-4626-B1F3-B5798AEF3802}"/>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706" name="Line 863">
                            <a:extLst>
                              <a:ext uri="{FF2B5EF4-FFF2-40B4-BE49-F238E27FC236}">
                                <a16:creationId xmlns:a16="http://schemas.microsoft.com/office/drawing/2014/main" id="{877D2481-AEFA-4613-9F39-9AE7F01B4A23}"/>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707" name="Text Box 864">
                            <a:extLst>
                              <a:ext uri="{FF2B5EF4-FFF2-40B4-BE49-F238E27FC236}">
                                <a16:creationId xmlns:a16="http://schemas.microsoft.com/office/drawing/2014/main" id="{0CE3EE5D-8A89-43DA-B1F0-713A9ABD6719}"/>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08" name="Rectangle 707">
                            <a:extLst>
                              <a:ext uri="{FF2B5EF4-FFF2-40B4-BE49-F238E27FC236}">
                                <a16:creationId xmlns:a16="http://schemas.microsoft.com/office/drawing/2014/main" id="{F2B32E48-D216-48BF-8E37-7B8128B02FFF}"/>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709" name="Line 866">
                            <a:extLst>
                              <a:ext uri="{FF2B5EF4-FFF2-40B4-BE49-F238E27FC236}">
                                <a16:creationId xmlns:a16="http://schemas.microsoft.com/office/drawing/2014/main" id="{035E3030-6C4B-45C5-BC95-C3AC70BFBCE1}"/>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710" name="Oval 709">
                            <a:extLst>
                              <a:ext uri="{FF2B5EF4-FFF2-40B4-BE49-F238E27FC236}">
                                <a16:creationId xmlns:a16="http://schemas.microsoft.com/office/drawing/2014/main" id="{4D89CC32-5ACE-47B7-9F22-B454BC3E72AB}"/>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711" name="Oval 710">
                            <a:extLst>
                              <a:ext uri="{FF2B5EF4-FFF2-40B4-BE49-F238E27FC236}">
                                <a16:creationId xmlns:a16="http://schemas.microsoft.com/office/drawing/2014/main" id="{3D53FBF5-F601-475C-98B6-34EBD78D4377}"/>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712" name="Oval 711">
                            <a:extLst>
                              <a:ext uri="{FF2B5EF4-FFF2-40B4-BE49-F238E27FC236}">
                                <a16:creationId xmlns:a16="http://schemas.microsoft.com/office/drawing/2014/main" id="{D6794FC4-7E39-45D6-B754-A0B433F88C8C}"/>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713" name="Straight Connector 712">
                            <a:extLst>
                              <a:ext uri="{FF2B5EF4-FFF2-40B4-BE49-F238E27FC236}">
                                <a16:creationId xmlns:a16="http://schemas.microsoft.com/office/drawing/2014/main" id="{A350BE4D-71C8-4B79-AD2D-D6878BA1B647}"/>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14" name="Straight Connector 713">
                            <a:extLst>
                              <a:ext uri="{FF2B5EF4-FFF2-40B4-BE49-F238E27FC236}">
                                <a16:creationId xmlns:a16="http://schemas.microsoft.com/office/drawing/2014/main" id="{A32E524E-D317-473A-8694-EEBD257CAFCF}"/>
                              </a:ext>
                            </a:extLst>
                          </p:cNvPr>
                          <p:cNvCxnSpPr>
                            <a:cxnSpLocks noChangeShapeType="1"/>
                          </p:cNvCxnSpPr>
                          <p:nvPr/>
                        </p:nvCxnSpPr>
                        <p:spPr bwMode="auto">
                          <a:xfrm>
                            <a:off x="379095" y="3467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15" name="Straight Connector 714">
                            <a:extLst>
                              <a:ext uri="{FF2B5EF4-FFF2-40B4-BE49-F238E27FC236}">
                                <a16:creationId xmlns:a16="http://schemas.microsoft.com/office/drawing/2014/main" id="{C21457AE-0395-4214-AC1C-4A5FD82F127D}"/>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16" name="Straight Connector 715">
                            <a:extLst>
                              <a:ext uri="{FF2B5EF4-FFF2-40B4-BE49-F238E27FC236}">
                                <a16:creationId xmlns:a16="http://schemas.microsoft.com/office/drawing/2014/main" id="{2EAC34D8-A347-407A-8C0C-BC7A0E754E38}"/>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17" name="Straight Connector 716">
                            <a:extLst>
                              <a:ext uri="{FF2B5EF4-FFF2-40B4-BE49-F238E27FC236}">
                                <a16:creationId xmlns:a16="http://schemas.microsoft.com/office/drawing/2014/main" id="{11A26036-F069-409C-8704-216542656CA7}"/>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18" name="Straight Connector 717">
                            <a:extLst>
                              <a:ext uri="{FF2B5EF4-FFF2-40B4-BE49-F238E27FC236}">
                                <a16:creationId xmlns:a16="http://schemas.microsoft.com/office/drawing/2014/main" id="{CDFC6921-0E2A-42D8-84EA-4737AFC63DE1}"/>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19" name="Straight Connector 718">
                            <a:extLst>
                              <a:ext uri="{FF2B5EF4-FFF2-40B4-BE49-F238E27FC236}">
                                <a16:creationId xmlns:a16="http://schemas.microsoft.com/office/drawing/2014/main" id="{2BE8690A-13A5-409B-BAB0-0283C0C4D864}"/>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20" name="Straight Connector 719">
                            <a:extLst>
                              <a:ext uri="{FF2B5EF4-FFF2-40B4-BE49-F238E27FC236}">
                                <a16:creationId xmlns:a16="http://schemas.microsoft.com/office/drawing/2014/main" id="{BAC56716-246D-4C1E-AC84-3555AF1918C8}"/>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21" name="Straight Connector 720">
                            <a:extLst>
                              <a:ext uri="{FF2B5EF4-FFF2-40B4-BE49-F238E27FC236}">
                                <a16:creationId xmlns:a16="http://schemas.microsoft.com/office/drawing/2014/main" id="{DF9CCB5E-9569-46A1-A00E-0EF19B9B1DD6}"/>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22" name="Straight Connector 721">
                            <a:extLst>
                              <a:ext uri="{FF2B5EF4-FFF2-40B4-BE49-F238E27FC236}">
                                <a16:creationId xmlns:a16="http://schemas.microsoft.com/office/drawing/2014/main" id="{03D89B1B-97FA-4F21-8D1D-B23465C86581}"/>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679" name="Group 678">
                          <a:extLst>
                            <a:ext uri="{FF2B5EF4-FFF2-40B4-BE49-F238E27FC236}">
                              <a16:creationId xmlns:a16="http://schemas.microsoft.com/office/drawing/2014/main" id="{A025028A-B895-485A-A441-08A56BCB16E7}"/>
                            </a:ext>
                          </a:extLst>
                        </p:cNvPr>
                        <p:cNvGrpSpPr>
                          <a:grpSpLocks/>
                        </p:cNvGrpSpPr>
                        <p:nvPr/>
                      </p:nvGrpSpPr>
                      <p:grpSpPr bwMode="auto">
                        <a:xfrm>
                          <a:off x="651238" y="0"/>
                          <a:ext cx="745174" cy="861254"/>
                          <a:chOff x="-79012" y="0"/>
                          <a:chExt cx="745174" cy="861351"/>
                        </a:xfrm>
                      </p:grpSpPr>
                      <p:cxnSp>
                        <p:nvCxnSpPr>
                          <p:cNvPr id="682" name="AutoShape 860">
                            <a:extLst>
                              <a:ext uri="{FF2B5EF4-FFF2-40B4-BE49-F238E27FC236}">
                                <a16:creationId xmlns:a16="http://schemas.microsoft.com/office/drawing/2014/main" id="{76F5B124-7101-4B67-AA15-0CF66BB8A0BA}"/>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83" name="Text Box 861">
                            <a:extLst>
                              <a:ext uri="{FF2B5EF4-FFF2-40B4-BE49-F238E27FC236}">
                                <a16:creationId xmlns:a16="http://schemas.microsoft.com/office/drawing/2014/main" id="{E2E1D173-EF4D-43E0-9606-FD9EE11F3C39}"/>
                              </a:ext>
                            </a:extLst>
                          </p:cNvPr>
                          <p:cNvSpPr txBox="1">
                            <a:spLocks noChangeArrowheads="1"/>
                          </p:cNvSpPr>
                          <p:nvPr/>
                        </p:nvSpPr>
                        <p:spPr bwMode="auto">
                          <a:xfrm>
                            <a:off x="-79012" y="382381"/>
                            <a:ext cx="205811" cy="3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84" name="AutoShape 862">
                            <a:extLst>
                              <a:ext uri="{FF2B5EF4-FFF2-40B4-BE49-F238E27FC236}">
                                <a16:creationId xmlns:a16="http://schemas.microsoft.com/office/drawing/2014/main" id="{0BF251B8-76DF-4B94-8364-5F46B25D7F8C}"/>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685" name="Line 863">
                            <a:extLst>
                              <a:ext uri="{FF2B5EF4-FFF2-40B4-BE49-F238E27FC236}">
                                <a16:creationId xmlns:a16="http://schemas.microsoft.com/office/drawing/2014/main" id="{713BE9B8-26EA-414F-ABD8-6F7BFA1DD296}"/>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86" name="Text Box 864">
                            <a:extLst>
                              <a:ext uri="{FF2B5EF4-FFF2-40B4-BE49-F238E27FC236}">
                                <a16:creationId xmlns:a16="http://schemas.microsoft.com/office/drawing/2014/main" id="{3461001F-A8A1-483B-84C3-C7536BA3ADCB}"/>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87" name="Rectangle 686">
                            <a:extLst>
                              <a:ext uri="{FF2B5EF4-FFF2-40B4-BE49-F238E27FC236}">
                                <a16:creationId xmlns:a16="http://schemas.microsoft.com/office/drawing/2014/main" id="{6D2623EE-57F1-480A-B1E3-564F087E44D3}"/>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88" name="Line 866">
                            <a:extLst>
                              <a:ext uri="{FF2B5EF4-FFF2-40B4-BE49-F238E27FC236}">
                                <a16:creationId xmlns:a16="http://schemas.microsoft.com/office/drawing/2014/main" id="{5C62C462-FF4C-4EAF-A9AC-5C56369CE361}"/>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689" name="Oval 688">
                            <a:extLst>
                              <a:ext uri="{FF2B5EF4-FFF2-40B4-BE49-F238E27FC236}">
                                <a16:creationId xmlns:a16="http://schemas.microsoft.com/office/drawing/2014/main" id="{0DA8212C-7A97-491A-84EB-DF1E105D2A5F}"/>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90" name="Oval 689">
                            <a:extLst>
                              <a:ext uri="{FF2B5EF4-FFF2-40B4-BE49-F238E27FC236}">
                                <a16:creationId xmlns:a16="http://schemas.microsoft.com/office/drawing/2014/main" id="{9539D39F-9BC4-4F45-B45F-B3178D9FBA78}"/>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91" name="Oval 690">
                            <a:extLst>
                              <a:ext uri="{FF2B5EF4-FFF2-40B4-BE49-F238E27FC236}">
                                <a16:creationId xmlns:a16="http://schemas.microsoft.com/office/drawing/2014/main" id="{2F92FBC0-58FC-47CD-AEF2-8567FEE3FF84}"/>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92" name="Straight Connector 691">
                            <a:extLst>
                              <a:ext uri="{FF2B5EF4-FFF2-40B4-BE49-F238E27FC236}">
                                <a16:creationId xmlns:a16="http://schemas.microsoft.com/office/drawing/2014/main" id="{ECA71460-AD2F-4E23-A8F3-0860033987C3}"/>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93" name="Straight Connector 692">
                            <a:extLst>
                              <a:ext uri="{FF2B5EF4-FFF2-40B4-BE49-F238E27FC236}">
                                <a16:creationId xmlns:a16="http://schemas.microsoft.com/office/drawing/2014/main" id="{4AD26046-2EDF-4014-9B57-FD5BF651DEDE}"/>
                              </a:ext>
                            </a:extLst>
                          </p:cNvPr>
                          <p:cNvCxnSpPr>
                            <a:cxnSpLocks noChangeShapeType="1"/>
                          </p:cNvCxnSpPr>
                          <p:nvPr/>
                        </p:nvCxnSpPr>
                        <p:spPr bwMode="auto">
                          <a:xfrm>
                            <a:off x="379095" y="3467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94" name="Straight Connector 693">
                            <a:extLst>
                              <a:ext uri="{FF2B5EF4-FFF2-40B4-BE49-F238E27FC236}">
                                <a16:creationId xmlns:a16="http://schemas.microsoft.com/office/drawing/2014/main" id="{CEF8A12F-4BAB-4D27-9273-B5E4640FA780}"/>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95" name="Straight Connector 694">
                            <a:extLst>
                              <a:ext uri="{FF2B5EF4-FFF2-40B4-BE49-F238E27FC236}">
                                <a16:creationId xmlns:a16="http://schemas.microsoft.com/office/drawing/2014/main" id="{22D27687-16C4-4447-90AB-310B81D6B958}"/>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96" name="Straight Connector 695">
                            <a:extLst>
                              <a:ext uri="{FF2B5EF4-FFF2-40B4-BE49-F238E27FC236}">
                                <a16:creationId xmlns:a16="http://schemas.microsoft.com/office/drawing/2014/main" id="{C1B1CC43-8003-41CD-94E5-93C130C5CB06}"/>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97" name="Straight Connector 696">
                            <a:extLst>
                              <a:ext uri="{FF2B5EF4-FFF2-40B4-BE49-F238E27FC236}">
                                <a16:creationId xmlns:a16="http://schemas.microsoft.com/office/drawing/2014/main" id="{3A2FDD24-B148-44E4-9603-145C0D76B533}"/>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98" name="Straight Connector 697">
                            <a:extLst>
                              <a:ext uri="{FF2B5EF4-FFF2-40B4-BE49-F238E27FC236}">
                                <a16:creationId xmlns:a16="http://schemas.microsoft.com/office/drawing/2014/main" id="{FF10C391-ABA7-4AC5-9047-ADD96F2138BD}"/>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99" name="Straight Connector 698">
                            <a:extLst>
                              <a:ext uri="{FF2B5EF4-FFF2-40B4-BE49-F238E27FC236}">
                                <a16:creationId xmlns:a16="http://schemas.microsoft.com/office/drawing/2014/main" id="{5625DD54-519E-4C6A-984A-26CB9C32F4E6}"/>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00" name="Straight Connector 699">
                            <a:extLst>
                              <a:ext uri="{FF2B5EF4-FFF2-40B4-BE49-F238E27FC236}">
                                <a16:creationId xmlns:a16="http://schemas.microsoft.com/office/drawing/2014/main" id="{51AECEDD-5AA7-411A-99A2-065670FBD881}"/>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701" name="Straight Connector 700">
                            <a:extLst>
                              <a:ext uri="{FF2B5EF4-FFF2-40B4-BE49-F238E27FC236}">
                                <a16:creationId xmlns:a16="http://schemas.microsoft.com/office/drawing/2014/main" id="{8D172B10-0B31-4E47-B07D-661A9FC7D463}"/>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cxnSp>
                      <p:nvCxnSpPr>
                        <p:cNvPr id="680" name="Straight Connector 679">
                          <a:extLst>
                            <a:ext uri="{FF2B5EF4-FFF2-40B4-BE49-F238E27FC236}">
                              <a16:creationId xmlns:a16="http://schemas.microsoft.com/office/drawing/2014/main" id="{41B0A1C9-7EEF-4A9A-87C5-994D8289A20E}"/>
                            </a:ext>
                          </a:extLst>
                        </p:cNvPr>
                        <p:cNvCxnSpPr>
                          <a:cxnSpLocks noChangeShapeType="1"/>
                        </p:cNvCxnSpPr>
                        <p:nvPr/>
                      </p:nvCxnSpPr>
                      <p:spPr bwMode="auto">
                        <a:xfrm>
                          <a:off x="438150" y="76200"/>
                          <a:ext cx="73025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681" name="Straight Connector 680">
                          <a:extLst>
                            <a:ext uri="{FF2B5EF4-FFF2-40B4-BE49-F238E27FC236}">
                              <a16:creationId xmlns:a16="http://schemas.microsoft.com/office/drawing/2014/main" id="{8D44FBB5-B0E6-4ADD-A79F-5DA6F12DBF30}"/>
                            </a:ext>
                          </a:extLst>
                        </p:cNvPr>
                        <p:cNvCxnSpPr>
                          <a:cxnSpLocks noChangeShapeType="1"/>
                        </p:cNvCxnSpPr>
                        <p:nvPr/>
                      </p:nvCxnSpPr>
                      <p:spPr bwMode="auto">
                        <a:xfrm>
                          <a:off x="438150" y="857250"/>
                          <a:ext cx="73025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cxnSp>
                    <p:nvCxnSpPr>
                      <p:cNvPr id="676" name="Straight Connector 675">
                        <a:extLst>
                          <a:ext uri="{FF2B5EF4-FFF2-40B4-BE49-F238E27FC236}">
                            <a16:creationId xmlns:a16="http://schemas.microsoft.com/office/drawing/2014/main" id="{EC062B42-D3A2-407F-A823-450313A007FD}"/>
                          </a:ext>
                        </a:extLst>
                      </p:cNvPr>
                      <p:cNvCxnSpPr>
                        <a:cxnSpLocks noChangeShapeType="1"/>
                      </p:cNvCxnSpPr>
                      <p:nvPr/>
                    </p:nvCxnSpPr>
                    <p:spPr bwMode="auto">
                      <a:xfrm flipV="1">
                        <a:off x="812800" y="6350"/>
                        <a:ext cx="0" cy="17780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677" name="Straight Connector 676">
                        <a:extLst>
                          <a:ext uri="{FF2B5EF4-FFF2-40B4-BE49-F238E27FC236}">
                            <a16:creationId xmlns:a16="http://schemas.microsoft.com/office/drawing/2014/main" id="{44EA00FF-639B-41B3-9C30-26BA87AB41E9}"/>
                          </a:ext>
                        </a:extLst>
                      </p:cNvPr>
                      <p:cNvCxnSpPr>
                        <a:cxnSpLocks noChangeShapeType="1"/>
                      </p:cNvCxnSpPr>
                      <p:nvPr/>
                    </p:nvCxnSpPr>
                    <p:spPr bwMode="auto">
                      <a:xfrm>
                        <a:off x="685800" y="0"/>
                        <a:ext cx="26035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653" name="Group 652">
                      <a:extLst>
                        <a:ext uri="{FF2B5EF4-FFF2-40B4-BE49-F238E27FC236}">
                          <a16:creationId xmlns:a16="http://schemas.microsoft.com/office/drawing/2014/main" id="{64A3D91C-820D-4097-A863-E73B90C95A77}"/>
                        </a:ext>
                      </a:extLst>
                    </p:cNvPr>
                    <p:cNvGrpSpPr>
                      <a:grpSpLocks/>
                    </p:cNvGrpSpPr>
                    <p:nvPr/>
                  </p:nvGrpSpPr>
                  <p:grpSpPr bwMode="auto">
                    <a:xfrm>
                      <a:off x="188784" y="901700"/>
                      <a:ext cx="835095" cy="919740"/>
                      <a:chOff x="-236666" y="0"/>
                      <a:chExt cx="835095" cy="919740"/>
                    </a:xfrm>
                  </p:grpSpPr>
                  <p:sp>
                    <p:nvSpPr>
                      <p:cNvPr id="654" name="Rectangle 653">
                        <a:extLst>
                          <a:ext uri="{FF2B5EF4-FFF2-40B4-BE49-F238E27FC236}">
                            <a16:creationId xmlns:a16="http://schemas.microsoft.com/office/drawing/2014/main" id="{D807BAB7-9F08-4BF0-BC6D-32E5270A997D}"/>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655" name="Group 654">
                        <a:extLst>
                          <a:ext uri="{FF2B5EF4-FFF2-40B4-BE49-F238E27FC236}">
                            <a16:creationId xmlns:a16="http://schemas.microsoft.com/office/drawing/2014/main" id="{5540DAF5-26D6-43F0-933D-85D9D60DC9F3}"/>
                          </a:ext>
                        </a:extLst>
                      </p:cNvPr>
                      <p:cNvGrpSpPr>
                        <a:grpSpLocks/>
                      </p:cNvGrpSpPr>
                      <p:nvPr/>
                    </p:nvGrpSpPr>
                    <p:grpSpPr bwMode="auto">
                      <a:xfrm>
                        <a:off x="-236666" y="0"/>
                        <a:ext cx="835095" cy="919740"/>
                        <a:chOff x="-236666" y="0"/>
                        <a:chExt cx="835095" cy="919740"/>
                      </a:xfrm>
                    </p:grpSpPr>
                    <p:sp>
                      <p:nvSpPr>
                        <p:cNvPr id="656" name="Text Box 859">
                          <a:extLst>
                            <a:ext uri="{FF2B5EF4-FFF2-40B4-BE49-F238E27FC236}">
                              <a16:creationId xmlns:a16="http://schemas.microsoft.com/office/drawing/2014/main" id="{0C536831-26A5-47DF-B53A-CBAE5F2B59BE}"/>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57" name="AutoShape 860">
                          <a:extLst>
                            <a:ext uri="{FF2B5EF4-FFF2-40B4-BE49-F238E27FC236}">
                              <a16:creationId xmlns:a16="http://schemas.microsoft.com/office/drawing/2014/main" id="{B3303F3A-1A1E-4A34-877D-16D9655E5970}"/>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58" name="Text Box 861">
                          <a:extLst>
                            <a:ext uri="{FF2B5EF4-FFF2-40B4-BE49-F238E27FC236}">
                              <a16:creationId xmlns:a16="http://schemas.microsoft.com/office/drawing/2014/main" id="{AA4B811A-84EC-4E48-B01B-ED10B9EFACEC}"/>
                            </a:ext>
                          </a:extLst>
                        </p:cNvPr>
                        <p:cNvSpPr txBox="1">
                          <a:spLocks noChangeArrowheads="1"/>
                        </p:cNvSpPr>
                        <p:nvPr/>
                      </p:nvSpPr>
                      <p:spPr bwMode="auto">
                        <a:xfrm>
                          <a:off x="-236666" y="376519"/>
                          <a:ext cx="304717" cy="54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59" name="AutoShape 862">
                          <a:extLst>
                            <a:ext uri="{FF2B5EF4-FFF2-40B4-BE49-F238E27FC236}">
                              <a16:creationId xmlns:a16="http://schemas.microsoft.com/office/drawing/2014/main" id="{0DB92E8C-DCAD-4BB1-B963-6E1765510A0B}"/>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660" name="Line 863">
                          <a:extLst>
                            <a:ext uri="{FF2B5EF4-FFF2-40B4-BE49-F238E27FC236}">
                              <a16:creationId xmlns:a16="http://schemas.microsoft.com/office/drawing/2014/main" id="{C93DB9AB-4C61-4BEB-956D-A04EA24B995D}"/>
                            </a:ext>
                          </a:extLst>
                        </p:cNvPr>
                        <p:cNvCxnSpPr>
                          <a:cxnSpLocks noChangeShapeType="1"/>
                        </p:cNvCxnSpPr>
                        <p:nvPr/>
                      </p:nvCxnSpPr>
                      <p:spPr bwMode="auto">
                        <a:xfrm rot="-54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61" name="Text Box 864">
                          <a:extLst>
                            <a:ext uri="{FF2B5EF4-FFF2-40B4-BE49-F238E27FC236}">
                              <a16:creationId xmlns:a16="http://schemas.microsoft.com/office/drawing/2014/main" id="{5B8421E3-9A4F-4A89-86EF-E400394AE5A9}"/>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62" name="Line 866">
                          <a:extLst>
                            <a:ext uri="{FF2B5EF4-FFF2-40B4-BE49-F238E27FC236}">
                              <a16:creationId xmlns:a16="http://schemas.microsoft.com/office/drawing/2014/main" id="{D3EDDA5C-AC8A-49EC-B9AD-6EE35A5A890E}"/>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663" name="Oval 662">
                          <a:extLst>
                            <a:ext uri="{FF2B5EF4-FFF2-40B4-BE49-F238E27FC236}">
                              <a16:creationId xmlns:a16="http://schemas.microsoft.com/office/drawing/2014/main" id="{B522F9F9-35F2-4496-A40B-471BA8C485CC}"/>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64" name="Oval 663">
                          <a:extLst>
                            <a:ext uri="{FF2B5EF4-FFF2-40B4-BE49-F238E27FC236}">
                              <a16:creationId xmlns:a16="http://schemas.microsoft.com/office/drawing/2014/main" id="{336DB028-389C-4A7D-BCE7-B99033B96246}"/>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65" name="Straight Connector 664">
                          <a:extLst>
                            <a:ext uri="{FF2B5EF4-FFF2-40B4-BE49-F238E27FC236}">
                              <a16:creationId xmlns:a16="http://schemas.microsoft.com/office/drawing/2014/main" id="{B6059A19-4009-4465-B0E5-56759191BEDB}"/>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66" name="Straight Connector 665">
                          <a:extLst>
                            <a:ext uri="{FF2B5EF4-FFF2-40B4-BE49-F238E27FC236}">
                              <a16:creationId xmlns:a16="http://schemas.microsoft.com/office/drawing/2014/main" id="{D553FB38-3F8E-460A-B35B-C55EE59A80B3}"/>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67" name="Straight Connector 666">
                          <a:extLst>
                            <a:ext uri="{FF2B5EF4-FFF2-40B4-BE49-F238E27FC236}">
                              <a16:creationId xmlns:a16="http://schemas.microsoft.com/office/drawing/2014/main" id="{4EFD2B18-59AB-49A4-A5CB-4A0D9CE385A0}"/>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68" name="Straight Connector 667">
                          <a:extLst>
                            <a:ext uri="{FF2B5EF4-FFF2-40B4-BE49-F238E27FC236}">
                              <a16:creationId xmlns:a16="http://schemas.microsoft.com/office/drawing/2014/main" id="{87D4D423-92E7-4810-9088-6D0F0226D1E5}"/>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69" name="Straight Connector 668">
                          <a:extLst>
                            <a:ext uri="{FF2B5EF4-FFF2-40B4-BE49-F238E27FC236}">
                              <a16:creationId xmlns:a16="http://schemas.microsoft.com/office/drawing/2014/main" id="{2419CEA0-12D7-4FAC-99F0-327586BAC58F}"/>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70" name="Straight Connector 669">
                          <a:extLst>
                            <a:ext uri="{FF2B5EF4-FFF2-40B4-BE49-F238E27FC236}">
                              <a16:creationId xmlns:a16="http://schemas.microsoft.com/office/drawing/2014/main" id="{B05CE82A-58B6-47A2-82C5-5D2FF9806F23}"/>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71" name="Straight Connector 670">
                          <a:extLst>
                            <a:ext uri="{FF2B5EF4-FFF2-40B4-BE49-F238E27FC236}">
                              <a16:creationId xmlns:a16="http://schemas.microsoft.com/office/drawing/2014/main" id="{C35A9251-10C1-4056-A95F-54AE5BC9398A}"/>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72" name="Straight Connector 671">
                          <a:extLst>
                            <a:ext uri="{FF2B5EF4-FFF2-40B4-BE49-F238E27FC236}">
                              <a16:creationId xmlns:a16="http://schemas.microsoft.com/office/drawing/2014/main" id="{19FBDA29-95F2-4336-A8E5-AB5469BF7D69}"/>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73" name="Straight Connector 672">
                          <a:extLst>
                            <a:ext uri="{FF2B5EF4-FFF2-40B4-BE49-F238E27FC236}">
                              <a16:creationId xmlns:a16="http://schemas.microsoft.com/office/drawing/2014/main" id="{DACF0D65-FCEE-43C6-8189-F0459DBDC10E}"/>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74" name="Straight Connector 673">
                          <a:extLst>
                            <a:ext uri="{FF2B5EF4-FFF2-40B4-BE49-F238E27FC236}">
                              <a16:creationId xmlns:a16="http://schemas.microsoft.com/office/drawing/2014/main" id="{5C1B57A0-6FCD-4824-A733-218BC46B90CB}"/>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grpSp>
              <p:grpSp>
                <p:nvGrpSpPr>
                  <p:cNvPr id="629" name="Group 628">
                    <a:extLst>
                      <a:ext uri="{FF2B5EF4-FFF2-40B4-BE49-F238E27FC236}">
                        <a16:creationId xmlns:a16="http://schemas.microsoft.com/office/drawing/2014/main" id="{7EABA21E-16C0-4B30-9D40-CCEEAD5E4602}"/>
                      </a:ext>
                    </a:extLst>
                  </p:cNvPr>
                  <p:cNvGrpSpPr>
                    <a:grpSpLocks/>
                  </p:cNvGrpSpPr>
                  <p:nvPr/>
                </p:nvGrpSpPr>
                <p:grpSpPr bwMode="auto">
                  <a:xfrm>
                    <a:off x="313488" y="1685365"/>
                    <a:ext cx="710504" cy="919479"/>
                    <a:chOff x="-112384" y="0"/>
                    <a:chExt cx="710813" cy="919740"/>
                  </a:xfrm>
                </p:grpSpPr>
                <p:sp>
                  <p:nvSpPr>
                    <p:cNvPr id="631" name="Rectangle 630">
                      <a:extLst>
                        <a:ext uri="{FF2B5EF4-FFF2-40B4-BE49-F238E27FC236}">
                          <a16:creationId xmlns:a16="http://schemas.microsoft.com/office/drawing/2014/main" id="{CAC83454-93CE-4851-93F9-8E744E4A3740}"/>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632" name="Group 631">
                      <a:extLst>
                        <a:ext uri="{FF2B5EF4-FFF2-40B4-BE49-F238E27FC236}">
                          <a16:creationId xmlns:a16="http://schemas.microsoft.com/office/drawing/2014/main" id="{5590B20C-89D8-4631-9006-DC173EB69211}"/>
                        </a:ext>
                      </a:extLst>
                    </p:cNvPr>
                    <p:cNvGrpSpPr>
                      <a:grpSpLocks/>
                    </p:cNvGrpSpPr>
                    <p:nvPr/>
                  </p:nvGrpSpPr>
                  <p:grpSpPr bwMode="auto">
                    <a:xfrm>
                      <a:off x="-112384" y="0"/>
                      <a:ext cx="710813" cy="919740"/>
                      <a:chOff x="-112384" y="0"/>
                      <a:chExt cx="710813" cy="919740"/>
                    </a:xfrm>
                  </p:grpSpPr>
                  <p:sp>
                    <p:nvSpPr>
                      <p:cNvPr id="633" name="Text Box 859">
                        <a:extLst>
                          <a:ext uri="{FF2B5EF4-FFF2-40B4-BE49-F238E27FC236}">
                            <a16:creationId xmlns:a16="http://schemas.microsoft.com/office/drawing/2014/main" id="{35285AAF-AF7A-4F3D-99B0-DD76C7814B9D}"/>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34" name="AutoShape 860">
                        <a:extLst>
                          <a:ext uri="{FF2B5EF4-FFF2-40B4-BE49-F238E27FC236}">
                            <a16:creationId xmlns:a16="http://schemas.microsoft.com/office/drawing/2014/main" id="{8EF9FE8D-6E4F-4109-BE3E-12A09B655E00}"/>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35" name="Text Box 861">
                        <a:extLst>
                          <a:ext uri="{FF2B5EF4-FFF2-40B4-BE49-F238E27FC236}">
                            <a16:creationId xmlns:a16="http://schemas.microsoft.com/office/drawing/2014/main" id="{98C33116-861A-4C44-96B1-D9FD7631F26B}"/>
                          </a:ext>
                        </a:extLst>
                      </p:cNvPr>
                      <p:cNvSpPr txBox="1">
                        <a:spLocks noChangeArrowheads="1"/>
                      </p:cNvSpPr>
                      <p:nvPr/>
                    </p:nvSpPr>
                    <p:spPr bwMode="auto">
                      <a:xfrm>
                        <a:off x="-112384" y="353957"/>
                        <a:ext cx="232246" cy="49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36" name="AutoShape 862">
                        <a:extLst>
                          <a:ext uri="{FF2B5EF4-FFF2-40B4-BE49-F238E27FC236}">
                            <a16:creationId xmlns:a16="http://schemas.microsoft.com/office/drawing/2014/main" id="{AE6D4BD2-FEF1-47D5-9301-CF70BE12FD30}"/>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637" name="Line 863">
                        <a:extLst>
                          <a:ext uri="{FF2B5EF4-FFF2-40B4-BE49-F238E27FC236}">
                            <a16:creationId xmlns:a16="http://schemas.microsoft.com/office/drawing/2014/main" id="{04045D65-D5AD-4307-AA98-636882847A2F}"/>
                          </a:ext>
                        </a:extLst>
                      </p:cNvPr>
                      <p:cNvCxnSpPr>
                        <a:cxnSpLocks noChangeShapeType="1"/>
                      </p:cNvCxnSpPr>
                      <p:nvPr/>
                    </p:nvCxnSpPr>
                    <p:spPr bwMode="auto">
                      <a:xfrm rot="-54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38" name="Text Box 864">
                        <a:extLst>
                          <a:ext uri="{FF2B5EF4-FFF2-40B4-BE49-F238E27FC236}">
                            <a16:creationId xmlns:a16="http://schemas.microsoft.com/office/drawing/2014/main" id="{1117908F-0609-47EB-95B0-78091B3BD28B}"/>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39" name="Line 866">
                        <a:extLst>
                          <a:ext uri="{FF2B5EF4-FFF2-40B4-BE49-F238E27FC236}">
                            <a16:creationId xmlns:a16="http://schemas.microsoft.com/office/drawing/2014/main" id="{6B7FCB8C-B610-4530-83FA-CD29145F7B75}"/>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640" name="Oval 639">
                        <a:extLst>
                          <a:ext uri="{FF2B5EF4-FFF2-40B4-BE49-F238E27FC236}">
                            <a16:creationId xmlns:a16="http://schemas.microsoft.com/office/drawing/2014/main" id="{D856CFE7-201F-49E3-9003-FEF6EAE826A4}"/>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41" name="Oval 640">
                        <a:extLst>
                          <a:ext uri="{FF2B5EF4-FFF2-40B4-BE49-F238E27FC236}">
                            <a16:creationId xmlns:a16="http://schemas.microsoft.com/office/drawing/2014/main" id="{7CC455FF-A323-4297-8F76-C55DCE785432}"/>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42" name="Straight Connector 641">
                        <a:extLst>
                          <a:ext uri="{FF2B5EF4-FFF2-40B4-BE49-F238E27FC236}">
                            <a16:creationId xmlns:a16="http://schemas.microsoft.com/office/drawing/2014/main" id="{9C85191A-E812-471E-8F4A-267C6280ADA2}"/>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43" name="Straight Connector 642">
                        <a:extLst>
                          <a:ext uri="{FF2B5EF4-FFF2-40B4-BE49-F238E27FC236}">
                            <a16:creationId xmlns:a16="http://schemas.microsoft.com/office/drawing/2014/main" id="{A244DD12-3D24-4DD8-98E4-26705477171B}"/>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44" name="Straight Connector 643">
                        <a:extLst>
                          <a:ext uri="{FF2B5EF4-FFF2-40B4-BE49-F238E27FC236}">
                            <a16:creationId xmlns:a16="http://schemas.microsoft.com/office/drawing/2014/main" id="{DBC21BC8-E729-4884-8CEF-00D86D98183E}"/>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45" name="Straight Connector 644">
                        <a:extLst>
                          <a:ext uri="{FF2B5EF4-FFF2-40B4-BE49-F238E27FC236}">
                            <a16:creationId xmlns:a16="http://schemas.microsoft.com/office/drawing/2014/main" id="{40FF35A5-523E-4EA4-806D-DAA03A736CBE}"/>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46" name="Straight Connector 645">
                        <a:extLst>
                          <a:ext uri="{FF2B5EF4-FFF2-40B4-BE49-F238E27FC236}">
                            <a16:creationId xmlns:a16="http://schemas.microsoft.com/office/drawing/2014/main" id="{49B6CAFD-CCBA-4F58-B8E6-C225C32540B5}"/>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47" name="Straight Connector 646">
                        <a:extLst>
                          <a:ext uri="{FF2B5EF4-FFF2-40B4-BE49-F238E27FC236}">
                            <a16:creationId xmlns:a16="http://schemas.microsoft.com/office/drawing/2014/main" id="{DB9A6D80-7FBF-4F77-BF3E-CC123D83D09F}"/>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48" name="Straight Connector 647">
                        <a:extLst>
                          <a:ext uri="{FF2B5EF4-FFF2-40B4-BE49-F238E27FC236}">
                            <a16:creationId xmlns:a16="http://schemas.microsoft.com/office/drawing/2014/main" id="{19EFCC03-7A84-47DB-BF73-58170A5058D2}"/>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49" name="Straight Connector 648">
                        <a:extLst>
                          <a:ext uri="{FF2B5EF4-FFF2-40B4-BE49-F238E27FC236}">
                            <a16:creationId xmlns:a16="http://schemas.microsoft.com/office/drawing/2014/main" id="{DC2C6FBB-3EF7-4CA8-9F16-03850E480A05}"/>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50" name="Straight Connector 649">
                        <a:extLst>
                          <a:ext uri="{FF2B5EF4-FFF2-40B4-BE49-F238E27FC236}">
                            <a16:creationId xmlns:a16="http://schemas.microsoft.com/office/drawing/2014/main" id="{7DE7F4BD-8CC3-448D-9E12-BD55B580436C}"/>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51" name="Straight Connector 650">
                        <a:extLst>
                          <a:ext uri="{FF2B5EF4-FFF2-40B4-BE49-F238E27FC236}">
                            <a16:creationId xmlns:a16="http://schemas.microsoft.com/office/drawing/2014/main" id="{1FFC0982-7DBA-4182-B1FB-FC4E44502ADC}"/>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sp>
                <p:nvSpPr>
                  <p:cNvPr id="630" name="Text Box 861">
                    <a:extLst>
                      <a:ext uri="{FF2B5EF4-FFF2-40B4-BE49-F238E27FC236}">
                        <a16:creationId xmlns:a16="http://schemas.microsoft.com/office/drawing/2014/main" id="{B6B7107F-6AFB-4E11-93A2-5FCCE2653DB3}"/>
                      </a:ext>
                    </a:extLst>
                  </p:cNvPr>
                  <p:cNvSpPr txBox="1">
                    <a:spLocks noChangeArrowheads="1"/>
                  </p:cNvSpPr>
                  <p:nvPr/>
                </p:nvSpPr>
                <p:spPr bwMode="auto">
                  <a:xfrm>
                    <a:off x="697324" y="2473877"/>
                    <a:ext cx="697916" cy="38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grpSp>
            <p:nvGrpSpPr>
              <p:cNvPr id="390" name="Group 389">
                <a:extLst>
                  <a:ext uri="{FF2B5EF4-FFF2-40B4-BE49-F238E27FC236}">
                    <a16:creationId xmlns:a16="http://schemas.microsoft.com/office/drawing/2014/main" id="{8503DCA0-DBA0-4E6E-BA9F-A5BDE001FD7D}"/>
                  </a:ext>
                </a:extLst>
              </p:cNvPr>
              <p:cNvGrpSpPr>
                <a:grpSpLocks/>
              </p:cNvGrpSpPr>
              <p:nvPr/>
            </p:nvGrpSpPr>
            <p:grpSpPr bwMode="auto">
              <a:xfrm>
                <a:off x="2070848" y="-52971"/>
                <a:ext cx="1341910" cy="3028509"/>
                <a:chOff x="0" y="-52971"/>
                <a:chExt cx="1341967" cy="3028509"/>
              </a:xfrm>
            </p:grpSpPr>
            <p:cxnSp>
              <p:nvCxnSpPr>
                <p:cNvPr id="532" name="Straight Connector 531">
                  <a:extLst>
                    <a:ext uri="{FF2B5EF4-FFF2-40B4-BE49-F238E27FC236}">
                      <a16:creationId xmlns:a16="http://schemas.microsoft.com/office/drawing/2014/main" id="{70358A8E-7A3D-4DB0-B399-98CC118E3535}"/>
                    </a:ext>
                  </a:extLst>
                </p:cNvPr>
                <p:cNvCxnSpPr>
                  <a:cxnSpLocks noChangeShapeType="1"/>
                </p:cNvCxnSpPr>
                <p:nvPr/>
              </p:nvCxnSpPr>
              <p:spPr bwMode="auto">
                <a:xfrm>
                  <a:off x="410634" y="1727200"/>
                  <a:ext cx="62103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533" name="Text Box 861">
                  <a:extLst>
                    <a:ext uri="{FF2B5EF4-FFF2-40B4-BE49-F238E27FC236}">
                      <a16:creationId xmlns:a16="http://schemas.microsoft.com/office/drawing/2014/main" id="{B5698BE4-94B4-41BE-90E3-449A69474D75}"/>
                    </a:ext>
                  </a:extLst>
                </p:cNvPr>
                <p:cNvSpPr txBox="1">
                  <a:spLocks noChangeArrowheads="1"/>
                </p:cNvSpPr>
                <p:nvPr/>
              </p:nvSpPr>
              <p:spPr bwMode="auto">
                <a:xfrm>
                  <a:off x="475821" y="-52971"/>
                  <a:ext cx="338014" cy="2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534" name="Group 533">
                  <a:extLst>
                    <a:ext uri="{FF2B5EF4-FFF2-40B4-BE49-F238E27FC236}">
                      <a16:creationId xmlns:a16="http://schemas.microsoft.com/office/drawing/2014/main" id="{E6F9FFF7-FA06-4A2D-BA7D-37BF13AFD2B8}"/>
                    </a:ext>
                  </a:extLst>
                </p:cNvPr>
                <p:cNvGrpSpPr>
                  <a:grpSpLocks/>
                </p:cNvGrpSpPr>
                <p:nvPr/>
              </p:nvGrpSpPr>
              <p:grpSpPr bwMode="auto">
                <a:xfrm>
                  <a:off x="148167" y="152400"/>
                  <a:ext cx="680087" cy="848994"/>
                  <a:chOff x="-88908" y="70485"/>
                  <a:chExt cx="680513" cy="849735"/>
                </a:xfrm>
              </p:grpSpPr>
              <p:sp>
                <p:nvSpPr>
                  <p:cNvPr id="605" name="Text Box 859">
                    <a:extLst>
                      <a:ext uri="{FF2B5EF4-FFF2-40B4-BE49-F238E27FC236}">
                        <a16:creationId xmlns:a16="http://schemas.microsoft.com/office/drawing/2014/main" id="{143A0A4F-B85D-46BF-83B8-85A890C8EE27}"/>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06" name="AutoShape 860">
                    <a:extLst>
                      <a:ext uri="{FF2B5EF4-FFF2-40B4-BE49-F238E27FC236}">
                        <a16:creationId xmlns:a16="http://schemas.microsoft.com/office/drawing/2014/main" id="{9C21E4D4-A84D-485E-9D6F-6A46F315E1C1}"/>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07" name="Text Box 861">
                    <a:extLst>
                      <a:ext uri="{FF2B5EF4-FFF2-40B4-BE49-F238E27FC236}">
                        <a16:creationId xmlns:a16="http://schemas.microsoft.com/office/drawing/2014/main" id="{30F5365A-DDBB-4ED5-BA27-305FBF34B572}"/>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08" name="AutoShape 862">
                    <a:extLst>
                      <a:ext uri="{FF2B5EF4-FFF2-40B4-BE49-F238E27FC236}">
                        <a16:creationId xmlns:a16="http://schemas.microsoft.com/office/drawing/2014/main" id="{F71F1744-F836-4EC9-9B79-0E3C75293D56}"/>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609" name="Line 863">
                    <a:extLst>
                      <a:ext uri="{FF2B5EF4-FFF2-40B4-BE49-F238E27FC236}">
                        <a16:creationId xmlns:a16="http://schemas.microsoft.com/office/drawing/2014/main" id="{7AD31410-EE7A-437E-91A4-25F75D31B3DB}"/>
                      </a:ext>
                    </a:extLst>
                  </p:cNvPr>
                  <p:cNvCxnSpPr>
                    <a:cxnSpLocks noChangeShapeType="1"/>
                  </p:cNvCxnSpPr>
                  <p:nvPr/>
                </p:nvCxnSpPr>
                <p:spPr bwMode="auto">
                  <a:xfrm>
                    <a:off x="-88908" y="454462"/>
                    <a:ext cx="35100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610" name="Rectangle 609">
                    <a:extLst>
                      <a:ext uri="{FF2B5EF4-FFF2-40B4-BE49-F238E27FC236}">
                        <a16:creationId xmlns:a16="http://schemas.microsoft.com/office/drawing/2014/main" id="{2747CCD1-E00B-4BE1-9530-B01D36B330F4}"/>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11" name="Line 866">
                    <a:extLst>
                      <a:ext uri="{FF2B5EF4-FFF2-40B4-BE49-F238E27FC236}">
                        <a16:creationId xmlns:a16="http://schemas.microsoft.com/office/drawing/2014/main" id="{2A97FCC7-FF56-4EC6-8125-32DB0B4719CC}"/>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612" name="Oval 611">
                    <a:extLst>
                      <a:ext uri="{FF2B5EF4-FFF2-40B4-BE49-F238E27FC236}">
                        <a16:creationId xmlns:a16="http://schemas.microsoft.com/office/drawing/2014/main" id="{66E7A8E6-FDAB-4A0D-A569-C66B850A728B}"/>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13" name="Oval 612">
                    <a:extLst>
                      <a:ext uri="{FF2B5EF4-FFF2-40B4-BE49-F238E27FC236}">
                        <a16:creationId xmlns:a16="http://schemas.microsoft.com/office/drawing/2014/main" id="{AA4BE301-F231-4906-83BB-E3F1EF954F15}"/>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614" name="Oval 613">
                    <a:extLst>
                      <a:ext uri="{FF2B5EF4-FFF2-40B4-BE49-F238E27FC236}">
                        <a16:creationId xmlns:a16="http://schemas.microsoft.com/office/drawing/2014/main" id="{5BB2707E-2AB3-407C-A3A1-D5A4CF9649B6}"/>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615" name="Straight Connector 614">
                    <a:extLst>
                      <a:ext uri="{FF2B5EF4-FFF2-40B4-BE49-F238E27FC236}">
                        <a16:creationId xmlns:a16="http://schemas.microsoft.com/office/drawing/2014/main" id="{53E8317F-7B09-4B01-8507-A15647015B1C}"/>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16" name="Straight Connector 615">
                    <a:extLst>
                      <a:ext uri="{FF2B5EF4-FFF2-40B4-BE49-F238E27FC236}">
                        <a16:creationId xmlns:a16="http://schemas.microsoft.com/office/drawing/2014/main" id="{8323D790-9DF5-468F-A6D8-43C559CEA4EE}"/>
                      </a:ext>
                    </a:extLst>
                  </p:cNvPr>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17" name="Straight Connector 616">
                    <a:extLst>
                      <a:ext uri="{FF2B5EF4-FFF2-40B4-BE49-F238E27FC236}">
                        <a16:creationId xmlns:a16="http://schemas.microsoft.com/office/drawing/2014/main" id="{15DB1474-1241-46C9-A7D6-358956528697}"/>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18" name="Straight Connector 617">
                    <a:extLst>
                      <a:ext uri="{FF2B5EF4-FFF2-40B4-BE49-F238E27FC236}">
                        <a16:creationId xmlns:a16="http://schemas.microsoft.com/office/drawing/2014/main" id="{E65A09F2-694F-4A8A-8D4D-B364FB584518}"/>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19" name="Straight Connector 618">
                    <a:extLst>
                      <a:ext uri="{FF2B5EF4-FFF2-40B4-BE49-F238E27FC236}">
                        <a16:creationId xmlns:a16="http://schemas.microsoft.com/office/drawing/2014/main" id="{E9D25C9F-E85E-4A3E-B873-3F12E7DE0AF3}"/>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20" name="Straight Connector 619">
                    <a:extLst>
                      <a:ext uri="{FF2B5EF4-FFF2-40B4-BE49-F238E27FC236}">
                        <a16:creationId xmlns:a16="http://schemas.microsoft.com/office/drawing/2014/main" id="{3EBC8176-F14C-4922-B249-F0F585A29DE2}"/>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21" name="Straight Connector 620">
                    <a:extLst>
                      <a:ext uri="{FF2B5EF4-FFF2-40B4-BE49-F238E27FC236}">
                        <a16:creationId xmlns:a16="http://schemas.microsoft.com/office/drawing/2014/main" id="{E4F7392B-32E6-4CDE-A3BB-991EE8B610E0}"/>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22" name="Straight Connector 621">
                    <a:extLst>
                      <a:ext uri="{FF2B5EF4-FFF2-40B4-BE49-F238E27FC236}">
                        <a16:creationId xmlns:a16="http://schemas.microsoft.com/office/drawing/2014/main" id="{814E384F-5C05-457E-B76F-702C23C571BF}"/>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23" name="Straight Connector 622">
                    <a:extLst>
                      <a:ext uri="{FF2B5EF4-FFF2-40B4-BE49-F238E27FC236}">
                        <a16:creationId xmlns:a16="http://schemas.microsoft.com/office/drawing/2014/main" id="{728BAABF-D849-4D5E-813B-E5D988834BE8}"/>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24" name="Straight Connector 623">
                    <a:extLst>
                      <a:ext uri="{FF2B5EF4-FFF2-40B4-BE49-F238E27FC236}">
                        <a16:creationId xmlns:a16="http://schemas.microsoft.com/office/drawing/2014/main" id="{7524205B-06C7-4BFE-884F-9A2FA38E09F6}"/>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535" name="Group 534">
                  <a:extLst>
                    <a:ext uri="{FF2B5EF4-FFF2-40B4-BE49-F238E27FC236}">
                      <a16:creationId xmlns:a16="http://schemas.microsoft.com/office/drawing/2014/main" id="{7F0849E4-BB64-4125-98A7-1F48533F8B30}"/>
                    </a:ext>
                  </a:extLst>
                </p:cNvPr>
                <p:cNvGrpSpPr>
                  <a:grpSpLocks/>
                </p:cNvGrpSpPr>
                <p:nvPr/>
              </p:nvGrpSpPr>
              <p:grpSpPr bwMode="auto">
                <a:xfrm>
                  <a:off x="281075" y="935567"/>
                  <a:ext cx="452974" cy="790588"/>
                  <a:chOff x="44008" y="70485"/>
                  <a:chExt cx="452974" cy="790866"/>
                </a:xfrm>
              </p:grpSpPr>
              <p:cxnSp>
                <p:nvCxnSpPr>
                  <p:cNvPr id="586" name="AutoShape 860">
                    <a:extLst>
                      <a:ext uri="{FF2B5EF4-FFF2-40B4-BE49-F238E27FC236}">
                        <a16:creationId xmlns:a16="http://schemas.microsoft.com/office/drawing/2014/main" id="{A343D8B6-8BDA-4B36-A778-7DFE4A5F2A2F}"/>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87" name="Text Box 861">
                    <a:extLst>
                      <a:ext uri="{FF2B5EF4-FFF2-40B4-BE49-F238E27FC236}">
                        <a16:creationId xmlns:a16="http://schemas.microsoft.com/office/drawing/2014/main" id="{B7442012-2365-43A8-871D-59B198C3204F}"/>
                      </a:ext>
                    </a:extLst>
                  </p:cNvPr>
                  <p:cNvSpPr txBox="1">
                    <a:spLocks noChangeArrowheads="1"/>
                  </p:cNvSpPr>
                  <p:nvPr/>
                </p:nvSpPr>
                <p:spPr bwMode="auto">
                  <a:xfrm>
                    <a:off x="44008" y="204692"/>
                    <a:ext cx="241384" cy="50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88" name="AutoShape 862">
                    <a:extLst>
                      <a:ext uri="{FF2B5EF4-FFF2-40B4-BE49-F238E27FC236}">
                        <a16:creationId xmlns:a16="http://schemas.microsoft.com/office/drawing/2014/main" id="{EDC97542-2446-4DA3-8F7C-867BF8BC0F6D}"/>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89" name="Line 863">
                    <a:extLst>
                      <a:ext uri="{FF2B5EF4-FFF2-40B4-BE49-F238E27FC236}">
                        <a16:creationId xmlns:a16="http://schemas.microsoft.com/office/drawing/2014/main" id="{B4BADF77-C1B2-4827-83B8-78FCA8813030}"/>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90" name="Rectangle 589">
                    <a:extLst>
                      <a:ext uri="{FF2B5EF4-FFF2-40B4-BE49-F238E27FC236}">
                        <a16:creationId xmlns:a16="http://schemas.microsoft.com/office/drawing/2014/main" id="{30158629-C23D-400B-B275-D078A6F7233D}"/>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91" name="Line 866">
                    <a:extLst>
                      <a:ext uri="{FF2B5EF4-FFF2-40B4-BE49-F238E27FC236}">
                        <a16:creationId xmlns:a16="http://schemas.microsoft.com/office/drawing/2014/main" id="{A9BA272A-6D45-4C9A-AA9C-AABFE40A1A38}"/>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92" name="Oval 591">
                    <a:extLst>
                      <a:ext uri="{FF2B5EF4-FFF2-40B4-BE49-F238E27FC236}">
                        <a16:creationId xmlns:a16="http://schemas.microsoft.com/office/drawing/2014/main" id="{1B2D9FC5-A779-47CA-B495-FDC752ABC9C1}"/>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93" name="Oval 592">
                    <a:extLst>
                      <a:ext uri="{FF2B5EF4-FFF2-40B4-BE49-F238E27FC236}">
                        <a16:creationId xmlns:a16="http://schemas.microsoft.com/office/drawing/2014/main" id="{7DC55EE7-B682-442A-AF63-F62BEE7155EA}"/>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94" name="Oval 593">
                    <a:extLst>
                      <a:ext uri="{FF2B5EF4-FFF2-40B4-BE49-F238E27FC236}">
                        <a16:creationId xmlns:a16="http://schemas.microsoft.com/office/drawing/2014/main" id="{C3D55C1C-C487-4A5E-8680-25623BD1BAF6}"/>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95" name="Straight Connector 594">
                    <a:extLst>
                      <a:ext uri="{FF2B5EF4-FFF2-40B4-BE49-F238E27FC236}">
                        <a16:creationId xmlns:a16="http://schemas.microsoft.com/office/drawing/2014/main" id="{55011909-A29D-4726-999B-EA09547AFA42}"/>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96" name="Straight Connector 595">
                    <a:extLst>
                      <a:ext uri="{FF2B5EF4-FFF2-40B4-BE49-F238E27FC236}">
                        <a16:creationId xmlns:a16="http://schemas.microsoft.com/office/drawing/2014/main" id="{70186C0D-2C46-4A21-AE74-59DE5795EDE5}"/>
                      </a:ext>
                    </a:extLst>
                  </p:cNvPr>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97" name="Straight Connector 596">
                    <a:extLst>
                      <a:ext uri="{FF2B5EF4-FFF2-40B4-BE49-F238E27FC236}">
                        <a16:creationId xmlns:a16="http://schemas.microsoft.com/office/drawing/2014/main" id="{7392B8D5-A7A9-41AC-A68A-1982FEE07068}"/>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98" name="Straight Connector 597">
                    <a:extLst>
                      <a:ext uri="{FF2B5EF4-FFF2-40B4-BE49-F238E27FC236}">
                        <a16:creationId xmlns:a16="http://schemas.microsoft.com/office/drawing/2014/main" id="{C13FDA5E-67A8-4080-86B9-AC87CD19D4C3}"/>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99" name="Straight Connector 598">
                    <a:extLst>
                      <a:ext uri="{FF2B5EF4-FFF2-40B4-BE49-F238E27FC236}">
                        <a16:creationId xmlns:a16="http://schemas.microsoft.com/office/drawing/2014/main" id="{5F513AB9-6AFC-4902-8533-AEC2DC10C06B}"/>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00" name="Straight Connector 599">
                    <a:extLst>
                      <a:ext uri="{FF2B5EF4-FFF2-40B4-BE49-F238E27FC236}">
                        <a16:creationId xmlns:a16="http://schemas.microsoft.com/office/drawing/2014/main" id="{2D28F4D2-C9C1-4D38-A0CB-AFE41E3802FA}"/>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01" name="Straight Connector 600">
                    <a:extLst>
                      <a:ext uri="{FF2B5EF4-FFF2-40B4-BE49-F238E27FC236}">
                        <a16:creationId xmlns:a16="http://schemas.microsoft.com/office/drawing/2014/main" id="{E45C3F55-8168-4B7A-9CBD-5E7DEC6329CB}"/>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02" name="Straight Connector 601">
                    <a:extLst>
                      <a:ext uri="{FF2B5EF4-FFF2-40B4-BE49-F238E27FC236}">
                        <a16:creationId xmlns:a16="http://schemas.microsoft.com/office/drawing/2014/main" id="{83E358E2-120B-4A81-A0A9-56AF62EEFD27}"/>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03" name="Straight Connector 602">
                    <a:extLst>
                      <a:ext uri="{FF2B5EF4-FFF2-40B4-BE49-F238E27FC236}">
                        <a16:creationId xmlns:a16="http://schemas.microsoft.com/office/drawing/2014/main" id="{F3CEAAC6-6510-4ECC-A96E-BBA9FAFE581A}"/>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04" name="Straight Connector 603">
                    <a:extLst>
                      <a:ext uri="{FF2B5EF4-FFF2-40B4-BE49-F238E27FC236}">
                        <a16:creationId xmlns:a16="http://schemas.microsoft.com/office/drawing/2014/main" id="{D9DFF41F-EE52-48C9-A4D4-EBCE4796DDFF}"/>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536" name="Group 535">
                  <a:extLst>
                    <a:ext uri="{FF2B5EF4-FFF2-40B4-BE49-F238E27FC236}">
                      <a16:creationId xmlns:a16="http://schemas.microsoft.com/office/drawing/2014/main" id="{FB4FD30A-BEF1-47E4-A1C4-4FD431374B03}"/>
                    </a:ext>
                  </a:extLst>
                </p:cNvPr>
                <p:cNvGrpSpPr>
                  <a:grpSpLocks/>
                </p:cNvGrpSpPr>
                <p:nvPr/>
              </p:nvGrpSpPr>
              <p:grpSpPr bwMode="auto">
                <a:xfrm>
                  <a:off x="0" y="1655234"/>
                  <a:ext cx="661670" cy="913763"/>
                  <a:chOff x="0" y="0"/>
                  <a:chExt cx="598429" cy="919740"/>
                </a:xfrm>
              </p:grpSpPr>
              <p:sp>
                <p:nvSpPr>
                  <p:cNvPr id="565" name="Rectangle 564">
                    <a:extLst>
                      <a:ext uri="{FF2B5EF4-FFF2-40B4-BE49-F238E27FC236}">
                        <a16:creationId xmlns:a16="http://schemas.microsoft.com/office/drawing/2014/main" id="{6917E332-6A11-4CE0-BA47-A47670628B38}"/>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566" name="Group 565">
                    <a:extLst>
                      <a:ext uri="{FF2B5EF4-FFF2-40B4-BE49-F238E27FC236}">
                        <a16:creationId xmlns:a16="http://schemas.microsoft.com/office/drawing/2014/main" id="{7D8F3226-6013-44EF-8666-524B9EE547EF}"/>
                      </a:ext>
                    </a:extLst>
                  </p:cNvPr>
                  <p:cNvGrpSpPr>
                    <a:grpSpLocks/>
                  </p:cNvGrpSpPr>
                  <p:nvPr/>
                </p:nvGrpSpPr>
                <p:grpSpPr bwMode="auto">
                  <a:xfrm>
                    <a:off x="0" y="0"/>
                    <a:ext cx="598429" cy="919740"/>
                    <a:chOff x="0" y="0"/>
                    <a:chExt cx="598429" cy="919740"/>
                  </a:xfrm>
                </p:grpSpPr>
                <p:sp>
                  <p:nvSpPr>
                    <p:cNvPr id="567" name="Text Box 859">
                      <a:extLst>
                        <a:ext uri="{FF2B5EF4-FFF2-40B4-BE49-F238E27FC236}">
                          <a16:creationId xmlns:a16="http://schemas.microsoft.com/office/drawing/2014/main" id="{34AA09A1-F16F-442C-AB47-A20D555EEA34}"/>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68" name="AutoShape 860">
                      <a:extLst>
                        <a:ext uri="{FF2B5EF4-FFF2-40B4-BE49-F238E27FC236}">
                          <a16:creationId xmlns:a16="http://schemas.microsoft.com/office/drawing/2014/main" id="{D212F606-32FF-4AA2-8957-6097B19F60C7}"/>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69" name="Text Box 861">
                      <a:extLst>
                        <a:ext uri="{FF2B5EF4-FFF2-40B4-BE49-F238E27FC236}">
                          <a16:creationId xmlns:a16="http://schemas.microsoft.com/office/drawing/2014/main" id="{207BEB61-548E-4570-8D1B-E015C366CA22}"/>
                        </a:ext>
                      </a:extLst>
                    </p:cNvPr>
                    <p:cNvSpPr txBox="1">
                      <a:spLocks noChangeArrowheads="1"/>
                    </p:cNvSpPr>
                    <p:nvPr/>
                  </p:nvSpPr>
                  <p:spPr bwMode="auto">
                    <a:xfrm>
                      <a:off x="0" y="363453"/>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70" name="AutoShape 862">
                      <a:extLst>
                        <a:ext uri="{FF2B5EF4-FFF2-40B4-BE49-F238E27FC236}">
                          <a16:creationId xmlns:a16="http://schemas.microsoft.com/office/drawing/2014/main" id="{07B4E470-2D6A-4156-A79E-FEC52AF11F19}"/>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71" name="Line 863">
                      <a:extLst>
                        <a:ext uri="{FF2B5EF4-FFF2-40B4-BE49-F238E27FC236}">
                          <a16:creationId xmlns:a16="http://schemas.microsoft.com/office/drawing/2014/main" id="{718058AE-76F5-4E57-BC37-3D735238561A}"/>
                        </a:ext>
                      </a:extLst>
                    </p:cNvPr>
                    <p:cNvCxnSpPr>
                      <a:cxnSpLocks noChangeShapeType="1"/>
                    </p:cNvCxnSpPr>
                    <p:nvPr/>
                  </p:nvCxnSpPr>
                  <p:spPr bwMode="auto">
                    <a:xfrm rot="-5400000">
                      <a:off x="200921"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72" name="Text Box 864">
                      <a:extLst>
                        <a:ext uri="{FF2B5EF4-FFF2-40B4-BE49-F238E27FC236}">
                          <a16:creationId xmlns:a16="http://schemas.microsoft.com/office/drawing/2014/main" id="{CD1A302A-2327-41E8-A93B-964441C5C0C5}"/>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73" name="Line 866">
                      <a:extLst>
                        <a:ext uri="{FF2B5EF4-FFF2-40B4-BE49-F238E27FC236}">
                          <a16:creationId xmlns:a16="http://schemas.microsoft.com/office/drawing/2014/main" id="{A96ED17C-375D-49E8-A2BE-564CE56F6548}"/>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74" name="Oval 573">
                      <a:extLst>
                        <a:ext uri="{FF2B5EF4-FFF2-40B4-BE49-F238E27FC236}">
                          <a16:creationId xmlns:a16="http://schemas.microsoft.com/office/drawing/2014/main" id="{898109EC-64CB-4C55-A4A0-31DAC248D8B2}"/>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75" name="Oval 574">
                      <a:extLst>
                        <a:ext uri="{FF2B5EF4-FFF2-40B4-BE49-F238E27FC236}">
                          <a16:creationId xmlns:a16="http://schemas.microsoft.com/office/drawing/2014/main" id="{6C29C1FE-FF6A-400F-894D-DA72019C8358}"/>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76" name="Straight Connector 575">
                      <a:extLst>
                        <a:ext uri="{FF2B5EF4-FFF2-40B4-BE49-F238E27FC236}">
                          <a16:creationId xmlns:a16="http://schemas.microsoft.com/office/drawing/2014/main" id="{CAA59DC4-76BB-4610-A38D-B1A2A92CD882}"/>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77" name="Straight Connector 576">
                      <a:extLst>
                        <a:ext uri="{FF2B5EF4-FFF2-40B4-BE49-F238E27FC236}">
                          <a16:creationId xmlns:a16="http://schemas.microsoft.com/office/drawing/2014/main" id="{EA023686-4985-4B9D-82F4-765E1111CB9E}"/>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78" name="Straight Connector 577">
                      <a:extLst>
                        <a:ext uri="{FF2B5EF4-FFF2-40B4-BE49-F238E27FC236}">
                          <a16:creationId xmlns:a16="http://schemas.microsoft.com/office/drawing/2014/main" id="{092E062C-2C31-4E01-82D7-ACA09C485ED6}"/>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79" name="Straight Connector 578">
                      <a:extLst>
                        <a:ext uri="{FF2B5EF4-FFF2-40B4-BE49-F238E27FC236}">
                          <a16:creationId xmlns:a16="http://schemas.microsoft.com/office/drawing/2014/main" id="{8E940001-9747-4E9D-B509-1D11F75409CD}"/>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80" name="Straight Connector 579">
                      <a:extLst>
                        <a:ext uri="{FF2B5EF4-FFF2-40B4-BE49-F238E27FC236}">
                          <a16:creationId xmlns:a16="http://schemas.microsoft.com/office/drawing/2014/main" id="{3C92C58D-AB80-4361-9884-3DF378DD18C8}"/>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81" name="Straight Connector 580">
                      <a:extLst>
                        <a:ext uri="{FF2B5EF4-FFF2-40B4-BE49-F238E27FC236}">
                          <a16:creationId xmlns:a16="http://schemas.microsoft.com/office/drawing/2014/main" id="{407EC5E9-974D-4B92-8DD5-8915BB8A7EA8}"/>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82" name="Straight Connector 581">
                      <a:extLst>
                        <a:ext uri="{FF2B5EF4-FFF2-40B4-BE49-F238E27FC236}">
                          <a16:creationId xmlns:a16="http://schemas.microsoft.com/office/drawing/2014/main" id="{8D17EFD1-5292-458E-BD95-1A2E630A029E}"/>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83" name="Straight Connector 582">
                      <a:extLst>
                        <a:ext uri="{FF2B5EF4-FFF2-40B4-BE49-F238E27FC236}">
                          <a16:creationId xmlns:a16="http://schemas.microsoft.com/office/drawing/2014/main" id="{7671CCBF-2062-456D-BAE6-5EFD14FEA74B}"/>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84" name="Straight Connector 583">
                      <a:extLst>
                        <a:ext uri="{FF2B5EF4-FFF2-40B4-BE49-F238E27FC236}">
                          <a16:creationId xmlns:a16="http://schemas.microsoft.com/office/drawing/2014/main" id="{D69CE911-EB32-4719-AF8A-000833050ADB}"/>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85" name="Straight Connector 584">
                      <a:extLst>
                        <a:ext uri="{FF2B5EF4-FFF2-40B4-BE49-F238E27FC236}">
                          <a16:creationId xmlns:a16="http://schemas.microsoft.com/office/drawing/2014/main" id="{BFB053F0-9FEE-4782-A05F-D0DEC4ADF717}"/>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grpSp>
              <p:nvGrpSpPr>
                <p:cNvPr id="537" name="Group 536">
                  <a:extLst>
                    <a:ext uri="{FF2B5EF4-FFF2-40B4-BE49-F238E27FC236}">
                      <a16:creationId xmlns:a16="http://schemas.microsoft.com/office/drawing/2014/main" id="{B8E02595-D426-4084-87E7-B59BD0453A6A}"/>
                    </a:ext>
                  </a:extLst>
                </p:cNvPr>
                <p:cNvGrpSpPr>
                  <a:grpSpLocks/>
                </p:cNvGrpSpPr>
                <p:nvPr/>
              </p:nvGrpSpPr>
              <p:grpSpPr bwMode="auto">
                <a:xfrm>
                  <a:off x="483640" y="1659468"/>
                  <a:ext cx="791867" cy="930649"/>
                  <a:chOff x="-117750" y="0"/>
                  <a:chExt cx="716179" cy="936736"/>
                </a:xfrm>
              </p:grpSpPr>
              <p:sp>
                <p:nvSpPr>
                  <p:cNvPr id="544" name="Rectangle 543">
                    <a:extLst>
                      <a:ext uri="{FF2B5EF4-FFF2-40B4-BE49-F238E27FC236}">
                        <a16:creationId xmlns:a16="http://schemas.microsoft.com/office/drawing/2014/main" id="{7C592789-3FA6-446D-B262-8FBDA8210937}"/>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545" name="Group 544">
                    <a:extLst>
                      <a:ext uri="{FF2B5EF4-FFF2-40B4-BE49-F238E27FC236}">
                        <a16:creationId xmlns:a16="http://schemas.microsoft.com/office/drawing/2014/main" id="{89B7465A-433C-4489-A287-3B83F1A07241}"/>
                      </a:ext>
                    </a:extLst>
                  </p:cNvPr>
                  <p:cNvGrpSpPr>
                    <a:grpSpLocks/>
                  </p:cNvGrpSpPr>
                  <p:nvPr/>
                </p:nvGrpSpPr>
                <p:grpSpPr bwMode="auto">
                  <a:xfrm>
                    <a:off x="-117750" y="0"/>
                    <a:ext cx="716179" cy="936736"/>
                    <a:chOff x="-117750" y="0"/>
                    <a:chExt cx="716179" cy="936736"/>
                  </a:xfrm>
                </p:grpSpPr>
                <p:sp>
                  <p:nvSpPr>
                    <p:cNvPr id="546" name="Text Box 859">
                      <a:extLst>
                        <a:ext uri="{FF2B5EF4-FFF2-40B4-BE49-F238E27FC236}">
                          <a16:creationId xmlns:a16="http://schemas.microsoft.com/office/drawing/2014/main" id="{A6AA194B-854F-4F5E-965F-B84A3E6FE096}"/>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47" name="AutoShape 860">
                      <a:extLst>
                        <a:ext uri="{FF2B5EF4-FFF2-40B4-BE49-F238E27FC236}">
                          <a16:creationId xmlns:a16="http://schemas.microsoft.com/office/drawing/2014/main" id="{1CEEAC11-6F91-4803-A4A4-20CE4B152E00}"/>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48" name="Text Box 861">
                      <a:extLst>
                        <a:ext uri="{FF2B5EF4-FFF2-40B4-BE49-F238E27FC236}">
                          <a16:creationId xmlns:a16="http://schemas.microsoft.com/office/drawing/2014/main" id="{95A98007-8106-4AB9-AC6E-21B4156BA5F5}"/>
                        </a:ext>
                      </a:extLst>
                    </p:cNvPr>
                    <p:cNvSpPr txBox="1">
                      <a:spLocks noChangeArrowheads="1"/>
                    </p:cNvSpPr>
                    <p:nvPr/>
                  </p:nvSpPr>
                  <p:spPr bwMode="auto">
                    <a:xfrm>
                      <a:off x="-117750" y="364617"/>
                      <a:ext cx="255408" cy="57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49" name="AutoShape 862">
                      <a:extLst>
                        <a:ext uri="{FF2B5EF4-FFF2-40B4-BE49-F238E27FC236}">
                          <a16:creationId xmlns:a16="http://schemas.microsoft.com/office/drawing/2014/main" id="{EFE79A6A-0C81-48DA-94A0-4BEA508D1C19}"/>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50" name="Line 863">
                      <a:extLst>
                        <a:ext uri="{FF2B5EF4-FFF2-40B4-BE49-F238E27FC236}">
                          <a16:creationId xmlns:a16="http://schemas.microsoft.com/office/drawing/2014/main" id="{A46A81F6-7E39-4C85-9D11-50C67716B779}"/>
                        </a:ext>
                      </a:extLst>
                    </p:cNvPr>
                    <p:cNvCxnSpPr>
                      <a:cxnSpLocks noChangeShapeType="1"/>
                    </p:cNvCxnSpPr>
                    <p:nvPr/>
                  </p:nvCxnSpPr>
                  <p:spPr bwMode="auto">
                    <a:xfrm rot="-5400000">
                      <a:off x="200921"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51" name="Text Box 864">
                      <a:extLst>
                        <a:ext uri="{FF2B5EF4-FFF2-40B4-BE49-F238E27FC236}">
                          <a16:creationId xmlns:a16="http://schemas.microsoft.com/office/drawing/2014/main" id="{11464DE1-7F20-419A-9CC7-85F91DBA4A10}"/>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52" name="Line 866">
                      <a:extLst>
                        <a:ext uri="{FF2B5EF4-FFF2-40B4-BE49-F238E27FC236}">
                          <a16:creationId xmlns:a16="http://schemas.microsoft.com/office/drawing/2014/main" id="{33DCAF38-A8FA-4031-B2DA-3EC540040D92}"/>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53" name="Oval 552">
                      <a:extLst>
                        <a:ext uri="{FF2B5EF4-FFF2-40B4-BE49-F238E27FC236}">
                          <a16:creationId xmlns:a16="http://schemas.microsoft.com/office/drawing/2014/main" id="{1943870F-FC8E-428A-9D2B-6C1C1EC8A336}"/>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54" name="Oval 553">
                      <a:extLst>
                        <a:ext uri="{FF2B5EF4-FFF2-40B4-BE49-F238E27FC236}">
                          <a16:creationId xmlns:a16="http://schemas.microsoft.com/office/drawing/2014/main" id="{3F7A14E6-DBBC-4BFA-B9DC-84D38588F2DD}"/>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55" name="Straight Connector 554">
                      <a:extLst>
                        <a:ext uri="{FF2B5EF4-FFF2-40B4-BE49-F238E27FC236}">
                          <a16:creationId xmlns:a16="http://schemas.microsoft.com/office/drawing/2014/main" id="{0DE13C06-7A4A-442C-991B-4CB9C1CF8F7E}"/>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56" name="Straight Connector 555">
                      <a:extLst>
                        <a:ext uri="{FF2B5EF4-FFF2-40B4-BE49-F238E27FC236}">
                          <a16:creationId xmlns:a16="http://schemas.microsoft.com/office/drawing/2014/main" id="{6D96CE8F-94FD-464F-9405-2EA692FF6DBE}"/>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57" name="Straight Connector 556">
                      <a:extLst>
                        <a:ext uri="{FF2B5EF4-FFF2-40B4-BE49-F238E27FC236}">
                          <a16:creationId xmlns:a16="http://schemas.microsoft.com/office/drawing/2014/main" id="{1A80C332-BCCD-4B79-9073-7E82DF6BF6A1}"/>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58" name="Straight Connector 557">
                      <a:extLst>
                        <a:ext uri="{FF2B5EF4-FFF2-40B4-BE49-F238E27FC236}">
                          <a16:creationId xmlns:a16="http://schemas.microsoft.com/office/drawing/2014/main" id="{9B6F71F6-9889-4DD6-B89F-9CB3920480A3}"/>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59" name="Straight Connector 558">
                      <a:extLst>
                        <a:ext uri="{FF2B5EF4-FFF2-40B4-BE49-F238E27FC236}">
                          <a16:creationId xmlns:a16="http://schemas.microsoft.com/office/drawing/2014/main" id="{1D54F073-127C-40F1-BE53-D8A04E4F4F55}"/>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60" name="Straight Connector 559">
                      <a:extLst>
                        <a:ext uri="{FF2B5EF4-FFF2-40B4-BE49-F238E27FC236}">
                          <a16:creationId xmlns:a16="http://schemas.microsoft.com/office/drawing/2014/main" id="{88573D48-706A-4203-B764-29EDDC5F1519}"/>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61" name="Straight Connector 560">
                      <a:extLst>
                        <a:ext uri="{FF2B5EF4-FFF2-40B4-BE49-F238E27FC236}">
                          <a16:creationId xmlns:a16="http://schemas.microsoft.com/office/drawing/2014/main" id="{3A0EAE16-5A5B-4F8F-B63C-20FB798A88CC}"/>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62" name="Straight Connector 561">
                      <a:extLst>
                        <a:ext uri="{FF2B5EF4-FFF2-40B4-BE49-F238E27FC236}">
                          <a16:creationId xmlns:a16="http://schemas.microsoft.com/office/drawing/2014/main" id="{40F7B23F-0FFF-4FB7-9F1D-EB3487953830}"/>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63" name="Straight Connector 562">
                      <a:extLst>
                        <a:ext uri="{FF2B5EF4-FFF2-40B4-BE49-F238E27FC236}">
                          <a16:creationId xmlns:a16="http://schemas.microsoft.com/office/drawing/2014/main" id="{B00CB111-3CFE-4DA3-9295-6FCC68FE1221}"/>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64" name="Straight Connector 563">
                      <a:extLst>
                        <a:ext uri="{FF2B5EF4-FFF2-40B4-BE49-F238E27FC236}">
                          <a16:creationId xmlns:a16="http://schemas.microsoft.com/office/drawing/2014/main" id="{56EE77C9-0A60-48C0-9775-237BF9706549}"/>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538" name="Straight Connector 537">
                  <a:extLst>
                    <a:ext uri="{FF2B5EF4-FFF2-40B4-BE49-F238E27FC236}">
                      <a16:creationId xmlns:a16="http://schemas.microsoft.com/office/drawing/2014/main" id="{195A487E-F835-4AD6-A20A-ABF566FFA453}"/>
                    </a:ext>
                  </a:extLst>
                </p:cNvPr>
                <p:cNvCxnSpPr>
                  <a:cxnSpLocks noChangeShapeType="1"/>
                </p:cNvCxnSpPr>
                <p:nvPr/>
              </p:nvCxnSpPr>
              <p:spPr bwMode="auto">
                <a:xfrm>
                  <a:off x="410634" y="2510367"/>
                  <a:ext cx="620234"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539" name="Flowchart: Merge 538">
                  <a:extLst>
                    <a:ext uri="{FF2B5EF4-FFF2-40B4-BE49-F238E27FC236}">
                      <a16:creationId xmlns:a16="http://schemas.microsoft.com/office/drawing/2014/main" id="{5F0029E6-A085-4CF3-B23B-ED3D06415927}"/>
                    </a:ext>
                  </a:extLst>
                </p:cNvPr>
                <p:cNvSpPr>
                  <a:spLocks noChangeArrowheads="1"/>
                </p:cNvSpPr>
                <p:nvPr/>
              </p:nvSpPr>
              <p:spPr bwMode="auto">
                <a:xfrm>
                  <a:off x="658284" y="2654300"/>
                  <a:ext cx="85090" cy="52070"/>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40" name="Straight Connector 539">
                  <a:extLst>
                    <a:ext uri="{FF2B5EF4-FFF2-40B4-BE49-F238E27FC236}">
                      <a16:creationId xmlns:a16="http://schemas.microsoft.com/office/drawing/2014/main" id="{9BD96019-A3E2-4AEF-A6DA-64054C9C33AF}"/>
                    </a:ext>
                  </a:extLst>
                </p:cNvPr>
                <p:cNvCxnSpPr>
                  <a:cxnSpLocks noChangeShapeType="1"/>
                </p:cNvCxnSpPr>
                <p:nvPr/>
              </p:nvCxnSpPr>
              <p:spPr bwMode="auto">
                <a:xfrm>
                  <a:off x="698500" y="2514600"/>
                  <a:ext cx="0" cy="135384"/>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541" name="Text Box 861">
                  <a:extLst>
                    <a:ext uri="{FF2B5EF4-FFF2-40B4-BE49-F238E27FC236}">
                      <a16:creationId xmlns:a16="http://schemas.microsoft.com/office/drawing/2014/main" id="{77E8C346-28A1-4CB8-BB8F-EB3076FCEB07}"/>
                    </a:ext>
                  </a:extLst>
                </p:cNvPr>
                <p:cNvSpPr txBox="1">
                  <a:spLocks noChangeArrowheads="1"/>
                </p:cNvSpPr>
                <p:nvPr/>
              </p:nvSpPr>
              <p:spPr bwMode="auto">
                <a:xfrm>
                  <a:off x="700194" y="2658104"/>
                  <a:ext cx="396990" cy="31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542" name="Straight Connector 541">
                  <a:extLst>
                    <a:ext uri="{FF2B5EF4-FFF2-40B4-BE49-F238E27FC236}">
                      <a16:creationId xmlns:a16="http://schemas.microsoft.com/office/drawing/2014/main" id="{C42CAFFF-EF9C-4638-95D2-F1F8F00ACEAF}"/>
                    </a:ext>
                  </a:extLst>
                </p:cNvPr>
                <p:cNvCxnSpPr>
                  <a:cxnSpLocks noChangeShapeType="1"/>
                </p:cNvCxnSpPr>
                <p:nvPr/>
              </p:nvCxnSpPr>
              <p:spPr bwMode="auto">
                <a:xfrm flipV="1">
                  <a:off x="148167" y="537633"/>
                  <a:ext cx="0" cy="1571487"/>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543" name="Straight Connector 542">
                  <a:extLst>
                    <a:ext uri="{FF2B5EF4-FFF2-40B4-BE49-F238E27FC236}">
                      <a16:creationId xmlns:a16="http://schemas.microsoft.com/office/drawing/2014/main" id="{A2D101B8-EAEE-4C1C-93DC-407C2CBAC988}"/>
                    </a:ext>
                  </a:extLst>
                </p:cNvPr>
                <p:cNvCxnSpPr>
                  <a:cxnSpLocks noChangeShapeType="1"/>
                </p:cNvCxnSpPr>
                <p:nvPr/>
              </p:nvCxnSpPr>
              <p:spPr bwMode="auto">
                <a:xfrm>
                  <a:off x="681567" y="1651000"/>
                  <a:ext cx="66040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391" name="Group 390">
                <a:extLst>
                  <a:ext uri="{FF2B5EF4-FFF2-40B4-BE49-F238E27FC236}">
                    <a16:creationId xmlns:a16="http://schemas.microsoft.com/office/drawing/2014/main" id="{085C266B-96B8-4B84-8F11-9C6025521A29}"/>
                  </a:ext>
                </a:extLst>
              </p:cNvPr>
              <p:cNvGrpSpPr>
                <a:grpSpLocks/>
              </p:cNvGrpSpPr>
              <p:nvPr/>
            </p:nvGrpSpPr>
            <p:grpSpPr bwMode="auto">
              <a:xfrm>
                <a:off x="1335742" y="417227"/>
                <a:ext cx="798062" cy="2174864"/>
                <a:chOff x="0" y="-93761"/>
                <a:chExt cx="798062" cy="2174864"/>
              </a:xfrm>
            </p:grpSpPr>
            <p:sp>
              <p:nvSpPr>
                <p:cNvPr id="486" name="Text Box 861">
                  <a:extLst>
                    <a:ext uri="{FF2B5EF4-FFF2-40B4-BE49-F238E27FC236}">
                      <a16:creationId xmlns:a16="http://schemas.microsoft.com/office/drawing/2014/main" id="{22172C06-CDBA-437E-8342-EEE360E8E67C}"/>
                    </a:ext>
                  </a:extLst>
                </p:cNvPr>
                <p:cNvSpPr txBox="1">
                  <a:spLocks noChangeArrowheads="1"/>
                </p:cNvSpPr>
                <p:nvPr/>
              </p:nvSpPr>
              <p:spPr bwMode="auto">
                <a:xfrm>
                  <a:off x="239211" y="-93761"/>
                  <a:ext cx="328188" cy="31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487" name="Group 486">
                  <a:extLst>
                    <a:ext uri="{FF2B5EF4-FFF2-40B4-BE49-F238E27FC236}">
                      <a16:creationId xmlns:a16="http://schemas.microsoft.com/office/drawing/2014/main" id="{79AE201D-15E7-4A06-B1E1-5D291A39E8BE}"/>
                    </a:ext>
                  </a:extLst>
                </p:cNvPr>
                <p:cNvGrpSpPr>
                  <a:grpSpLocks/>
                </p:cNvGrpSpPr>
                <p:nvPr/>
              </p:nvGrpSpPr>
              <p:grpSpPr bwMode="auto">
                <a:xfrm>
                  <a:off x="0" y="144236"/>
                  <a:ext cx="591185" cy="848994"/>
                  <a:chOff x="0" y="70485"/>
                  <a:chExt cx="591605" cy="849735"/>
                </a:xfrm>
              </p:grpSpPr>
              <p:sp>
                <p:nvSpPr>
                  <p:cNvPr id="512" name="Text Box 859">
                    <a:extLst>
                      <a:ext uri="{FF2B5EF4-FFF2-40B4-BE49-F238E27FC236}">
                        <a16:creationId xmlns:a16="http://schemas.microsoft.com/office/drawing/2014/main" id="{D59F80CD-DDBC-40AD-A50D-421DEDF2D371}"/>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13" name="AutoShape 860">
                    <a:extLst>
                      <a:ext uri="{FF2B5EF4-FFF2-40B4-BE49-F238E27FC236}">
                        <a16:creationId xmlns:a16="http://schemas.microsoft.com/office/drawing/2014/main" id="{9E47912D-D6AB-44B0-BC26-F72EE8DB548D}"/>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14" name="Text Box 861">
                    <a:extLst>
                      <a:ext uri="{FF2B5EF4-FFF2-40B4-BE49-F238E27FC236}">
                        <a16:creationId xmlns:a16="http://schemas.microsoft.com/office/drawing/2014/main" id="{0425E3D6-4EA1-4138-B6DF-77682EEF3497}"/>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15" name="AutoShape 862">
                    <a:extLst>
                      <a:ext uri="{FF2B5EF4-FFF2-40B4-BE49-F238E27FC236}">
                        <a16:creationId xmlns:a16="http://schemas.microsoft.com/office/drawing/2014/main" id="{A32FE0C0-1C18-43C5-AFE4-2D279A568874}"/>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16" name="Line 863">
                    <a:extLst>
                      <a:ext uri="{FF2B5EF4-FFF2-40B4-BE49-F238E27FC236}">
                        <a16:creationId xmlns:a16="http://schemas.microsoft.com/office/drawing/2014/main" id="{0FD919B7-92F5-4FF5-809C-92EA189E4369}"/>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17" name="Rectangle 516">
                    <a:extLst>
                      <a:ext uri="{FF2B5EF4-FFF2-40B4-BE49-F238E27FC236}">
                        <a16:creationId xmlns:a16="http://schemas.microsoft.com/office/drawing/2014/main" id="{5FBE268A-57A1-4EA2-9365-27E97589C9CD}"/>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18" name="Line 866">
                    <a:extLst>
                      <a:ext uri="{FF2B5EF4-FFF2-40B4-BE49-F238E27FC236}">
                        <a16:creationId xmlns:a16="http://schemas.microsoft.com/office/drawing/2014/main" id="{27EA95FA-1600-4E42-8020-FF7BA0BE5161}"/>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19" name="Oval 518">
                    <a:extLst>
                      <a:ext uri="{FF2B5EF4-FFF2-40B4-BE49-F238E27FC236}">
                        <a16:creationId xmlns:a16="http://schemas.microsoft.com/office/drawing/2014/main" id="{456C5C58-0C13-4F03-9593-705827F7F57E}"/>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20" name="Oval 519">
                    <a:extLst>
                      <a:ext uri="{FF2B5EF4-FFF2-40B4-BE49-F238E27FC236}">
                        <a16:creationId xmlns:a16="http://schemas.microsoft.com/office/drawing/2014/main" id="{BE696BE7-BB57-4841-9DC5-89208AFCBA03}"/>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21" name="Oval 520">
                    <a:extLst>
                      <a:ext uri="{FF2B5EF4-FFF2-40B4-BE49-F238E27FC236}">
                        <a16:creationId xmlns:a16="http://schemas.microsoft.com/office/drawing/2014/main" id="{2E139FD2-BB01-4297-9427-EE1D9B1586DA}"/>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22" name="Straight Connector 521">
                    <a:extLst>
                      <a:ext uri="{FF2B5EF4-FFF2-40B4-BE49-F238E27FC236}">
                        <a16:creationId xmlns:a16="http://schemas.microsoft.com/office/drawing/2014/main" id="{62602385-FAAA-4210-8936-CFE65A171CBB}"/>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23" name="Straight Connector 522">
                    <a:extLst>
                      <a:ext uri="{FF2B5EF4-FFF2-40B4-BE49-F238E27FC236}">
                        <a16:creationId xmlns:a16="http://schemas.microsoft.com/office/drawing/2014/main" id="{480BF941-0278-4E9F-A26B-808F852BCC86}"/>
                      </a:ext>
                    </a:extLst>
                  </p:cNvPr>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24" name="Straight Connector 523">
                    <a:extLst>
                      <a:ext uri="{FF2B5EF4-FFF2-40B4-BE49-F238E27FC236}">
                        <a16:creationId xmlns:a16="http://schemas.microsoft.com/office/drawing/2014/main" id="{9EC613E5-DD7E-452E-899E-4B79B9054165}"/>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25" name="Straight Connector 524">
                    <a:extLst>
                      <a:ext uri="{FF2B5EF4-FFF2-40B4-BE49-F238E27FC236}">
                        <a16:creationId xmlns:a16="http://schemas.microsoft.com/office/drawing/2014/main" id="{2FD587E0-C2B5-4F0B-BEB5-815BA0219F91}"/>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26" name="Straight Connector 525">
                    <a:extLst>
                      <a:ext uri="{FF2B5EF4-FFF2-40B4-BE49-F238E27FC236}">
                        <a16:creationId xmlns:a16="http://schemas.microsoft.com/office/drawing/2014/main" id="{C7182AA0-3C37-4815-9B72-8B7555E60AA6}"/>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27" name="Straight Connector 526">
                    <a:extLst>
                      <a:ext uri="{FF2B5EF4-FFF2-40B4-BE49-F238E27FC236}">
                        <a16:creationId xmlns:a16="http://schemas.microsoft.com/office/drawing/2014/main" id="{F226CFA4-3082-4DF8-9225-0543953A91A9}"/>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28" name="Straight Connector 527">
                    <a:extLst>
                      <a:ext uri="{FF2B5EF4-FFF2-40B4-BE49-F238E27FC236}">
                        <a16:creationId xmlns:a16="http://schemas.microsoft.com/office/drawing/2014/main" id="{D656EF6B-0744-4D61-8F32-726125A57AFB}"/>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29" name="Straight Connector 528">
                    <a:extLst>
                      <a:ext uri="{FF2B5EF4-FFF2-40B4-BE49-F238E27FC236}">
                        <a16:creationId xmlns:a16="http://schemas.microsoft.com/office/drawing/2014/main" id="{39BA6FB3-027A-43B8-A2E6-CE2417F7BAC2}"/>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30" name="Straight Connector 529">
                    <a:extLst>
                      <a:ext uri="{FF2B5EF4-FFF2-40B4-BE49-F238E27FC236}">
                        <a16:creationId xmlns:a16="http://schemas.microsoft.com/office/drawing/2014/main" id="{9DDA23FE-95FF-453D-9FD5-42AD45ED73D2}"/>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31" name="Straight Connector 530">
                    <a:extLst>
                      <a:ext uri="{FF2B5EF4-FFF2-40B4-BE49-F238E27FC236}">
                        <a16:creationId xmlns:a16="http://schemas.microsoft.com/office/drawing/2014/main" id="{8E140BBF-D7CE-42AA-AF18-FE98ADBAA16D}"/>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488" name="Group 487">
                  <a:extLst>
                    <a:ext uri="{FF2B5EF4-FFF2-40B4-BE49-F238E27FC236}">
                      <a16:creationId xmlns:a16="http://schemas.microsoft.com/office/drawing/2014/main" id="{D39C16C2-0140-46DC-9C6A-C5C0A73581E6}"/>
                    </a:ext>
                  </a:extLst>
                </p:cNvPr>
                <p:cNvGrpSpPr>
                  <a:grpSpLocks/>
                </p:cNvGrpSpPr>
                <p:nvPr/>
              </p:nvGrpSpPr>
              <p:grpSpPr bwMode="auto">
                <a:xfrm>
                  <a:off x="340179" y="859971"/>
                  <a:ext cx="323216" cy="859157"/>
                  <a:chOff x="274032" y="0"/>
                  <a:chExt cx="324397" cy="860113"/>
                </a:xfrm>
              </p:grpSpPr>
              <p:sp>
                <p:nvSpPr>
                  <p:cNvPr id="494" name="Rectangle 493">
                    <a:extLst>
                      <a:ext uri="{FF2B5EF4-FFF2-40B4-BE49-F238E27FC236}">
                        <a16:creationId xmlns:a16="http://schemas.microsoft.com/office/drawing/2014/main" id="{5FA30381-28AC-452E-AA2C-D939B6D24A50}"/>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95" name="Group 494">
                    <a:extLst>
                      <a:ext uri="{FF2B5EF4-FFF2-40B4-BE49-F238E27FC236}">
                        <a16:creationId xmlns:a16="http://schemas.microsoft.com/office/drawing/2014/main" id="{F83D9615-6B2F-4D0F-AE7E-B986BB6EBFD2}"/>
                      </a:ext>
                    </a:extLst>
                  </p:cNvPr>
                  <p:cNvGrpSpPr>
                    <a:grpSpLocks/>
                  </p:cNvGrpSpPr>
                  <p:nvPr/>
                </p:nvGrpSpPr>
                <p:grpSpPr bwMode="auto">
                  <a:xfrm>
                    <a:off x="274032" y="0"/>
                    <a:ext cx="324397" cy="860113"/>
                    <a:chOff x="274032" y="0"/>
                    <a:chExt cx="324397" cy="860113"/>
                  </a:xfrm>
                </p:grpSpPr>
                <p:cxnSp>
                  <p:nvCxnSpPr>
                    <p:cNvPr id="496" name="AutoShape 860">
                      <a:extLst>
                        <a:ext uri="{FF2B5EF4-FFF2-40B4-BE49-F238E27FC236}">
                          <a16:creationId xmlns:a16="http://schemas.microsoft.com/office/drawing/2014/main" id="{80BB2EE5-54BE-4500-A6B7-572B272E7E54}"/>
                        </a:ext>
                      </a:extLst>
                    </p:cNvPr>
                    <p:cNvCxnSpPr>
                      <a:cxnSpLocks noChangeShapeType="1"/>
                    </p:cNvCxnSpPr>
                    <p:nvPr/>
                  </p:nvCxnSpPr>
                  <p:spPr bwMode="auto">
                    <a:xfrm>
                      <a:off x="368851"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97" name="AutoShape 862">
                      <a:extLst>
                        <a:ext uri="{FF2B5EF4-FFF2-40B4-BE49-F238E27FC236}">
                          <a16:creationId xmlns:a16="http://schemas.microsoft.com/office/drawing/2014/main" id="{0D93DEC1-8178-402D-941D-9B5C584D9F85}"/>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98" name="Text Box 864">
                      <a:extLst>
                        <a:ext uri="{FF2B5EF4-FFF2-40B4-BE49-F238E27FC236}">
                          <a16:creationId xmlns:a16="http://schemas.microsoft.com/office/drawing/2014/main" id="{2B208EE5-79A0-4C8F-9701-CB29BF820FCD}"/>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99" name="Line 866">
                      <a:extLst>
                        <a:ext uri="{FF2B5EF4-FFF2-40B4-BE49-F238E27FC236}">
                          <a16:creationId xmlns:a16="http://schemas.microsoft.com/office/drawing/2014/main" id="{ADBC364D-6B4A-4D46-A2D2-53CBA0BDD02A}"/>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00" name="Oval 499">
                      <a:extLst>
                        <a:ext uri="{FF2B5EF4-FFF2-40B4-BE49-F238E27FC236}">
                          <a16:creationId xmlns:a16="http://schemas.microsoft.com/office/drawing/2014/main" id="{B562024D-8CA5-40E5-9681-AD4474166B41}"/>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01" name="Oval 500">
                      <a:extLst>
                        <a:ext uri="{FF2B5EF4-FFF2-40B4-BE49-F238E27FC236}">
                          <a16:creationId xmlns:a16="http://schemas.microsoft.com/office/drawing/2014/main" id="{36C95239-D21C-4A32-B2E2-C4F682866421}"/>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02" name="Straight Connector 501">
                      <a:extLst>
                        <a:ext uri="{FF2B5EF4-FFF2-40B4-BE49-F238E27FC236}">
                          <a16:creationId xmlns:a16="http://schemas.microsoft.com/office/drawing/2014/main" id="{32314973-C312-47AB-B6FC-5BE72B3C0147}"/>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3" name="Straight Connector 502">
                      <a:extLst>
                        <a:ext uri="{FF2B5EF4-FFF2-40B4-BE49-F238E27FC236}">
                          <a16:creationId xmlns:a16="http://schemas.microsoft.com/office/drawing/2014/main" id="{9DD8AC19-8B62-4166-BF14-22C776E186E7}"/>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4" name="Straight Connector 503">
                      <a:extLst>
                        <a:ext uri="{FF2B5EF4-FFF2-40B4-BE49-F238E27FC236}">
                          <a16:creationId xmlns:a16="http://schemas.microsoft.com/office/drawing/2014/main" id="{5CCBF562-C135-4240-9C8D-5582F5717393}"/>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5" name="Straight Connector 504">
                      <a:extLst>
                        <a:ext uri="{FF2B5EF4-FFF2-40B4-BE49-F238E27FC236}">
                          <a16:creationId xmlns:a16="http://schemas.microsoft.com/office/drawing/2014/main" id="{FC19A9EE-13BE-4952-AA73-CD2E4B5C6CE4}"/>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6" name="Straight Connector 505">
                      <a:extLst>
                        <a:ext uri="{FF2B5EF4-FFF2-40B4-BE49-F238E27FC236}">
                          <a16:creationId xmlns:a16="http://schemas.microsoft.com/office/drawing/2014/main" id="{7F46AC2A-8E57-4A09-8631-2114CE602B93}"/>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7" name="Straight Connector 506">
                      <a:extLst>
                        <a:ext uri="{FF2B5EF4-FFF2-40B4-BE49-F238E27FC236}">
                          <a16:creationId xmlns:a16="http://schemas.microsoft.com/office/drawing/2014/main" id="{D6FB7C59-CE7E-41CD-9BC3-E28E4A1C2542}"/>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8" name="Straight Connector 507">
                      <a:extLst>
                        <a:ext uri="{FF2B5EF4-FFF2-40B4-BE49-F238E27FC236}">
                          <a16:creationId xmlns:a16="http://schemas.microsoft.com/office/drawing/2014/main" id="{E9939B8F-DCE6-4CD5-9DFA-3C447F32A59E}"/>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09" name="Straight Connector 508">
                      <a:extLst>
                        <a:ext uri="{FF2B5EF4-FFF2-40B4-BE49-F238E27FC236}">
                          <a16:creationId xmlns:a16="http://schemas.microsoft.com/office/drawing/2014/main" id="{98EDBA3D-240C-4526-BB35-9C7E8B73658C}"/>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10" name="Straight Connector 509">
                      <a:extLst>
                        <a:ext uri="{FF2B5EF4-FFF2-40B4-BE49-F238E27FC236}">
                          <a16:creationId xmlns:a16="http://schemas.microsoft.com/office/drawing/2014/main" id="{571B2D84-83DE-4D2D-9C6A-E910E8A8C220}"/>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511" name="Straight Connector 510">
                      <a:extLst>
                        <a:ext uri="{FF2B5EF4-FFF2-40B4-BE49-F238E27FC236}">
                          <a16:creationId xmlns:a16="http://schemas.microsoft.com/office/drawing/2014/main" id="{2E0514E1-930D-45A3-97BB-BA2CFEBE7B0E}"/>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489" name="Straight Connector 488">
                  <a:extLst>
                    <a:ext uri="{FF2B5EF4-FFF2-40B4-BE49-F238E27FC236}">
                      <a16:creationId xmlns:a16="http://schemas.microsoft.com/office/drawing/2014/main" id="{A4A66F07-B156-44D9-B092-2345C8AA650A}"/>
                    </a:ext>
                  </a:extLst>
                </p:cNvPr>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490" name="Straight Connector 489">
                  <a:extLst>
                    <a:ext uri="{FF2B5EF4-FFF2-40B4-BE49-F238E27FC236}">
                      <a16:creationId xmlns:a16="http://schemas.microsoft.com/office/drawing/2014/main" id="{45E13FD9-B5B5-48A5-88D6-C5BA03FAA025}"/>
                    </a:ext>
                  </a:extLst>
                </p:cNvPr>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491" name="Flowchart: Merge 490">
                  <a:extLst>
                    <a:ext uri="{FF2B5EF4-FFF2-40B4-BE49-F238E27FC236}">
                      <a16:creationId xmlns:a16="http://schemas.microsoft.com/office/drawing/2014/main" id="{8F63F497-3D02-4F2A-8ED8-A9580F213D64}"/>
                    </a:ext>
                  </a:extLst>
                </p:cNvPr>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92" name="Text Box 861">
                  <a:extLst>
                    <a:ext uri="{FF2B5EF4-FFF2-40B4-BE49-F238E27FC236}">
                      <a16:creationId xmlns:a16="http://schemas.microsoft.com/office/drawing/2014/main" id="{BF1FBA1B-DB30-4CC7-BF25-8852DF2CA733}"/>
                    </a:ext>
                  </a:extLst>
                </p:cNvPr>
                <p:cNvSpPr txBox="1">
                  <a:spLocks noChangeArrowheads="1"/>
                </p:cNvSpPr>
                <p:nvPr/>
              </p:nvSpPr>
              <p:spPr bwMode="auto">
                <a:xfrm>
                  <a:off x="352842" y="1763665"/>
                  <a:ext cx="445220" cy="31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493" name="Straight Connector 492">
                  <a:extLst>
                    <a:ext uri="{FF2B5EF4-FFF2-40B4-BE49-F238E27FC236}">
                      <a16:creationId xmlns:a16="http://schemas.microsoft.com/office/drawing/2014/main" id="{1C5F20EF-84B4-4679-B18D-83256F01F472}"/>
                    </a:ext>
                  </a:extLst>
                </p:cNvPr>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392" name="Group 391">
                <a:extLst>
                  <a:ext uri="{FF2B5EF4-FFF2-40B4-BE49-F238E27FC236}">
                    <a16:creationId xmlns:a16="http://schemas.microsoft.com/office/drawing/2014/main" id="{AE838C22-5E1A-4597-B9A0-52F5EE6B1825}"/>
                  </a:ext>
                </a:extLst>
              </p:cNvPr>
              <p:cNvGrpSpPr>
                <a:grpSpLocks/>
              </p:cNvGrpSpPr>
              <p:nvPr/>
            </p:nvGrpSpPr>
            <p:grpSpPr bwMode="auto">
              <a:xfrm>
                <a:off x="3272118" y="626564"/>
                <a:ext cx="843490" cy="2210829"/>
                <a:chOff x="0" y="-99577"/>
                <a:chExt cx="843490" cy="2210829"/>
              </a:xfrm>
            </p:grpSpPr>
            <p:sp>
              <p:nvSpPr>
                <p:cNvPr id="440" name="Text Box 861">
                  <a:extLst>
                    <a:ext uri="{FF2B5EF4-FFF2-40B4-BE49-F238E27FC236}">
                      <a16:creationId xmlns:a16="http://schemas.microsoft.com/office/drawing/2014/main" id="{E0895156-552C-4482-8ACA-8158C4134E57}"/>
                    </a:ext>
                  </a:extLst>
                </p:cNvPr>
                <p:cNvSpPr txBox="1">
                  <a:spLocks noChangeArrowheads="1"/>
                </p:cNvSpPr>
                <p:nvPr/>
              </p:nvSpPr>
              <p:spPr bwMode="auto">
                <a:xfrm>
                  <a:off x="267273" y="-99577"/>
                  <a:ext cx="436041" cy="2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441" name="Group 440">
                  <a:extLst>
                    <a:ext uri="{FF2B5EF4-FFF2-40B4-BE49-F238E27FC236}">
                      <a16:creationId xmlns:a16="http://schemas.microsoft.com/office/drawing/2014/main" id="{4B915053-50CE-4A0D-96CA-6F1B0041883A}"/>
                    </a:ext>
                  </a:extLst>
                </p:cNvPr>
                <p:cNvGrpSpPr>
                  <a:grpSpLocks/>
                </p:cNvGrpSpPr>
                <p:nvPr/>
              </p:nvGrpSpPr>
              <p:grpSpPr bwMode="auto">
                <a:xfrm>
                  <a:off x="0" y="144236"/>
                  <a:ext cx="591185" cy="848994"/>
                  <a:chOff x="0" y="70485"/>
                  <a:chExt cx="591605" cy="849735"/>
                </a:xfrm>
              </p:grpSpPr>
              <p:sp>
                <p:nvSpPr>
                  <p:cNvPr id="466" name="Text Box 859">
                    <a:extLst>
                      <a:ext uri="{FF2B5EF4-FFF2-40B4-BE49-F238E27FC236}">
                        <a16:creationId xmlns:a16="http://schemas.microsoft.com/office/drawing/2014/main" id="{33A78697-D566-4E9D-9DA2-477EA6E607AB}"/>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67" name="AutoShape 860">
                    <a:extLst>
                      <a:ext uri="{FF2B5EF4-FFF2-40B4-BE49-F238E27FC236}">
                        <a16:creationId xmlns:a16="http://schemas.microsoft.com/office/drawing/2014/main" id="{2FA16314-BB05-4EA8-A48F-EA10465DA910}"/>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68" name="Text Box 861">
                    <a:extLst>
                      <a:ext uri="{FF2B5EF4-FFF2-40B4-BE49-F238E27FC236}">
                        <a16:creationId xmlns:a16="http://schemas.microsoft.com/office/drawing/2014/main" id="{F96973BC-C755-411E-9BBD-5E28AA9B7D13}"/>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69" name="AutoShape 862">
                    <a:extLst>
                      <a:ext uri="{FF2B5EF4-FFF2-40B4-BE49-F238E27FC236}">
                        <a16:creationId xmlns:a16="http://schemas.microsoft.com/office/drawing/2014/main" id="{1C39E401-02DB-4ED8-93BF-BA0FCE68954A}"/>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70" name="Line 863">
                    <a:extLst>
                      <a:ext uri="{FF2B5EF4-FFF2-40B4-BE49-F238E27FC236}">
                        <a16:creationId xmlns:a16="http://schemas.microsoft.com/office/drawing/2014/main" id="{84D126D7-98F1-4661-BBEC-0867D9BC4D7D}"/>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71" name="Rectangle 470">
                    <a:extLst>
                      <a:ext uri="{FF2B5EF4-FFF2-40B4-BE49-F238E27FC236}">
                        <a16:creationId xmlns:a16="http://schemas.microsoft.com/office/drawing/2014/main" id="{6857D19A-1746-43C9-9C3B-5F07A45BDDCC}"/>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72" name="Line 866">
                    <a:extLst>
                      <a:ext uri="{FF2B5EF4-FFF2-40B4-BE49-F238E27FC236}">
                        <a16:creationId xmlns:a16="http://schemas.microsoft.com/office/drawing/2014/main" id="{41D2609B-0194-4CAA-BEB9-E2A835FC414D}"/>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73" name="Oval 472">
                    <a:extLst>
                      <a:ext uri="{FF2B5EF4-FFF2-40B4-BE49-F238E27FC236}">
                        <a16:creationId xmlns:a16="http://schemas.microsoft.com/office/drawing/2014/main" id="{688B67E6-9FB2-4817-A2D9-45E58284FE44}"/>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74" name="Oval 473">
                    <a:extLst>
                      <a:ext uri="{FF2B5EF4-FFF2-40B4-BE49-F238E27FC236}">
                        <a16:creationId xmlns:a16="http://schemas.microsoft.com/office/drawing/2014/main" id="{327F2353-80ED-42AB-9DF2-AD30DD073995}"/>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75" name="Oval 474">
                    <a:extLst>
                      <a:ext uri="{FF2B5EF4-FFF2-40B4-BE49-F238E27FC236}">
                        <a16:creationId xmlns:a16="http://schemas.microsoft.com/office/drawing/2014/main" id="{A3515B37-E9A0-479B-85AC-695C50C6A9F7}"/>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76" name="Straight Connector 475">
                    <a:extLst>
                      <a:ext uri="{FF2B5EF4-FFF2-40B4-BE49-F238E27FC236}">
                        <a16:creationId xmlns:a16="http://schemas.microsoft.com/office/drawing/2014/main" id="{06F97A46-E786-48CD-ADC4-01FFD899ABBA}"/>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77" name="Straight Connector 476">
                    <a:extLst>
                      <a:ext uri="{FF2B5EF4-FFF2-40B4-BE49-F238E27FC236}">
                        <a16:creationId xmlns:a16="http://schemas.microsoft.com/office/drawing/2014/main" id="{8B6CB638-A88B-48AE-AF82-768C592DDACC}"/>
                      </a:ext>
                    </a:extLst>
                  </p:cNvPr>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78" name="Straight Connector 477">
                    <a:extLst>
                      <a:ext uri="{FF2B5EF4-FFF2-40B4-BE49-F238E27FC236}">
                        <a16:creationId xmlns:a16="http://schemas.microsoft.com/office/drawing/2014/main" id="{17DB80CC-479A-4627-A990-47B1226D6FDF}"/>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79" name="Straight Connector 478">
                    <a:extLst>
                      <a:ext uri="{FF2B5EF4-FFF2-40B4-BE49-F238E27FC236}">
                        <a16:creationId xmlns:a16="http://schemas.microsoft.com/office/drawing/2014/main" id="{2CC3AF76-3D1A-4102-A0EF-83B777ADF89F}"/>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80" name="Straight Connector 479">
                    <a:extLst>
                      <a:ext uri="{FF2B5EF4-FFF2-40B4-BE49-F238E27FC236}">
                        <a16:creationId xmlns:a16="http://schemas.microsoft.com/office/drawing/2014/main" id="{C84E9C74-68A9-458E-85E6-85BCB46F0642}"/>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81" name="Straight Connector 480">
                    <a:extLst>
                      <a:ext uri="{FF2B5EF4-FFF2-40B4-BE49-F238E27FC236}">
                        <a16:creationId xmlns:a16="http://schemas.microsoft.com/office/drawing/2014/main" id="{84A05602-E266-47FB-8E02-92D4D6C14F43}"/>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82" name="Straight Connector 481">
                    <a:extLst>
                      <a:ext uri="{FF2B5EF4-FFF2-40B4-BE49-F238E27FC236}">
                        <a16:creationId xmlns:a16="http://schemas.microsoft.com/office/drawing/2014/main" id="{EBEF3DEF-0EA3-4364-9EF7-EAC3F054503B}"/>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83" name="Straight Connector 482">
                    <a:extLst>
                      <a:ext uri="{FF2B5EF4-FFF2-40B4-BE49-F238E27FC236}">
                        <a16:creationId xmlns:a16="http://schemas.microsoft.com/office/drawing/2014/main" id="{C56102F9-D65D-41A6-9FAD-A1DAEF88642A}"/>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84" name="Straight Connector 483">
                    <a:extLst>
                      <a:ext uri="{FF2B5EF4-FFF2-40B4-BE49-F238E27FC236}">
                        <a16:creationId xmlns:a16="http://schemas.microsoft.com/office/drawing/2014/main" id="{5C969E27-DB62-4ABF-B973-962BABE40228}"/>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85" name="Straight Connector 484">
                    <a:extLst>
                      <a:ext uri="{FF2B5EF4-FFF2-40B4-BE49-F238E27FC236}">
                        <a16:creationId xmlns:a16="http://schemas.microsoft.com/office/drawing/2014/main" id="{50B14116-B5B6-4213-870A-62FF16DCA6B7}"/>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442" name="Group 441">
                  <a:extLst>
                    <a:ext uri="{FF2B5EF4-FFF2-40B4-BE49-F238E27FC236}">
                      <a16:creationId xmlns:a16="http://schemas.microsoft.com/office/drawing/2014/main" id="{0A257E70-11CD-433B-820A-3AD65DC3D7F9}"/>
                    </a:ext>
                  </a:extLst>
                </p:cNvPr>
                <p:cNvGrpSpPr>
                  <a:grpSpLocks/>
                </p:cNvGrpSpPr>
                <p:nvPr/>
              </p:nvGrpSpPr>
              <p:grpSpPr bwMode="auto">
                <a:xfrm>
                  <a:off x="340179" y="859971"/>
                  <a:ext cx="323216" cy="859157"/>
                  <a:chOff x="274032" y="0"/>
                  <a:chExt cx="324397" cy="860113"/>
                </a:xfrm>
              </p:grpSpPr>
              <p:sp>
                <p:nvSpPr>
                  <p:cNvPr id="448" name="Rectangle 447">
                    <a:extLst>
                      <a:ext uri="{FF2B5EF4-FFF2-40B4-BE49-F238E27FC236}">
                        <a16:creationId xmlns:a16="http://schemas.microsoft.com/office/drawing/2014/main" id="{3CB22EDB-C105-4BDE-B119-74E0BA15E741}"/>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49" name="Group 448">
                    <a:extLst>
                      <a:ext uri="{FF2B5EF4-FFF2-40B4-BE49-F238E27FC236}">
                        <a16:creationId xmlns:a16="http://schemas.microsoft.com/office/drawing/2014/main" id="{115DB343-6799-4035-B6BB-1A5AF55A2D32}"/>
                      </a:ext>
                    </a:extLst>
                  </p:cNvPr>
                  <p:cNvGrpSpPr>
                    <a:grpSpLocks/>
                  </p:cNvGrpSpPr>
                  <p:nvPr/>
                </p:nvGrpSpPr>
                <p:grpSpPr bwMode="auto">
                  <a:xfrm>
                    <a:off x="274032" y="0"/>
                    <a:ext cx="324397" cy="860113"/>
                    <a:chOff x="274032" y="0"/>
                    <a:chExt cx="324397" cy="860113"/>
                  </a:xfrm>
                </p:grpSpPr>
                <p:cxnSp>
                  <p:nvCxnSpPr>
                    <p:cNvPr id="450" name="AutoShape 860">
                      <a:extLst>
                        <a:ext uri="{FF2B5EF4-FFF2-40B4-BE49-F238E27FC236}">
                          <a16:creationId xmlns:a16="http://schemas.microsoft.com/office/drawing/2014/main" id="{A73C25B4-0D32-4490-A5DE-283E57C5BF5B}"/>
                        </a:ext>
                      </a:extLst>
                    </p:cNvPr>
                    <p:cNvCxnSpPr>
                      <a:cxnSpLocks noChangeShapeType="1"/>
                    </p:cNvCxnSpPr>
                    <p:nvPr/>
                  </p:nvCxnSpPr>
                  <p:spPr bwMode="auto">
                    <a:xfrm>
                      <a:off x="368851"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51" name="AutoShape 862">
                      <a:extLst>
                        <a:ext uri="{FF2B5EF4-FFF2-40B4-BE49-F238E27FC236}">
                          <a16:creationId xmlns:a16="http://schemas.microsoft.com/office/drawing/2014/main" id="{792D8121-6677-43BA-A9FC-1A4E194145C2}"/>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52" name="Text Box 864">
                      <a:extLst>
                        <a:ext uri="{FF2B5EF4-FFF2-40B4-BE49-F238E27FC236}">
                          <a16:creationId xmlns:a16="http://schemas.microsoft.com/office/drawing/2014/main" id="{5EA4FF2B-0456-40B1-B069-B01B39E0EAE0}"/>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53" name="Line 866">
                      <a:extLst>
                        <a:ext uri="{FF2B5EF4-FFF2-40B4-BE49-F238E27FC236}">
                          <a16:creationId xmlns:a16="http://schemas.microsoft.com/office/drawing/2014/main" id="{6AE9D554-E6BA-4698-9B56-2FFE61767E6E}"/>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54" name="Oval 453">
                      <a:extLst>
                        <a:ext uri="{FF2B5EF4-FFF2-40B4-BE49-F238E27FC236}">
                          <a16:creationId xmlns:a16="http://schemas.microsoft.com/office/drawing/2014/main" id="{D3637123-989F-4C7D-9BBF-2189F10D4A1F}"/>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55" name="Oval 454">
                      <a:extLst>
                        <a:ext uri="{FF2B5EF4-FFF2-40B4-BE49-F238E27FC236}">
                          <a16:creationId xmlns:a16="http://schemas.microsoft.com/office/drawing/2014/main" id="{EA2B121F-A9E5-42F8-BA06-4FF399CE74C2}"/>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56" name="Straight Connector 455">
                      <a:extLst>
                        <a:ext uri="{FF2B5EF4-FFF2-40B4-BE49-F238E27FC236}">
                          <a16:creationId xmlns:a16="http://schemas.microsoft.com/office/drawing/2014/main" id="{2F516C3C-B813-417E-BAFA-5A1486D17897}"/>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57" name="Straight Connector 456">
                      <a:extLst>
                        <a:ext uri="{FF2B5EF4-FFF2-40B4-BE49-F238E27FC236}">
                          <a16:creationId xmlns:a16="http://schemas.microsoft.com/office/drawing/2014/main" id="{BE5094BC-D544-4710-A188-67EE250B9FB7}"/>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58" name="Straight Connector 457">
                      <a:extLst>
                        <a:ext uri="{FF2B5EF4-FFF2-40B4-BE49-F238E27FC236}">
                          <a16:creationId xmlns:a16="http://schemas.microsoft.com/office/drawing/2014/main" id="{95CDE515-0425-4CA2-9715-B25195E5873A}"/>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59" name="Straight Connector 458">
                      <a:extLst>
                        <a:ext uri="{FF2B5EF4-FFF2-40B4-BE49-F238E27FC236}">
                          <a16:creationId xmlns:a16="http://schemas.microsoft.com/office/drawing/2014/main" id="{40A70FB6-338F-48CB-85F6-72A0665CBEE9}"/>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60" name="Straight Connector 459">
                      <a:extLst>
                        <a:ext uri="{FF2B5EF4-FFF2-40B4-BE49-F238E27FC236}">
                          <a16:creationId xmlns:a16="http://schemas.microsoft.com/office/drawing/2014/main" id="{1BC52F7C-AD05-4BFF-AA88-66FDE4FE348C}"/>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61" name="Straight Connector 460">
                      <a:extLst>
                        <a:ext uri="{FF2B5EF4-FFF2-40B4-BE49-F238E27FC236}">
                          <a16:creationId xmlns:a16="http://schemas.microsoft.com/office/drawing/2014/main" id="{A6747639-2762-44B6-B47F-271A9D57421D}"/>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62" name="Straight Connector 461">
                      <a:extLst>
                        <a:ext uri="{FF2B5EF4-FFF2-40B4-BE49-F238E27FC236}">
                          <a16:creationId xmlns:a16="http://schemas.microsoft.com/office/drawing/2014/main" id="{0513675B-EAE0-4828-8D11-B96618D0F867}"/>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63" name="Straight Connector 462">
                      <a:extLst>
                        <a:ext uri="{FF2B5EF4-FFF2-40B4-BE49-F238E27FC236}">
                          <a16:creationId xmlns:a16="http://schemas.microsoft.com/office/drawing/2014/main" id="{C26D985E-38D7-46C9-80D7-8460A4875381}"/>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64" name="Straight Connector 463">
                      <a:extLst>
                        <a:ext uri="{FF2B5EF4-FFF2-40B4-BE49-F238E27FC236}">
                          <a16:creationId xmlns:a16="http://schemas.microsoft.com/office/drawing/2014/main" id="{222115CB-5C88-41ED-A682-0DC5D4BF8506}"/>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65" name="Straight Connector 464">
                      <a:extLst>
                        <a:ext uri="{FF2B5EF4-FFF2-40B4-BE49-F238E27FC236}">
                          <a16:creationId xmlns:a16="http://schemas.microsoft.com/office/drawing/2014/main" id="{E0687F01-2DAF-48CD-9B29-3ED6114E0EE4}"/>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443" name="Straight Connector 442">
                  <a:extLst>
                    <a:ext uri="{FF2B5EF4-FFF2-40B4-BE49-F238E27FC236}">
                      <a16:creationId xmlns:a16="http://schemas.microsoft.com/office/drawing/2014/main" id="{715A170F-9AAC-4170-9069-ABB6B632A562}"/>
                    </a:ext>
                  </a:extLst>
                </p:cNvPr>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444" name="Straight Connector 443">
                  <a:extLst>
                    <a:ext uri="{FF2B5EF4-FFF2-40B4-BE49-F238E27FC236}">
                      <a16:creationId xmlns:a16="http://schemas.microsoft.com/office/drawing/2014/main" id="{B091063F-C449-4DD5-A8AB-8851A1846DE3}"/>
                    </a:ext>
                  </a:extLst>
                </p:cNvPr>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445" name="Flowchart: Merge 444">
                  <a:extLst>
                    <a:ext uri="{FF2B5EF4-FFF2-40B4-BE49-F238E27FC236}">
                      <a16:creationId xmlns:a16="http://schemas.microsoft.com/office/drawing/2014/main" id="{0FF977D6-B8A6-4C53-B58D-971ACD6531C1}"/>
                    </a:ext>
                  </a:extLst>
                </p:cNvPr>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46" name="Text Box 861">
                  <a:extLst>
                    <a:ext uri="{FF2B5EF4-FFF2-40B4-BE49-F238E27FC236}">
                      <a16:creationId xmlns:a16="http://schemas.microsoft.com/office/drawing/2014/main" id="{3445559C-558B-4821-BF87-842509A16D9C}"/>
                    </a:ext>
                  </a:extLst>
                </p:cNvPr>
                <p:cNvSpPr txBox="1">
                  <a:spLocks noChangeArrowheads="1"/>
                </p:cNvSpPr>
                <p:nvPr/>
              </p:nvSpPr>
              <p:spPr bwMode="auto">
                <a:xfrm>
                  <a:off x="315508" y="1861761"/>
                  <a:ext cx="527982" cy="24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447" name="Straight Connector 446">
                  <a:extLst>
                    <a:ext uri="{FF2B5EF4-FFF2-40B4-BE49-F238E27FC236}">
                      <a16:creationId xmlns:a16="http://schemas.microsoft.com/office/drawing/2014/main" id="{16A52F6D-7765-4973-B2DE-6D427B313FE3}"/>
                    </a:ext>
                  </a:extLst>
                </p:cNvPr>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393" name="Group 392">
                <a:extLst>
                  <a:ext uri="{FF2B5EF4-FFF2-40B4-BE49-F238E27FC236}">
                    <a16:creationId xmlns:a16="http://schemas.microsoft.com/office/drawing/2014/main" id="{5BC7E1DC-3F78-47EA-99A8-2E2309D26853}"/>
                  </a:ext>
                </a:extLst>
              </p:cNvPr>
              <p:cNvGrpSpPr>
                <a:grpSpLocks/>
              </p:cNvGrpSpPr>
              <p:nvPr/>
            </p:nvGrpSpPr>
            <p:grpSpPr bwMode="auto">
              <a:xfrm>
                <a:off x="4137212" y="634811"/>
                <a:ext cx="719467" cy="2196631"/>
                <a:chOff x="0" y="-68918"/>
                <a:chExt cx="719467" cy="2196631"/>
              </a:xfrm>
            </p:grpSpPr>
            <p:sp>
              <p:nvSpPr>
                <p:cNvPr id="394" name="Text Box 861">
                  <a:extLst>
                    <a:ext uri="{FF2B5EF4-FFF2-40B4-BE49-F238E27FC236}">
                      <a16:creationId xmlns:a16="http://schemas.microsoft.com/office/drawing/2014/main" id="{D45BA60A-8255-4590-B194-91B9A0AF359A}"/>
                    </a:ext>
                  </a:extLst>
                </p:cNvPr>
                <p:cNvSpPr txBox="1">
                  <a:spLocks noChangeArrowheads="1"/>
                </p:cNvSpPr>
                <p:nvPr/>
              </p:nvSpPr>
              <p:spPr bwMode="auto">
                <a:xfrm>
                  <a:off x="232108" y="-68918"/>
                  <a:ext cx="346368" cy="20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395" name="Group 394">
                  <a:extLst>
                    <a:ext uri="{FF2B5EF4-FFF2-40B4-BE49-F238E27FC236}">
                      <a16:creationId xmlns:a16="http://schemas.microsoft.com/office/drawing/2014/main" id="{C2113107-8FFF-4518-A026-83C478BB3DFA}"/>
                    </a:ext>
                  </a:extLst>
                </p:cNvPr>
                <p:cNvGrpSpPr>
                  <a:grpSpLocks/>
                </p:cNvGrpSpPr>
                <p:nvPr/>
              </p:nvGrpSpPr>
              <p:grpSpPr bwMode="auto">
                <a:xfrm>
                  <a:off x="0" y="144236"/>
                  <a:ext cx="591185" cy="848994"/>
                  <a:chOff x="0" y="70485"/>
                  <a:chExt cx="591605" cy="849735"/>
                </a:xfrm>
              </p:grpSpPr>
              <p:sp>
                <p:nvSpPr>
                  <p:cNvPr id="420" name="Text Box 859">
                    <a:extLst>
                      <a:ext uri="{FF2B5EF4-FFF2-40B4-BE49-F238E27FC236}">
                        <a16:creationId xmlns:a16="http://schemas.microsoft.com/office/drawing/2014/main" id="{1BE3A94C-F313-4E02-964A-6A61ED32FBA2}"/>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21" name="AutoShape 860">
                    <a:extLst>
                      <a:ext uri="{FF2B5EF4-FFF2-40B4-BE49-F238E27FC236}">
                        <a16:creationId xmlns:a16="http://schemas.microsoft.com/office/drawing/2014/main" id="{973AF090-15D0-4AF4-BE03-E4BC4709001D}"/>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22" name="Text Box 861">
                    <a:extLst>
                      <a:ext uri="{FF2B5EF4-FFF2-40B4-BE49-F238E27FC236}">
                        <a16:creationId xmlns:a16="http://schemas.microsoft.com/office/drawing/2014/main" id="{EC086F1E-E72E-4A9C-B2A4-B1E2AB3D86CA}"/>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23" name="AutoShape 862">
                    <a:extLst>
                      <a:ext uri="{FF2B5EF4-FFF2-40B4-BE49-F238E27FC236}">
                        <a16:creationId xmlns:a16="http://schemas.microsoft.com/office/drawing/2014/main" id="{8F77A81B-5591-4A3F-BEEC-511A984C2E6F}"/>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24" name="Line 863">
                    <a:extLst>
                      <a:ext uri="{FF2B5EF4-FFF2-40B4-BE49-F238E27FC236}">
                        <a16:creationId xmlns:a16="http://schemas.microsoft.com/office/drawing/2014/main" id="{2BEBB153-C315-45CE-8C93-31661D2F3CB3}"/>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25" name="Rectangle 424">
                    <a:extLst>
                      <a:ext uri="{FF2B5EF4-FFF2-40B4-BE49-F238E27FC236}">
                        <a16:creationId xmlns:a16="http://schemas.microsoft.com/office/drawing/2014/main" id="{294819F8-17CE-437F-A4A8-61855014E63A}"/>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26" name="Line 866">
                    <a:extLst>
                      <a:ext uri="{FF2B5EF4-FFF2-40B4-BE49-F238E27FC236}">
                        <a16:creationId xmlns:a16="http://schemas.microsoft.com/office/drawing/2014/main" id="{BA6907C4-40C4-4928-B3DE-AC59E15E3537}"/>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27" name="Oval 426">
                    <a:extLst>
                      <a:ext uri="{FF2B5EF4-FFF2-40B4-BE49-F238E27FC236}">
                        <a16:creationId xmlns:a16="http://schemas.microsoft.com/office/drawing/2014/main" id="{0C5FC50E-AE05-4408-B916-31F982CD82DF}"/>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28" name="Oval 427">
                    <a:extLst>
                      <a:ext uri="{FF2B5EF4-FFF2-40B4-BE49-F238E27FC236}">
                        <a16:creationId xmlns:a16="http://schemas.microsoft.com/office/drawing/2014/main" id="{92951E47-DE13-40FB-83A3-3DD7CFD12571}"/>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29" name="Oval 428">
                    <a:extLst>
                      <a:ext uri="{FF2B5EF4-FFF2-40B4-BE49-F238E27FC236}">
                        <a16:creationId xmlns:a16="http://schemas.microsoft.com/office/drawing/2014/main" id="{F270B84F-4AF9-4805-A612-6AF40A4FB028}"/>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30" name="Straight Connector 429">
                    <a:extLst>
                      <a:ext uri="{FF2B5EF4-FFF2-40B4-BE49-F238E27FC236}">
                        <a16:creationId xmlns:a16="http://schemas.microsoft.com/office/drawing/2014/main" id="{3839597F-821A-44CA-81CD-159A978D6FAB}"/>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1" name="Straight Connector 430">
                    <a:extLst>
                      <a:ext uri="{FF2B5EF4-FFF2-40B4-BE49-F238E27FC236}">
                        <a16:creationId xmlns:a16="http://schemas.microsoft.com/office/drawing/2014/main" id="{E014BDD2-024C-4002-8087-C9F9AF5C7107}"/>
                      </a:ext>
                    </a:extLst>
                  </p:cNvPr>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2" name="Straight Connector 431">
                    <a:extLst>
                      <a:ext uri="{FF2B5EF4-FFF2-40B4-BE49-F238E27FC236}">
                        <a16:creationId xmlns:a16="http://schemas.microsoft.com/office/drawing/2014/main" id="{CFCBCAB8-8D61-4476-8299-AC4F3EDC8FD8}"/>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3" name="Straight Connector 432">
                    <a:extLst>
                      <a:ext uri="{FF2B5EF4-FFF2-40B4-BE49-F238E27FC236}">
                        <a16:creationId xmlns:a16="http://schemas.microsoft.com/office/drawing/2014/main" id="{3E9CD5AC-A109-405A-85D5-F0CA58B3F3A1}"/>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4" name="Straight Connector 433">
                    <a:extLst>
                      <a:ext uri="{FF2B5EF4-FFF2-40B4-BE49-F238E27FC236}">
                        <a16:creationId xmlns:a16="http://schemas.microsoft.com/office/drawing/2014/main" id="{7022C69A-BB12-48C8-8633-501633A9B5EA}"/>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5" name="Straight Connector 434">
                    <a:extLst>
                      <a:ext uri="{FF2B5EF4-FFF2-40B4-BE49-F238E27FC236}">
                        <a16:creationId xmlns:a16="http://schemas.microsoft.com/office/drawing/2014/main" id="{A529D1D3-299C-4CC3-B072-5896CF347A99}"/>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6" name="Straight Connector 435">
                    <a:extLst>
                      <a:ext uri="{FF2B5EF4-FFF2-40B4-BE49-F238E27FC236}">
                        <a16:creationId xmlns:a16="http://schemas.microsoft.com/office/drawing/2014/main" id="{1A4BB53E-64D6-44C1-89D2-E24CB85E11FC}"/>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7" name="Straight Connector 436">
                    <a:extLst>
                      <a:ext uri="{FF2B5EF4-FFF2-40B4-BE49-F238E27FC236}">
                        <a16:creationId xmlns:a16="http://schemas.microsoft.com/office/drawing/2014/main" id="{F8E20186-0FD2-406F-B1E5-4E1CD546D888}"/>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F7D084BD-FE8D-4879-951C-4442DBB26D97}"/>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9" name="Straight Connector 438">
                    <a:extLst>
                      <a:ext uri="{FF2B5EF4-FFF2-40B4-BE49-F238E27FC236}">
                        <a16:creationId xmlns:a16="http://schemas.microsoft.com/office/drawing/2014/main" id="{974B4C9B-CC51-470D-9A6C-939F49F6F8F1}"/>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396" name="Group 395">
                  <a:extLst>
                    <a:ext uri="{FF2B5EF4-FFF2-40B4-BE49-F238E27FC236}">
                      <a16:creationId xmlns:a16="http://schemas.microsoft.com/office/drawing/2014/main" id="{D489AB0C-A8BE-4E3E-B597-877864F3B3A6}"/>
                    </a:ext>
                  </a:extLst>
                </p:cNvPr>
                <p:cNvGrpSpPr>
                  <a:grpSpLocks/>
                </p:cNvGrpSpPr>
                <p:nvPr/>
              </p:nvGrpSpPr>
              <p:grpSpPr bwMode="auto">
                <a:xfrm>
                  <a:off x="340179" y="859971"/>
                  <a:ext cx="323216" cy="859157"/>
                  <a:chOff x="274032" y="0"/>
                  <a:chExt cx="324397" cy="860113"/>
                </a:xfrm>
              </p:grpSpPr>
              <p:sp>
                <p:nvSpPr>
                  <p:cNvPr id="402" name="Rectangle 401">
                    <a:extLst>
                      <a:ext uri="{FF2B5EF4-FFF2-40B4-BE49-F238E27FC236}">
                        <a16:creationId xmlns:a16="http://schemas.microsoft.com/office/drawing/2014/main" id="{C1E76233-CEBD-4A39-980F-E63325B61A5F}"/>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403" name="Group 402">
                    <a:extLst>
                      <a:ext uri="{FF2B5EF4-FFF2-40B4-BE49-F238E27FC236}">
                        <a16:creationId xmlns:a16="http://schemas.microsoft.com/office/drawing/2014/main" id="{C2D5A98D-AC0B-49D9-B866-A18663D647B9}"/>
                      </a:ext>
                    </a:extLst>
                  </p:cNvPr>
                  <p:cNvGrpSpPr>
                    <a:grpSpLocks/>
                  </p:cNvGrpSpPr>
                  <p:nvPr/>
                </p:nvGrpSpPr>
                <p:grpSpPr bwMode="auto">
                  <a:xfrm>
                    <a:off x="274032" y="0"/>
                    <a:ext cx="324397" cy="860113"/>
                    <a:chOff x="274032" y="0"/>
                    <a:chExt cx="324397" cy="860113"/>
                  </a:xfrm>
                </p:grpSpPr>
                <p:cxnSp>
                  <p:nvCxnSpPr>
                    <p:cNvPr id="404" name="AutoShape 860">
                      <a:extLst>
                        <a:ext uri="{FF2B5EF4-FFF2-40B4-BE49-F238E27FC236}">
                          <a16:creationId xmlns:a16="http://schemas.microsoft.com/office/drawing/2014/main" id="{C3ADFEC8-641F-4A96-B089-236856F609D8}"/>
                        </a:ext>
                      </a:extLst>
                    </p:cNvPr>
                    <p:cNvCxnSpPr>
                      <a:cxnSpLocks noChangeShapeType="1"/>
                    </p:cNvCxnSpPr>
                    <p:nvPr/>
                  </p:nvCxnSpPr>
                  <p:spPr bwMode="auto">
                    <a:xfrm>
                      <a:off x="368851"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405" name="AutoShape 862">
                      <a:extLst>
                        <a:ext uri="{FF2B5EF4-FFF2-40B4-BE49-F238E27FC236}">
                          <a16:creationId xmlns:a16="http://schemas.microsoft.com/office/drawing/2014/main" id="{937CDFD3-B46C-4C15-AC90-08043FA8A100}"/>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406" name="Text Box 864">
                      <a:extLst>
                        <a:ext uri="{FF2B5EF4-FFF2-40B4-BE49-F238E27FC236}">
                          <a16:creationId xmlns:a16="http://schemas.microsoft.com/office/drawing/2014/main" id="{2AE2C68D-D372-4402-B079-39430162BE5B}"/>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07" name="Line 866">
                      <a:extLst>
                        <a:ext uri="{FF2B5EF4-FFF2-40B4-BE49-F238E27FC236}">
                          <a16:creationId xmlns:a16="http://schemas.microsoft.com/office/drawing/2014/main" id="{25A896A1-CC59-47F8-826C-5439ABCB6C10}"/>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08" name="Oval 407">
                      <a:extLst>
                        <a:ext uri="{FF2B5EF4-FFF2-40B4-BE49-F238E27FC236}">
                          <a16:creationId xmlns:a16="http://schemas.microsoft.com/office/drawing/2014/main" id="{906404D2-BD80-4BD9-837A-228574998F0A}"/>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09" name="Oval 408">
                      <a:extLst>
                        <a:ext uri="{FF2B5EF4-FFF2-40B4-BE49-F238E27FC236}">
                          <a16:creationId xmlns:a16="http://schemas.microsoft.com/office/drawing/2014/main" id="{2D320778-C716-4DCC-97C8-CA3920E47848}"/>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410" name="Straight Connector 409">
                      <a:extLst>
                        <a:ext uri="{FF2B5EF4-FFF2-40B4-BE49-F238E27FC236}">
                          <a16:creationId xmlns:a16="http://schemas.microsoft.com/office/drawing/2014/main" id="{2FCC0B7C-D7FC-4C5E-B2D3-75A6DD00C3DF}"/>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1" name="Straight Connector 410">
                      <a:extLst>
                        <a:ext uri="{FF2B5EF4-FFF2-40B4-BE49-F238E27FC236}">
                          <a16:creationId xmlns:a16="http://schemas.microsoft.com/office/drawing/2014/main" id="{8C53AE89-78D3-4DB8-AAFF-1864EC8FDE61}"/>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2" name="Straight Connector 411">
                      <a:extLst>
                        <a:ext uri="{FF2B5EF4-FFF2-40B4-BE49-F238E27FC236}">
                          <a16:creationId xmlns:a16="http://schemas.microsoft.com/office/drawing/2014/main" id="{268861F9-98AD-4C2D-9037-E97A52F5710B}"/>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3" name="Straight Connector 412">
                      <a:extLst>
                        <a:ext uri="{FF2B5EF4-FFF2-40B4-BE49-F238E27FC236}">
                          <a16:creationId xmlns:a16="http://schemas.microsoft.com/office/drawing/2014/main" id="{6B82151C-EF14-432D-B350-262D46F7F740}"/>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4" name="Straight Connector 413">
                      <a:extLst>
                        <a:ext uri="{FF2B5EF4-FFF2-40B4-BE49-F238E27FC236}">
                          <a16:creationId xmlns:a16="http://schemas.microsoft.com/office/drawing/2014/main" id="{72E61FF3-2F1F-4F9F-AE50-2C51BB9BAF93}"/>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5" name="Straight Connector 414">
                      <a:extLst>
                        <a:ext uri="{FF2B5EF4-FFF2-40B4-BE49-F238E27FC236}">
                          <a16:creationId xmlns:a16="http://schemas.microsoft.com/office/drawing/2014/main" id="{550A729D-488D-4472-9F4E-3F998F30C8AD}"/>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6" name="Straight Connector 415">
                      <a:extLst>
                        <a:ext uri="{FF2B5EF4-FFF2-40B4-BE49-F238E27FC236}">
                          <a16:creationId xmlns:a16="http://schemas.microsoft.com/office/drawing/2014/main" id="{4F2A31A4-971D-4139-852E-28CDE8122D58}"/>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7" name="Straight Connector 416">
                      <a:extLst>
                        <a:ext uri="{FF2B5EF4-FFF2-40B4-BE49-F238E27FC236}">
                          <a16:creationId xmlns:a16="http://schemas.microsoft.com/office/drawing/2014/main" id="{62506ADD-B13A-4FAF-B4F6-12FFB17F555F}"/>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8" name="Straight Connector 417">
                      <a:extLst>
                        <a:ext uri="{FF2B5EF4-FFF2-40B4-BE49-F238E27FC236}">
                          <a16:creationId xmlns:a16="http://schemas.microsoft.com/office/drawing/2014/main" id="{E48C53A3-B5BC-4F5E-B7AB-93D588184B47}"/>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9" name="Straight Connector 418">
                      <a:extLst>
                        <a:ext uri="{FF2B5EF4-FFF2-40B4-BE49-F238E27FC236}">
                          <a16:creationId xmlns:a16="http://schemas.microsoft.com/office/drawing/2014/main" id="{96267210-32E9-4ED2-8356-2C6F31574730}"/>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397" name="Straight Connector 396">
                  <a:extLst>
                    <a:ext uri="{FF2B5EF4-FFF2-40B4-BE49-F238E27FC236}">
                      <a16:creationId xmlns:a16="http://schemas.microsoft.com/office/drawing/2014/main" id="{D2245D2C-7709-4CFE-9646-2D13E541406F}"/>
                    </a:ext>
                  </a:extLst>
                </p:cNvPr>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398" name="Straight Connector 397">
                  <a:extLst>
                    <a:ext uri="{FF2B5EF4-FFF2-40B4-BE49-F238E27FC236}">
                      <a16:creationId xmlns:a16="http://schemas.microsoft.com/office/drawing/2014/main" id="{1B47C88C-01F1-4B3C-84B4-EF177B0277C4}"/>
                    </a:ext>
                  </a:extLst>
                </p:cNvPr>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399" name="Flowchart: Merge 398">
                  <a:extLst>
                    <a:ext uri="{FF2B5EF4-FFF2-40B4-BE49-F238E27FC236}">
                      <a16:creationId xmlns:a16="http://schemas.microsoft.com/office/drawing/2014/main" id="{17DCF868-E70C-4CC3-9B6B-9743B384FEC0}"/>
                    </a:ext>
                  </a:extLst>
                </p:cNvPr>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400" name="Text Box 861">
                  <a:extLst>
                    <a:ext uri="{FF2B5EF4-FFF2-40B4-BE49-F238E27FC236}">
                      <a16:creationId xmlns:a16="http://schemas.microsoft.com/office/drawing/2014/main" id="{D0483E25-A971-45B7-814E-F4CC7208AA1D}"/>
                    </a:ext>
                  </a:extLst>
                </p:cNvPr>
                <p:cNvSpPr txBox="1">
                  <a:spLocks noChangeArrowheads="1"/>
                </p:cNvSpPr>
                <p:nvPr/>
              </p:nvSpPr>
              <p:spPr bwMode="auto">
                <a:xfrm>
                  <a:off x="325992" y="1847937"/>
                  <a:ext cx="393475" cy="27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401" name="Straight Connector 400">
                  <a:extLst>
                    <a:ext uri="{FF2B5EF4-FFF2-40B4-BE49-F238E27FC236}">
                      <a16:creationId xmlns:a16="http://schemas.microsoft.com/office/drawing/2014/main" id="{A2C0CE8F-75FF-47CB-964A-9B91CF92502F}"/>
                    </a:ext>
                  </a:extLst>
                </p:cNvPr>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cxnSp>
          <p:nvCxnSpPr>
            <p:cNvPr id="382" name="AutoShape 343">
              <a:extLst>
                <a:ext uri="{FF2B5EF4-FFF2-40B4-BE49-F238E27FC236}">
                  <a16:creationId xmlns:a16="http://schemas.microsoft.com/office/drawing/2014/main" id="{55FEDFC1-6F1C-41D3-8B32-20E43370C536}"/>
                </a:ext>
              </a:extLst>
            </p:cNvPr>
            <p:cNvCxnSpPr>
              <a:cxnSpLocks noChangeShapeType="1"/>
            </p:cNvCxnSpPr>
            <p:nvPr/>
          </p:nvCxnSpPr>
          <p:spPr bwMode="auto">
            <a:xfrm>
              <a:off x="6403" y="1710"/>
              <a:ext cx="560" cy="0"/>
            </a:xfrm>
            <a:prstGeom prst="straightConnector1">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83" name="AutoShape 344">
              <a:extLst>
                <a:ext uri="{FF2B5EF4-FFF2-40B4-BE49-F238E27FC236}">
                  <a16:creationId xmlns:a16="http://schemas.microsoft.com/office/drawing/2014/main" id="{9CA79EB9-5B27-4CA2-8448-165CE6232181}"/>
                </a:ext>
              </a:extLst>
            </p:cNvPr>
            <p:cNvCxnSpPr>
              <a:cxnSpLocks noChangeShapeType="1"/>
            </p:cNvCxnSpPr>
            <p:nvPr/>
          </p:nvCxnSpPr>
          <p:spPr bwMode="auto">
            <a:xfrm>
              <a:off x="9958" y="4186"/>
              <a:ext cx="1013" cy="1"/>
            </a:xfrm>
            <a:prstGeom prst="straightConnector1">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sp>
        <p:nvSpPr>
          <p:cNvPr id="723" name="Rectangle 4">
            <a:extLst>
              <a:ext uri="{FF2B5EF4-FFF2-40B4-BE49-F238E27FC236}">
                <a16:creationId xmlns:a16="http://schemas.microsoft.com/office/drawing/2014/main" id="{F26BA0DF-449A-4EB3-95BC-4F48F9677B12}"/>
              </a:ext>
            </a:extLst>
          </p:cNvPr>
          <p:cNvSpPr/>
          <p:nvPr/>
        </p:nvSpPr>
        <p:spPr>
          <a:xfrm>
            <a:off x="7927249" y="1450386"/>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52" name="Rectangle 4">
            <a:extLst>
              <a:ext uri="{FF2B5EF4-FFF2-40B4-BE49-F238E27FC236}">
                <a16:creationId xmlns:a16="http://schemas.microsoft.com/office/drawing/2014/main" id="{3DE21591-1394-4F63-9C63-F8485AB613AC}"/>
              </a:ext>
            </a:extLst>
          </p:cNvPr>
          <p:cNvSpPr/>
          <p:nvPr/>
        </p:nvSpPr>
        <p:spPr>
          <a:xfrm>
            <a:off x="933451" y="943404"/>
            <a:ext cx="3309409" cy="521766"/>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1</a:t>
            </a:r>
            <a:endParaRPr lang="en-US" sz="2800" b="0" strike="noStrike"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Rectangle 4"/>
          <p:cNvSpPr/>
          <p:nvPr/>
        </p:nvSpPr>
        <p:spPr>
          <a:xfrm>
            <a:off x="3268259" y="3685888"/>
            <a:ext cx="2796448"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Fig.5: Approximate Adder-2</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24" name="Table 6"/>
          <p:cNvGraphicFramePr/>
          <p:nvPr>
            <p:extLst>
              <p:ext uri="{D42A27DB-BD31-4B8C-83A1-F6EECF244321}">
                <p14:modId xmlns:p14="http://schemas.microsoft.com/office/powerpoint/2010/main" val="2758715239"/>
              </p:ext>
            </p:extLst>
          </p:nvPr>
        </p:nvGraphicFramePr>
        <p:xfrm>
          <a:off x="7882646" y="1625040"/>
          <a:ext cx="3290180" cy="3408285"/>
        </p:xfrm>
        <a:graphic>
          <a:graphicData uri="http://schemas.openxmlformats.org/drawingml/2006/table">
            <a:tbl>
              <a:tblPr>
                <a:tableStyleId>{BDBED569-4797-4DF1-A0F4-6AAB3CD982D8}</a:tableStyleId>
              </a:tblPr>
              <a:tblGrid>
                <a:gridCol w="545384">
                  <a:extLst>
                    <a:ext uri="{9D8B030D-6E8A-4147-A177-3AD203B41FA5}">
                      <a16:colId xmlns:a16="http://schemas.microsoft.com/office/drawing/2014/main" val="20000"/>
                    </a:ext>
                  </a:extLst>
                </a:gridCol>
                <a:gridCol w="545384">
                  <a:extLst>
                    <a:ext uri="{9D8B030D-6E8A-4147-A177-3AD203B41FA5}">
                      <a16:colId xmlns:a16="http://schemas.microsoft.com/office/drawing/2014/main" val="20001"/>
                    </a:ext>
                  </a:extLst>
                </a:gridCol>
                <a:gridCol w="470040">
                  <a:extLst>
                    <a:ext uri="{9D8B030D-6E8A-4147-A177-3AD203B41FA5}">
                      <a16:colId xmlns:a16="http://schemas.microsoft.com/office/drawing/2014/main" val="20002"/>
                    </a:ext>
                  </a:extLst>
                </a:gridCol>
                <a:gridCol w="713961">
                  <a:extLst>
                    <a:ext uri="{9D8B030D-6E8A-4147-A177-3AD203B41FA5}">
                      <a16:colId xmlns:a16="http://schemas.microsoft.com/office/drawing/2014/main" val="20003"/>
                    </a:ext>
                  </a:extLst>
                </a:gridCol>
                <a:gridCol w="1015411">
                  <a:extLst>
                    <a:ext uri="{9D8B030D-6E8A-4147-A177-3AD203B41FA5}">
                      <a16:colId xmlns:a16="http://schemas.microsoft.com/office/drawing/2014/main" val="20004"/>
                    </a:ext>
                  </a:extLst>
                </a:gridCol>
              </a:tblGrid>
              <a:tr h="441885">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A</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B</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Sum</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1" strike="noStrike" spc="-1" dirty="0">
                          <a:solidFill>
                            <a:srgbClr val="FF0000"/>
                          </a:solidFill>
                          <a:latin typeface="Times New Roman" panose="02020603050405020304" pitchFamily="18" charset="0"/>
                          <a:cs typeface="Times New Roman" panose="02020603050405020304" pitchFamily="18" charset="0"/>
                        </a:rPr>
                        <a:t>Carry</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1</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0</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0</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00">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a:solidFill>
                            <a:schemeClr val="accent1"/>
                          </a:solidFill>
                          <a:latin typeface="Times New Roman" panose="02020603050405020304" pitchFamily="18" charset="0"/>
                          <a:cs typeface="Times New Roman" panose="02020603050405020304" pitchFamily="18" charset="0"/>
                        </a:rPr>
                        <a:t>1</a:t>
                      </a:r>
                      <a:endParaRPr lang="en-US" sz="1800" b="0" strike="noStrike" spc="-1">
                        <a:solidFill>
                          <a:schemeClr val="accent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rgbClr val="FF0000"/>
                          </a:solidFill>
                          <a:latin typeface="Times New Roman" panose="02020603050405020304" pitchFamily="18" charset="0"/>
                          <a:cs typeface="Times New Roman" panose="02020603050405020304" pitchFamily="18" charset="0"/>
                        </a:rPr>
                        <a:t>0</a:t>
                      </a:r>
                      <a:endParaRPr lang="en-US" sz="1800" b="0" strike="noStrike" spc="-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IN" sz="1800" b="0" strike="noStrike" spc="-1" dirty="0">
                          <a:solidFill>
                            <a:schemeClr val="accent1"/>
                          </a:solidFill>
                          <a:latin typeface="Times New Roman" panose="02020603050405020304" pitchFamily="18" charset="0"/>
                          <a:cs typeface="Times New Roman" panose="02020603050405020304" pitchFamily="18" charset="0"/>
                        </a:rPr>
                        <a:t>1</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325" name="Rectangle 6"/>
          <p:cNvSpPr/>
          <p:nvPr/>
        </p:nvSpPr>
        <p:spPr>
          <a:xfrm>
            <a:off x="1504718" y="4204341"/>
            <a:ext cx="311508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IN" spc="-1" dirty="0">
                <a:solidFill>
                  <a:schemeClr val="accent1"/>
                </a:solidFill>
                <a:latin typeface="Times New Roman"/>
              </a:rPr>
              <a:t>No. of  transistors : 14</a:t>
            </a:r>
          </a:p>
          <a:p>
            <a:endParaRPr lang="en-IN" sz="1800" b="0" strike="noStrike" spc="-1" dirty="0">
              <a:solidFill>
                <a:schemeClr val="accent1"/>
              </a:solidFill>
              <a:latin typeface="Times New Roman"/>
            </a:endParaRPr>
          </a:p>
          <a:p>
            <a:pPr>
              <a:lnSpc>
                <a:spcPct val="100000"/>
              </a:lnSpc>
            </a:pPr>
            <a:r>
              <a:rPr lang="en-IN" sz="1800" b="0" strike="noStrike" spc="-1" dirty="0">
                <a:solidFill>
                  <a:schemeClr val="accent1"/>
                </a:solidFill>
                <a:latin typeface="Times New Roman"/>
              </a:rPr>
              <a:t>Expression:</a:t>
            </a:r>
            <a:endParaRPr lang="en-US" sz="1800" b="0" strike="noStrike" spc="-1" dirty="0">
              <a:solidFill>
                <a:schemeClr val="accent1"/>
              </a:solidFill>
              <a:latin typeface="Arial"/>
            </a:endParaRPr>
          </a:p>
          <a:p>
            <a:pPr>
              <a:lnSpc>
                <a:spcPct val="100000"/>
              </a:lnSpc>
            </a:pPr>
            <a:r>
              <a:rPr lang="en-IN" sz="1800" b="0" strike="noStrike" spc="-1" dirty="0">
                <a:solidFill>
                  <a:schemeClr val="accent1"/>
                </a:solidFill>
                <a:latin typeface="Times New Roman"/>
              </a:rPr>
              <a:t>            Sum =~Carry</a:t>
            </a:r>
            <a:endParaRPr lang="en-US" sz="1800" b="0" strike="noStrike" spc="-1" dirty="0">
              <a:solidFill>
                <a:schemeClr val="accent1"/>
              </a:solidFill>
              <a:latin typeface="Arial"/>
            </a:endParaRPr>
          </a:p>
          <a:p>
            <a:pPr>
              <a:lnSpc>
                <a:spcPct val="100000"/>
              </a:lnSpc>
            </a:pPr>
            <a:r>
              <a:rPr lang="en-IN" sz="1800" b="0" strike="noStrike" spc="-1" dirty="0">
                <a:solidFill>
                  <a:schemeClr val="accent1"/>
                </a:solidFill>
                <a:latin typeface="Times New Roman"/>
              </a:rPr>
              <a:t>           Carry =(B. </a:t>
            </a:r>
            <a:r>
              <a:rPr lang="en-IN" spc="-1" dirty="0">
                <a:solidFill>
                  <a:schemeClr val="accent1"/>
                </a:solidFill>
                <a:latin typeface="Times New Roman"/>
              </a:rPr>
              <a:t>C</a:t>
            </a:r>
            <a:r>
              <a:rPr lang="en-IN" sz="1800" b="0" strike="noStrike" spc="-1" dirty="0">
                <a:solidFill>
                  <a:schemeClr val="accent1"/>
                </a:solidFill>
                <a:latin typeface="Times New Roman"/>
              </a:rPr>
              <a:t>)+</a:t>
            </a:r>
            <a:r>
              <a:rPr lang="en-IN" spc="-1" dirty="0">
                <a:solidFill>
                  <a:schemeClr val="accent1"/>
                </a:solidFill>
                <a:latin typeface="Times New Roman"/>
              </a:rPr>
              <a:t>A</a:t>
            </a:r>
            <a:endParaRPr lang="en-US" sz="1800" b="0" strike="noStrike" spc="-1" dirty="0">
              <a:solidFill>
                <a:schemeClr val="accent1"/>
              </a:solidFill>
              <a:latin typeface="Arial"/>
            </a:endParaRPr>
          </a:p>
        </p:txBody>
      </p:sp>
      <p:sp>
        <p:nvSpPr>
          <p:cNvPr id="326" name="Rectangle 1"/>
          <p:cNvSpPr/>
          <p:nvPr/>
        </p:nvSpPr>
        <p:spPr>
          <a:xfrm>
            <a:off x="695326" y="5723640"/>
            <a:ext cx="10277474" cy="913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en-IN" spc="-1" dirty="0">
                <a:solidFill>
                  <a:schemeClr val="accent1"/>
                </a:solidFill>
                <a:latin typeface="Times New Roman" panose="02020603050405020304" pitchFamily="18" charset="0"/>
                <a:ea typeface="Times New Roman"/>
                <a:cs typeface="Times New Roman" panose="02020603050405020304" pitchFamily="18" charset="0"/>
              </a:rPr>
              <a:t>[2] </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M. Ramasamy, G. </a:t>
            </a:r>
            <a:r>
              <a:rPr lang="en-IN" sz="1800" b="0" strike="noStrike" spc="-1" dirty="0" err="1">
                <a:solidFill>
                  <a:schemeClr val="accent1"/>
                </a:solidFill>
                <a:latin typeface="Times New Roman" panose="02020603050405020304" pitchFamily="18" charset="0"/>
                <a:ea typeface="Times New Roman"/>
                <a:cs typeface="Times New Roman" panose="02020603050405020304" pitchFamily="18" charset="0"/>
              </a:rPr>
              <a:t>Narmadha</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 and S. </a:t>
            </a:r>
            <a:r>
              <a:rPr lang="en-IN" sz="1800" b="0" strike="noStrike" spc="-1" dirty="0" err="1">
                <a:solidFill>
                  <a:schemeClr val="accent1"/>
                </a:solidFill>
                <a:latin typeface="Times New Roman" panose="02020603050405020304" pitchFamily="18" charset="0"/>
                <a:ea typeface="Times New Roman"/>
                <a:cs typeface="Times New Roman" panose="02020603050405020304" pitchFamily="18" charset="0"/>
              </a:rPr>
              <a:t>Deivasigamani</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 “Carry based approximate full adder for low power approximate computing,” 7th International Conference on Smart Computing &amp; Communications (ICSCC), pp. 1-4,</a:t>
            </a:r>
            <a:r>
              <a:rPr lang="en-IN" sz="1800" b="0" strike="noStrike" spc="-15" dirty="0">
                <a:solidFill>
                  <a:schemeClr val="accent1"/>
                </a:solidFill>
                <a:latin typeface="Times New Roman" panose="02020603050405020304" pitchFamily="18" charset="0"/>
                <a:ea typeface="Times New Roman"/>
                <a:cs typeface="Times New Roman" panose="02020603050405020304" pitchFamily="18" charset="0"/>
              </a:rPr>
              <a:t> </a:t>
            </a:r>
            <a:r>
              <a:rPr lang="en-IN" sz="1800" b="0" strike="noStrike" spc="-1" dirty="0">
                <a:solidFill>
                  <a:schemeClr val="accent1"/>
                </a:solidFill>
                <a:latin typeface="Times New Roman" panose="02020603050405020304" pitchFamily="18" charset="0"/>
                <a:ea typeface="Times New Roman"/>
                <a:cs typeface="Times New Roman" panose="02020603050405020304" pitchFamily="18" charset="0"/>
              </a:rPr>
              <a:t>2019</a:t>
            </a:r>
            <a:r>
              <a:rPr lang="en-IN" sz="1800" b="0" strike="noStrike" spc="-1" dirty="0">
                <a:solidFill>
                  <a:schemeClr val="accent1"/>
                </a:solidFill>
                <a:latin typeface="Tw Cen MT"/>
                <a:ea typeface="Times New Roman"/>
              </a:rPr>
              <a:t>.</a:t>
            </a:r>
            <a:endParaRPr lang="en-US" sz="1800" b="0" strike="noStrike" spc="-1" dirty="0">
              <a:solidFill>
                <a:schemeClr val="accent1"/>
              </a:solidFill>
              <a:latin typeface="Arial"/>
            </a:endParaRPr>
          </a:p>
        </p:txBody>
      </p:sp>
      <p:sp>
        <p:nvSpPr>
          <p:cNvPr id="2" name="Slide Number Placeholder 1">
            <a:extLst>
              <a:ext uri="{FF2B5EF4-FFF2-40B4-BE49-F238E27FC236}">
                <a16:creationId xmlns:a16="http://schemas.microsoft.com/office/drawing/2014/main" id="{1D9CF94F-7057-49FB-8522-2039DDD3255B}"/>
              </a:ext>
            </a:extLst>
          </p:cNvPr>
          <p:cNvSpPr>
            <a:spLocks noGrp="1"/>
          </p:cNvSpPr>
          <p:nvPr>
            <p:ph type="sldNum" sz="quarter" idx="12"/>
          </p:nvPr>
        </p:nvSpPr>
        <p:spPr/>
        <p:txBody>
          <a:bodyPr/>
          <a:lstStyle/>
          <a:p>
            <a:fld id="{6D22F896-40B5-4ADD-8801-0D06FADFA095}" type="slidenum">
              <a:rPr lang="en-US" smtClean="0">
                <a:solidFill>
                  <a:schemeClr val="accent1"/>
                </a:solidFill>
              </a:rPr>
              <a:t>9</a:t>
            </a:fld>
            <a:endParaRPr lang="en-US" dirty="0">
              <a:solidFill>
                <a:schemeClr val="accent1"/>
              </a:solidFill>
            </a:endParaRPr>
          </a:p>
        </p:txBody>
      </p:sp>
      <p:grpSp>
        <p:nvGrpSpPr>
          <p:cNvPr id="9" name="Group 8">
            <a:extLst>
              <a:ext uri="{FF2B5EF4-FFF2-40B4-BE49-F238E27FC236}">
                <a16:creationId xmlns:a16="http://schemas.microsoft.com/office/drawing/2014/main" id="{7D0AC2F8-E761-42E2-A749-597DEF8733E4}"/>
              </a:ext>
            </a:extLst>
          </p:cNvPr>
          <p:cNvGrpSpPr>
            <a:grpSpLocks/>
          </p:cNvGrpSpPr>
          <p:nvPr/>
        </p:nvGrpSpPr>
        <p:grpSpPr bwMode="auto">
          <a:xfrm>
            <a:off x="1019174" y="1178952"/>
            <a:ext cx="6661321" cy="2622890"/>
            <a:chOff x="1802" y="1357"/>
            <a:chExt cx="9222" cy="5593"/>
          </a:xfrm>
        </p:grpSpPr>
        <p:grpSp>
          <p:nvGrpSpPr>
            <p:cNvPr id="10" name="Group 9">
              <a:extLst>
                <a:ext uri="{FF2B5EF4-FFF2-40B4-BE49-F238E27FC236}">
                  <a16:creationId xmlns:a16="http://schemas.microsoft.com/office/drawing/2014/main" id="{3B2A6F3A-890D-4714-AC68-AFCE5AF4FED2}"/>
                </a:ext>
              </a:extLst>
            </p:cNvPr>
            <p:cNvGrpSpPr>
              <a:grpSpLocks/>
            </p:cNvGrpSpPr>
            <p:nvPr/>
          </p:nvGrpSpPr>
          <p:grpSpPr bwMode="auto">
            <a:xfrm>
              <a:off x="1802" y="1357"/>
              <a:ext cx="9222" cy="5593"/>
              <a:chOff x="8627" y="-52971"/>
              <a:chExt cx="5161181" cy="3301513"/>
            </a:xfrm>
          </p:grpSpPr>
          <p:sp>
            <p:nvSpPr>
              <p:cNvPr id="13" name="Text Box 861">
                <a:extLst>
                  <a:ext uri="{FF2B5EF4-FFF2-40B4-BE49-F238E27FC236}">
                    <a16:creationId xmlns:a16="http://schemas.microsoft.com/office/drawing/2014/main" id="{618D1FC7-1920-41ED-9920-0C3B12D6D6A9}"/>
                  </a:ext>
                </a:extLst>
              </p:cNvPr>
              <p:cNvSpPr txBox="1">
                <a:spLocks noChangeArrowheads="1"/>
              </p:cNvSpPr>
              <p:nvPr/>
            </p:nvSpPr>
            <p:spPr bwMode="auto">
              <a:xfrm>
                <a:off x="3822878" y="1666840"/>
                <a:ext cx="413645" cy="39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Carry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Text Box 861">
                <a:extLst>
                  <a:ext uri="{FF2B5EF4-FFF2-40B4-BE49-F238E27FC236}">
                    <a16:creationId xmlns:a16="http://schemas.microsoft.com/office/drawing/2014/main" id="{9CD2EF44-04D0-4D36-AA8D-8FC80AF01ECF}"/>
                  </a:ext>
                </a:extLst>
              </p:cNvPr>
              <p:cNvSpPr txBox="1">
                <a:spLocks noChangeArrowheads="1"/>
              </p:cNvSpPr>
              <p:nvPr/>
            </p:nvSpPr>
            <p:spPr bwMode="auto">
              <a:xfrm>
                <a:off x="4776334" y="1669206"/>
                <a:ext cx="393474" cy="27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Sum</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15" name="Straight Connector 14">
                <a:extLst>
                  <a:ext uri="{FF2B5EF4-FFF2-40B4-BE49-F238E27FC236}">
                    <a16:creationId xmlns:a16="http://schemas.microsoft.com/office/drawing/2014/main" id="{5590A66F-D7D8-41EE-9E2F-B5BB746D0615}"/>
                  </a:ext>
                </a:extLst>
              </p:cNvPr>
              <p:cNvCxnSpPr>
                <a:cxnSpLocks noChangeShapeType="1"/>
              </p:cNvCxnSpPr>
              <p:nvPr/>
            </p:nvCxnSpPr>
            <p:spPr bwMode="auto">
              <a:xfrm>
                <a:off x="3711389" y="1640541"/>
                <a:ext cx="563747"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16" name="Straight Connector 15">
                <a:extLst>
                  <a:ext uri="{FF2B5EF4-FFF2-40B4-BE49-F238E27FC236}">
                    <a16:creationId xmlns:a16="http://schemas.microsoft.com/office/drawing/2014/main" id="{1D3F5CC9-3802-430B-8A66-046CE9A50C6C}"/>
                  </a:ext>
                </a:extLst>
              </p:cNvPr>
              <p:cNvCxnSpPr>
                <a:cxnSpLocks noChangeShapeType="1"/>
              </p:cNvCxnSpPr>
              <p:nvPr/>
            </p:nvCxnSpPr>
            <p:spPr bwMode="auto">
              <a:xfrm>
                <a:off x="797859" y="1443317"/>
                <a:ext cx="666998"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2094770C-8E2F-4946-B765-7C457F0E0FD5}"/>
                  </a:ext>
                </a:extLst>
              </p:cNvPr>
              <p:cNvCxnSpPr>
                <a:cxnSpLocks noChangeShapeType="1"/>
              </p:cNvCxnSpPr>
              <p:nvPr/>
            </p:nvCxnSpPr>
            <p:spPr bwMode="auto">
              <a:xfrm>
                <a:off x="1783977" y="1443317"/>
                <a:ext cx="428625"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nvGrpSpPr>
              <p:cNvPr id="18" name="Group 17">
                <a:extLst>
                  <a:ext uri="{FF2B5EF4-FFF2-40B4-BE49-F238E27FC236}">
                    <a16:creationId xmlns:a16="http://schemas.microsoft.com/office/drawing/2014/main" id="{9BA0F0F8-34F4-4FEE-95B0-31FD70EAF30F}"/>
                  </a:ext>
                </a:extLst>
              </p:cNvPr>
              <p:cNvGrpSpPr>
                <a:grpSpLocks/>
              </p:cNvGrpSpPr>
              <p:nvPr/>
            </p:nvGrpSpPr>
            <p:grpSpPr bwMode="auto">
              <a:xfrm>
                <a:off x="8627" y="172190"/>
                <a:ext cx="1387614" cy="3076352"/>
                <a:chOff x="8628" y="-51932"/>
                <a:chExt cx="1387672" cy="3076647"/>
              </a:xfrm>
            </p:grpSpPr>
            <p:sp>
              <p:nvSpPr>
                <p:cNvPr id="254" name="Text Box 861">
                  <a:extLst>
                    <a:ext uri="{FF2B5EF4-FFF2-40B4-BE49-F238E27FC236}">
                      <a16:creationId xmlns:a16="http://schemas.microsoft.com/office/drawing/2014/main" id="{393FE283-3FC1-4D5E-A68D-06A2764C9ECE}"/>
                    </a:ext>
                  </a:extLst>
                </p:cNvPr>
                <p:cNvSpPr txBox="1">
                  <a:spLocks noChangeArrowheads="1"/>
                </p:cNvSpPr>
                <p:nvPr/>
              </p:nvSpPr>
              <p:spPr bwMode="auto">
                <a:xfrm>
                  <a:off x="612823" y="-51932"/>
                  <a:ext cx="355132" cy="21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255" name="Group 254">
                  <a:extLst>
                    <a:ext uri="{FF2B5EF4-FFF2-40B4-BE49-F238E27FC236}">
                      <a16:creationId xmlns:a16="http://schemas.microsoft.com/office/drawing/2014/main" id="{6207EB93-5D02-4F1E-8406-9125E0BC7D11}"/>
                    </a:ext>
                  </a:extLst>
                </p:cNvPr>
                <p:cNvGrpSpPr>
                  <a:grpSpLocks/>
                </p:cNvGrpSpPr>
                <p:nvPr/>
              </p:nvGrpSpPr>
              <p:grpSpPr bwMode="auto">
                <a:xfrm>
                  <a:off x="8628" y="165848"/>
                  <a:ext cx="1387672" cy="2858867"/>
                  <a:chOff x="8628" y="1"/>
                  <a:chExt cx="1387672" cy="2858867"/>
                </a:xfrm>
              </p:grpSpPr>
              <p:sp>
                <p:nvSpPr>
                  <p:cNvPr id="256" name="Flowchart: Merge 255">
                    <a:extLst>
                      <a:ext uri="{FF2B5EF4-FFF2-40B4-BE49-F238E27FC236}">
                        <a16:creationId xmlns:a16="http://schemas.microsoft.com/office/drawing/2014/main" id="{0B774772-31F5-423B-B42D-ECFAE211D716}"/>
                      </a:ext>
                    </a:extLst>
                  </p:cNvPr>
                  <p:cNvSpPr>
                    <a:spLocks noChangeArrowheads="1"/>
                  </p:cNvSpPr>
                  <p:nvPr/>
                </p:nvSpPr>
                <p:spPr bwMode="auto">
                  <a:xfrm>
                    <a:off x="758638" y="2545976"/>
                    <a:ext cx="85373" cy="52388"/>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57" name="Group 256">
                    <a:extLst>
                      <a:ext uri="{FF2B5EF4-FFF2-40B4-BE49-F238E27FC236}">
                        <a16:creationId xmlns:a16="http://schemas.microsoft.com/office/drawing/2014/main" id="{2A8739CC-FD83-47B0-863C-7211D4DAC16F}"/>
                      </a:ext>
                    </a:extLst>
                  </p:cNvPr>
                  <p:cNvGrpSpPr>
                    <a:grpSpLocks/>
                  </p:cNvGrpSpPr>
                  <p:nvPr/>
                </p:nvGrpSpPr>
                <p:grpSpPr bwMode="auto">
                  <a:xfrm>
                    <a:off x="8628" y="1"/>
                    <a:ext cx="1387672" cy="1821259"/>
                    <a:chOff x="8628" y="0"/>
                    <a:chExt cx="1387784" cy="1821440"/>
                  </a:xfrm>
                </p:grpSpPr>
                <p:grpSp>
                  <p:nvGrpSpPr>
                    <p:cNvPr id="281" name="Group 280">
                      <a:extLst>
                        <a:ext uri="{FF2B5EF4-FFF2-40B4-BE49-F238E27FC236}">
                          <a16:creationId xmlns:a16="http://schemas.microsoft.com/office/drawing/2014/main" id="{6809B01A-51EE-4AC9-B490-6B31656CFF9B}"/>
                        </a:ext>
                      </a:extLst>
                    </p:cNvPr>
                    <p:cNvGrpSpPr>
                      <a:grpSpLocks/>
                    </p:cNvGrpSpPr>
                    <p:nvPr/>
                  </p:nvGrpSpPr>
                  <p:grpSpPr bwMode="auto">
                    <a:xfrm>
                      <a:off x="8628" y="0"/>
                      <a:ext cx="1387784" cy="1034415"/>
                      <a:chOff x="8628" y="0"/>
                      <a:chExt cx="1387784" cy="1034415"/>
                    </a:xfrm>
                  </p:grpSpPr>
                  <p:grpSp>
                    <p:nvGrpSpPr>
                      <p:cNvPr id="304" name="Group 303">
                        <a:extLst>
                          <a:ext uri="{FF2B5EF4-FFF2-40B4-BE49-F238E27FC236}">
                            <a16:creationId xmlns:a16="http://schemas.microsoft.com/office/drawing/2014/main" id="{76448628-4552-4B5D-9ACC-F4654DD866D5}"/>
                          </a:ext>
                        </a:extLst>
                      </p:cNvPr>
                      <p:cNvGrpSpPr>
                        <a:grpSpLocks/>
                      </p:cNvGrpSpPr>
                      <p:nvPr/>
                    </p:nvGrpSpPr>
                    <p:grpSpPr bwMode="auto">
                      <a:xfrm>
                        <a:off x="8628" y="114299"/>
                        <a:ext cx="1387784" cy="920116"/>
                        <a:chOff x="8628" y="-1"/>
                        <a:chExt cx="1387784" cy="920116"/>
                      </a:xfrm>
                    </p:grpSpPr>
                    <p:grpSp>
                      <p:nvGrpSpPr>
                        <p:cNvPr id="307" name="Group 306">
                          <a:extLst>
                            <a:ext uri="{FF2B5EF4-FFF2-40B4-BE49-F238E27FC236}">
                              <a16:creationId xmlns:a16="http://schemas.microsoft.com/office/drawing/2014/main" id="{50E1AA08-C1B9-492F-9CE7-8ABAF5A16C98}"/>
                            </a:ext>
                          </a:extLst>
                        </p:cNvPr>
                        <p:cNvGrpSpPr>
                          <a:grpSpLocks/>
                        </p:cNvGrpSpPr>
                        <p:nvPr/>
                      </p:nvGrpSpPr>
                      <p:grpSpPr bwMode="auto">
                        <a:xfrm>
                          <a:off x="8628" y="-1"/>
                          <a:ext cx="657487" cy="920116"/>
                          <a:chOff x="8628" y="0"/>
                          <a:chExt cx="657534" cy="920220"/>
                        </a:xfrm>
                      </p:grpSpPr>
                      <p:sp>
                        <p:nvSpPr>
                          <p:cNvPr id="336" name="Text Box 859">
                            <a:extLst>
                              <a:ext uri="{FF2B5EF4-FFF2-40B4-BE49-F238E27FC236}">
                                <a16:creationId xmlns:a16="http://schemas.microsoft.com/office/drawing/2014/main" id="{4C33EB12-9431-4946-B435-E87C962AAC2F}"/>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37" name="AutoShape 860">
                            <a:extLst>
                              <a:ext uri="{FF2B5EF4-FFF2-40B4-BE49-F238E27FC236}">
                                <a16:creationId xmlns:a16="http://schemas.microsoft.com/office/drawing/2014/main" id="{1BD4289C-219B-4DC9-9A86-7CF13D6E29E7}"/>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38" name="Text Box 861">
                            <a:extLst>
                              <a:ext uri="{FF2B5EF4-FFF2-40B4-BE49-F238E27FC236}">
                                <a16:creationId xmlns:a16="http://schemas.microsoft.com/office/drawing/2014/main" id="{D7B3ED06-A231-4339-9A52-125D7B4D2109}"/>
                              </a:ext>
                            </a:extLst>
                          </p:cNvPr>
                          <p:cNvSpPr txBox="1">
                            <a:spLocks noChangeArrowheads="1"/>
                          </p:cNvSpPr>
                          <p:nvPr/>
                        </p:nvSpPr>
                        <p:spPr bwMode="auto">
                          <a:xfrm>
                            <a:off x="8628" y="195551"/>
                            <a:ext cx="229791" cy="52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B</a:t>
                            </a:r>
                          </a:p>
                        </p:txBody>
                      </p:sp>
                      <p:cxnSp>
                        <p:nvCxnSpPr>
                          <p:cNvPr id="339" name="AutoShape 862">
                            <a:extLst>
                              <a:ext uri="{FF2B5EF4-FFF2-40B4-BE49-F238E27FC236}">
                                <a16:creationId xmlns:a16="http://schemas.microsoft.com/office/drawing/2014/main" id="{90DDB394-F0FC-4EB9-A06D-2405E95754F1}"/>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40" name="Line 863">
                            <a:extLst>
                              <a:ext uri="{FF2B5EF4-FFF2-40B4-BE49-F238E27FC236}">
                                <a16:creationId xmlns:a16="http://schemas.microsoft.com/office/drawing/2014/main" id="{8DD49692-F743-4DD4-835F-B8B3D15F415D}"/>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41" name="Text Box 864">
                            <a:extLst>
                              <a:ext uri="{FF2B5EF4-FFF2-40B4-BE49-F238E27FC236}">
                                <a16:creationId xmlns:a16="http://schemas.microsoft.com/office/drawing/2014/main" id="{3A496B59-4B7A-4828-9E31-5C7C1FD3784E}"/>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42" name="Rectangle 341">
                            <a:extLst>
                              <a:ext uri="{FF2B5EF4-FFF2-40B4-BE49-F238E27FC236}">
                                <a16:creationId xmlns:a16="http://schemas.microsoft.com/office/drawing/2014/main" id="{5D9FB301-636D-496D-80E2-6DEE2100411B}"/>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43" name="Line 866">
                            <a:extLst>
                              <a:ext uri="{FF2B5EF4-FFF2-40B4-BE49-F238E27FC236}">
                                <a16:creationId xmlns:a16="http://schemas.microsoft.com/office/drawing/2014/main" id="{46B3F801-B4FC-4FA1-A1F2-BFB3F803FE74}"/>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44" name="Oval 343">
                            <a:extLst>
                              <a:ext uri="{FF2B5EF4-FFF2-40B4-BE49-F238E27FC236}">
                                <a16:creationId xmlns:a16="http://schemas.microsoft.com/office/drawing/2014/main" id="{AE09E9B2-4CAF-48A5-9D3C-66571D8150E9}"/>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45" name="Oval 344">
                            <a:extLst>
                              <a:ext uri="{FF2B5EF4-FFF2-40B4-BE49-F238E27FC236}">
                                <a16:creationId xmlns:a16="http://schemas.microsoft.com/office/drawing/2014/main" id="{536EAD51-25A7-4371-8002-0C99ABBB0F58}"/>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46" name="Oval 345">
                            <a:extLst>
                              <a:ext uri="{FF2B5EF4-FFF2-40B4-BE49-F238E27FC236}">
                                <a16:creationId xmlns:a16="http://schemas.microsoft.com/office/drawing/2014/main" id="{F43E0FCA-881B-4DD2-9F12-ADF938FE4C23}"/>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47" name="Straight Connector 346">
                            <a:extLst>
                              <a:ext uri="{FF2B5EF4-FFF2-40B4-BE49-F238E27FC236}">
                                <a16:creationId xmlns:a16="http://schemas.microsoft.com/office/drawing/2014/main" id="{E1384BEA-D934-48DE-8FCA-B0FD996D0DF5}"/>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48" name="Straight Connector 347">
                            <a:extLst>
                              <a:ext uri="{FF2B5EF4-FFF2-40B4-BE49-F238E27FC236}">
                                <a16:creationId xmlns:a16="http://schemas.microsoft.com/office/drawing/2014/main" id="{F7D6C98B-D32A-4D48-B10F-DFA4B192E9C5}"/>
                              </a:ext>
                            </a:extLst>
                          </p:cNvPr>
                          <p:cNvCxnSpPr>
                            <a:cxnSpLocks noChangeShapeType="1"/>
                          </p:cNvCxnSpPr>
                          <p:nvPr/>
                        </p:nvCxnSpPr>
                        <p:spPr bwMode="auto">
                          <a:xfrm>
                            <a:off x="379095" y="3467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49" name="Straight Connector 348">
                            <a:extLst>
                              <a:ext uri="{FF2B5EF4-FFF2-40B4-BE49-F238E27FC236}">
                                <a16:creationId xmlns:a16="http://schemas.microsoft.com/office/drawing/2014/main" id="{631B7969-B164-4AF4-961C-746B22C3F179}"/>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50" name="Straight Connector 349">
                            <a:extLst>
                              <a:ext uri="{FF2B5EF4-FFF2-40B4-BE49-F238E27FC236}">
                                <a16:creationId xmlns:a16="http://schemas.microsoft.com/office/drawing/2014/main" id="{6BF2F0EF-D27D-471F-8FA7-C9C24C94C8CC}"/>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51" name="Straight Connector 350">
                            <a:extLst>
                              <a:ext uri="{FF2B5EF4-FFF2-40B4-BE49-F238E27FC236}">
                                <a16:creationId xmlns:a16="http://schemas.microsoft.com/office/drawing/2014/main" id="{F157531A-8871-4E61-B47A-7189E2B9A70F}"/>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52" name="Straight Connector 351">
                            <a:extLst>
                              <a:ext uri="{FF2B5EF4-FFF2-40B4-BE49-F238E27FC236}">
                                <a16:creationId xmlns:a16="http://schemas.microsoft.com/office/drawing/2014/main" id="{44787E48-FC7C-46B0-B120-F370C20DE5E0}"/>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83807A57-0498-4298-BD8F-7939D758C0A5}"/>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54" name="Straight Connector 353">
                            <a:extLst>
                              <a:ext uri="{FF2B5EF4-FFF2-40B4-BE49-F238E27FC236}">
                                <a16:creationId xmlns:a16="http://schemas.microsoft.com/office/drawing/2014/main" id="{E1DD72DB-0C85-4FFD-835F-9852EC414AD8}"/>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55" name="Straight Connector 354">
                            <a:extLst>
                              <a:ext uri="{FF2B5EF4-FFF2-40B4-BE49-F238E27FC236}">
                                <a16:creationId xmlns:a16="http://schemas.microsoft.com/office/drawing/2014/main" id="{956CE57A-DA59-4885-8EDA-775A7226DD33}"/>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56" name="Straight Connector 355">
                            <a:extLst>
                              <a:ext uri="{FF2B5EF4-FFF2-40B4-BE49-F238E27FC236}">
                                <a16:creationId xmlns:a16="http://schemas.microsoft.com/office/drawing/2014/main" id="{34B778FC-1B1A-433F-AB54-9985838AA399}"/>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308" name="Group 307">
                          <a:extLst>
                            <a:ext uri="{FF2B5EF4-FFF2-40B4-BE49-F238E27FC236}">
                              <a16:creationId xmlns:a16="http://schemas.microsoft.com/office/drawing/2014/main" id="{D24EB616-F7E3-404F-B903-3B675647FCBA}"/>
                            </a:ext>
                          </a:extLst>
                        </p:cNvPr>
                        <p:cNvGrpSpPr>
                          <a:grpSpLocks/>
                        </p:cNvGrpSpPr>
                        <p:nvPr/>
                      </p:nvGrpSpPr>
                      <p:grpSpPr bwMode="auto">
                        <a:xfrm>
                          <a:off x="658344" y="0"/>
                          <a:ext cx="738068" cy="861254"/>
                          <a:chOff x="-71906" y="0"/>
                          <a:chExt cx="738068" cy="861351"/>
                        </a:xfrm>
                      </p:grpSpPr>
                      <p:cxnSp>
                        <p:nvCxnSpPr>
                          <p:cNvPr id="311" name="AutoShape 860">
                            <a:extLst>
                              <a:ext uri="{FF2B5EF4-FFF2-40B4-BE49-F238E27FC236}">
                                <a16:creationId xmlns:a16="http://schemas.microsoft.com/office/drawing/2014/main" id="{986AD1EB-DB7D-49CE-A0AE-853CC95D9D72}"/>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12" name="Text Box 861">
                            <a:extLst>
                              <a:ext uri="{FF2B5EF4-FFF2-40B4-BE49-F238E27FC236}">
                                <a16:creationId xmlns:a16="http://schemas.microsoft.com/office/drawing/2014/main" id="{BB2710EC-B1B0-4CCD-9B17-063A9B9E20EA}"/>
                              </a:ext>
                            </a:extLst>
                          </p:cNvPr>
                          <p:cNvSpPr txBox="1">
                            <a:spLocks noChangeArrowheads="1"/>
                          </p:cNvSpPr>
                          <p:nvPr/>
                        </p:nvSpPr>
                        <p:spPr bwMode="auto">
                          <a:xfrm>
                            <a:off x="-71906" y="382382"/>
                            <a:ext cx="205811" cy="3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C</a:t>
                            </a:r>
                          </a:p>
                        </p:txBody>
                      </p:sp>
                      <p:cxnSp>
                        <p:nvCxnSpPr>
                          <p:cNvPr id="313" name="AutoShape 862">
                            <a:extLst>
                              <a:ext uri="{FF2B5EF4-FFF2-40B4-BE49-F238E27FC236}">
                                <a16:creationId xmlns:a16="http://schemas.microsoft.com/office/drawing/2014/main" id="{7982091E-B499-48F7-A0FB-A9D90C6D0F1E}"/>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14" name="Line 863">
                            <a:extLst>
                              <a:ext uri="{FF2B5EF4-FFF2-40B4-BE49-F238E27FC236}">
                                <a16:creationId xmlns:a16="http://schemas.microsoft.com/office/drawing/2014/main" id="{A45212D7-2150-483A-9150-C5AF6AFD41B7}"/>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15" name="Text Box 864">
                            <a:extLst>
                              <a:ext uri="{FF2B5EF4-FFF2-40B4-BE49-F238E27FC236}">
                                <a16:creationId xmlns:a16="http://schemas.microsoft.com/office/drawing/2014/main" id="{7F305D23-1C2E-4E4A-8503-40D5FBE12B25}"/>
                              </a:ext>
                            </a:extLst>
                          </p:cNvPr>
                          <p:cNvSpPr txBox="1">
                            <a:spLocks noChangeArrowheads="1"/>
                          </p:cNvSpPr>
                          <p:nvPr/>
                        </p:nvSpPr>
                        <p:spPr bwMode="auto">
                          <a:xfrm>
                            <a:off x="462915"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16" name="Rectangle 315">
                            <a:extLst>
                              <a:ext uri="{FF2B5EF4-FFF2-40B4-BE49-F238E27FC236}">
                                <a16:creationId xmlns:a16="http://schemas.microsoft.com/office/drawing/2014/main" id="{4F772B0C-585E-49F4-840C-C49B4637023E}"/>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17" name="Line 866">
                            <a:extLst>
                              <a:ext uri="{FF2B5EF4-FFF2-40B4-BE49-F238E27FC236}">
                                <a16:creationId xmlns:a16="http://schemas.microsoft.com/office/drawing/2014/main" id="{6BD7AE2B-4DDD-43E9-A44C-C18A7AAF1310}"/>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18" name="Oval 317">
                            <a:extLst>
                              <a:ext uri="{FF2B5EF4-FFF2-40B4-BE49-F238E27FC236}">
                                <a16:creationId xmlns:a16="http://schemas.microsoft.com/office/drawing/2014/main" id="{06F794EC-46CE-4BF0-AB78-9B4DC89F45B1}"/>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19" name="Oval 318">
                            <a:extLst>
                              <a:ext uri="{FF2B5EF4-FFF2-40B4-BE49-F238E27FC236}">
                                <a16:creationId xmlns:a16="http://schemas.microsoft.com/office/drawing/2014/main" id="{152B3277-BA49-418C-B622-5002312D4E02}"/>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20" name="Oval 319">
                            <a:extLst>
                              <a:ext uri="{FF2B5EF4-FFF2-40B4-BE49-F238E27FC236}">
                                <a16:creationId xmlns:a16="http://schemas.microsoft.com/office/drawing/2014/main" id="{11E7955F-AA9E-4E9C-BF30-6701612B6F3D}"/>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21" name="Straight Connector 320">
                            <a:extLst>
                              <a:ext uri="{FF2B5EF4-FFF2-40B4-BE49-F238E27FC236}">
                                <a16:creationId xmlns:a16="http://schemas.microsoft.com/office/drawing/2014/main" id="{DFF9E73D-0C66-46AB-84ED-EC529B5D5E37}"/>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27" name="Straight Connector 326">
                            <a:extLst>
                              <a:ext uri="{FF2B5EF4-FFF2-40B4-BE49-F238E27FC236}">
                                <a16:creationId xmlns:a16="http://schemas.microsoft.com/office/drawing/2014/main" id="{218590B7-11CE-4DED-936E-FBCFAC054FC5}"/>
                              </a:ext>
                            </a:extLst>
                          </p:cNvPr>
                          <p:cNvCxnSpPr>
                            <a:cxnSpLocks noChangeShapeType="1"/>
                          </p:cNvCxnSpPr>
                          <p:nvPr/>
                        </p:nvCxnSpPr>
                        <p:spPr bwMode="auto">
                          <a:xfrm>
                            <a:off x="379095" y="3467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28" name="Straight Connector 327">
                            <a:extLst>
                              <a:ext uri="{FF2B5EF4-FFF2-40B4-BE49-F238E27FC236}">
                                <a16:creationId xmlns:a16="http://schemas.microsoft.com/office/drawing/2014/main" id="{84B1E456-0C9A-454F-BE39-FA3B4A70139B}"/>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29" name="Straight Connector 328">
                            <a:extLst>
                              <a:ext uri="{FF2B5EF4-FFF2-40B4-BE49-F238E27FC236}">
                                <a16:creationId xmlns:a16="http://schemas.microsoft.com/office/drawing/2014/main" id="{FE9355FE-C343-41CC-8AB9-BA8C99915AE8}"/>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30" name="Straight Connector 329">
                            <a:extLst>
                              <a:ext uri="{FF2B5EF4-FFF2-40B4-BE49-F238E27FC236}">
                                <a16:creationId xmlns:a16="http://schemas.microsoft.com/office/drawing/2014/main" id="{8107FA1F-87A9-4C34-8240-2C819C7D9168}"/>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31" name="Straight Connector 330">
                            <a:extLst>
                              <a:ext uri="{FF2B5EF4-FFF2-40B4-BE49-F238E27FC236}">
                                <a16:creationId xmlns:a16="http://schemas.microsoft.com/office/drawing/2014/main" id="{30419C8A-27EA-4690-80AC-349C8C1BD0D0}"/>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32" name="Straight Connector 331">
                            <a:extLst>
                              <a:ext uri="{FF2B5EF4-FFF2-40B4-BE49-F238E27FC236}">
                                <a16:creationId xmlns:a16="http://schemas.microsoft.com/office/drawing/2014/main" id="{C2D67C0B-03F0-4FB7-A91B-857E0A253252}"/>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33" name="Straight Connector 332">
                            <a:extLst>
                              <a:ext uri="{FF2B5EF4-FFF2-40B4-BE49-F238E27FC236}">
                                <a16:creationId xmlns:a16="http://schemas.microsoft.com/office/drawing/2014/main" id="{1E107921-9C2A-4B05-ACCB-7D1D4790474B}"/>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34" name="Straight Connector 333">
                            <a:extLst>
                              <a:ext uri="{FF2B5EF4-FFF2-40B4-BE49-F238E27FC236}">
                                <a16:creationId xmlns:a16="http://schemas.microsoft.com/office/drawing/2014/main" id="{12C12D51-0943-4ADC-B97E-069E3D45B127}"/>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35" name="Straight Connector 334">
                            <a:extLst>
                              <a:ext uri="{FF2B5EF4-FFF2-40B4-BE49-F238E27FC236}">
                                <a16:creationId xmlns:a16="http://schemas.microsoft.com/office/drawing/2014/main" id="{26874A80-5B20-460B-8735-2695A4592E38}"/>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cxnSp>
                      <p:nvCxnSpPr>
                        <p:cNvPr id="309" name="Straight Connector 308">
                          <a:extLst>
                            <a:ext uri="{FF2B5EF4-FFF2-40B4-BE49-F238E27FC236}">
                              <a16:creationId xmlns:a16="http://schemas.microsoft.com/office/drawing/2014/main" id="{789FB8C8-00D0-4EA0-8FE9-63A7C7AD21D7}"/>
                            </a:ext>
                          </a:extLst>
                        </p:cNvPr>
                        <p:cNvCxnSpPr>
                          <a:cxnSpLocks noChangeShapeType="1"/>
                        </p:cNvCxnSpPr>
                        <p:nvPr/>
                      </p:nvCxnSpPr>
                      <p:spPr bwMode="auto">
                        <a:xfrm>
                          <a:off x="438150" y="76200"/>
                          <a:ext cx="73025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310" name="Straight Connector 309">
                          <a:extLst>
                            <a:ext uri="{FF2B5EF4-FFF2-40B4-BE49-F238E27FC236}">
                              <a16:creationId xmlns:a16="http://schemas.microsoft.com/office/drawing/2014/main" id="{B82D2FA8-FBC3-4277-B5EA-FDD44AE61A76}"/>
                            </a:ext>
                          </a:extLst>
                        </p:cNvPr>
                        <p:cNvCxnSpPr>
                          <a:cxnSpLocks noChangeShapeType="1"/>
                        </p:cNvCxnSpPr>
                        <p:nvPr/>
                      </p:nvCxnSpPr>
                      <p:spPr bwMode="auto">
                        <a:xfrm>
                          <a:off x="438150" y="857250"/>
                          <a:ext cx="73025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cxnSp>
                    <p:nvCxnSpPr>
                      <p:cNvPr id="305" name="Straight Connector 304">
                        <a:extLst>
                          <a:ext uri="{FF2B5EF4-FFF2-40B4-BE49-F238E27FC236}">
                            <a16:creationId xmlns:a16="http://schemas.microsoft.com/office/drawing/2014/main" id="{3DC90B07-75B9-4D75-ACA1-717D41939B9A}"/>
                          </a:ext>
                        </a:extLst>
                      </p:cNvPr>
                      <p:cNvCxnSpPr>
                        <a:cxnSpLocks noChangeShapeType="1"/>
                      </p:cNvCxnSpPr>
                      <p:nvPr/>
                    </p:nvCxnSpPr>
                    <p:spPr bwMode="auto">
                      <a:xfrm flipV="1">
                        <a:off x="812800" y="6350"/>
                        <a:ext cx="0" cy="17780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306" name="Straight Connector 305">
                        <a:extLst>
                          <a:ext uri="{FF2B5EF4-FFF2-40B4-BE49-F238E27FC236}">
                            <a16:creationId xmlns:a16="http://schemas.microsoft.com/office/drawing/2014/main" id="{16CA1F9E-28C0-48B3-B36D-0B9F7ED2715E}"/>
                          </a:ext>
                        </a:extLst>
                      </p:cNvPr>
                      <p:cNvCxnSpPr>
                        <a:cxnSpLocks noChangeShapeType="1"/>
                      </p:cNvCxnSpPr>
                      <p:nvPr/>
                    </p:nvCxnSpPr>
                    <p:spPr bwMode="auto">
                      <a:xfrm>
                        <a:off x="685800" y="0"/>
                        <a:ext cx="26035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282" name="Group 281">
                      <a:extLst>
                        <a:ext uri="{FF2B5EF4-FFF2-40B4-BE49-F238E27FC236}">
                          <a16:creationId xmlns:a16="http://schemas.microsoft.com/office/drawing/2014/main" id="{7AAD7770-C6EC-4920-B7BE-794696C1A663}"/>
                        </a:ext>
                      </a:extLst>
                    </p:cNvPr>
                    <p:cNvGrpSpPr>
                      <a:grpSpLocks/>
                    </p:cNvGrpSpPr>
                    <p:nvPr/>
                  </p:nvGrpSpPr>
                  <p:grpSpPr bwMode="auto">
                    <a:xfrm>
                      <a:off x="188784" y="901700"/>
                      <a:ext cx="835095" cy="919740"/>
                      <a:chOff x="-236666" y="0"/>
                      <a:chExt cx="835095" cy="919740"/>
                    </a:xfrm>
                  </p:grpSpPr>
                  <p:sp>
                    <p:nvSpPr>
                      <p:cNvPr id="283" name="Rectangle 282">
                        <a:extLst>
                          <a:ext uri="{FF2B5EF4-FFF2-40B4-BE49-F238E27FC236}">
                            <a16:creationId xmlns:a16="http://schemas.microsoft.com/office/drawing/2014/main" id="{40F034B1-3D80-4AAD-8B57-FCAC8BD593B2}"/>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84" name="Group 283">
                        <a:extLst>
                          <a:ext uri="{FF2B5EF4-FFF2-40B4-BE49-F238E27FC236}">
                            <a16:creationId xmlns:a16="http://schemas.microsoft.com/office/drawing/2014/main" id="{1AE8B843-9EC0-4824-BBD1-F8FAA2C7B46E}"/>
                          </a:ext>
                        </a:extLst>
                      </p:cNvPr>
                      <p:cNvGrpSpPr>
                        <a:grpSpLocks/>
                      </p:cNvGrpSpPr>
                      <p:nvPr/>
                    </p:nvGrpSpPr>
                    <p:grpSpPr bwMode="auto">
                      <a:xfrm>
                        <a:off x="-236666" y="0"/>
                        <a:ext cx="835095" cy="919740"/>
                        <a:chOff x="-236666" y="0"/>
                        <a:chExt cx="835095" cy="919740"/>
                      </a:xfrm>
                    </p:grpSpPr>
                    <p:sp>
                      <p:nvSpPr>
                        <p:cNvPr id="285" name="Text Box 859">
                          <a:extLst>
                            <a:ext uri="{FF2B5EF4-FFF2-40B4-BE49-F238E27FC236}">
                              <a16:creationId xmlns:a16="http://schemas.microsoft.com/office/drawing/2014/main" id="{875FE1A4-477B-46D8-8D22-9445AD79E6F1}"/>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86" name="AutoShape 860">
                          <a:extLst>
                            <a:ext uri="{FF2B5EF4-FFF2-40B4-BE49-F238E27FC236}">
                              <a16:creationId xmlns:a16="http://schemas.microsoft.com/office/drawing/2014/main" id="{0EC488F3-A715-4A00-8A9A-7E921513438A}"/>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87" name="Text Box 861">
                          <a:extLst>
                            <a:ext uri="{FF2B5EF4-FFF2-40B4-BE49-F238E27FC236}">
                              <a16:creationId xmlns:a16="http://schemas.microsoft.com/office/drawing/2014/main" id="{4B76186B-1CB8-421B-AE6E-AA1AA9F9723B}"/>
                            </a:ext>
                          </a:extLst>
                        </p:cNvPr>
                        <p:cNvSpPr txBox="1">
                          <a:spLocks noChangeArrowheads="1"/>
                        </p:cNvSpPr>
                        <p:nvPr/>
                      </p:nvSpPr>
                      <p:spPr bwMode="auto">
                        <a:xfrm>
                          <a:off x="-236666" y="376519"/>
                          <a:ext cx="304717" cy="54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88" name="AutoShape 862">
                          <a:extLst>
                            <a:ext uri="{FF2B5EF4-FFF2-40B4-BE49-F238E27FC236}">
                              <a16:creationId xmlns:a16="http://schemas.microsoft.com/office/drawing/2014/main" id="{D753B305-53EF-4AA2-B014-5F5960D308A3}"/>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89" name="Line 863">
                          <a:extLst>
                            <a:ext uri="{FF2B5EF4-FFF2-40B4-BE49-F238E27FC236}">
                              <a16:creationId xmlns:a16="http://schemas.microsoft.com/office/drawing/2014/main" id="{5998537B-9FEB-48E4-B646-1F590FB19AA1}"/>
                            </a:ext>
                          </a:extLst>
                        </p:cNvPr>
                        <p:cNvCxnSpPr>
                          <a:cxnSpLocks noChangeShapeType="1"/>
                        </p:cNvCxnSpPr>
                        <p:nvPr/>
                      </p:nvCxnSpPr>
                      <p:spPr bwMode="auto">
                        <a:xfrm rot="-54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90" name="Text Box 864">
                          <a:extLst>
                            <a:ext uri="{FF2B5EF4-FFF2-40B4-BE49-F238E27FC236}">
                              <a16:creationId xmlns:a16="http://schemas.microsoft.com/office/drawing/2014/main" id="{D885856D-7237-4DD0-882F-5DB43DD828E9}"/>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91" name="Line 866">
                          <a:extLst>
                            <a:ext uri="{FF2B5EF4-FFF2-40B4-BE49-F238E27FC236}">
                              <a16:creationId xmlns:a16="http://schemas.microsoft.com/office/drawing/2014/main" id="{E0C0A33D-9E89-42F1-AE3D-CAFF74EA6211}"/>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92" name="Oval 291">
                          <a:extLst>
                            <a:ext uri="{FF2B5EF4-FFF2-40B4-BE49-F238E27FC236}">
                              <a16:creationId xmlns:a16="http://schemas.microsoft.com/office/drawing/2014/main" id="{E391B4CA-69B3-46A7-89A4-5DA411775457}"/>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93" name="Oval 292">
                          <a:extLst>
                            <a:ext uri="{FF2B5EF4-FFF2-40B4-BE49-F238E27FC236}">
                              <a16:creationId xmlns:a16="http://schemas.microsoft.com/office/drawing/2014/main" id="{2675967E-B035-4899-91BE-6E8B6C93BD74}"/>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94" name="Straight Connector 293">
                          <a:extLst>
                            <a:ext uri="{FF2B5EF4-FFF2-40B4-BE49-F238E27FC236}">
                              <a16:creationId xmlns:a16="http://schemas.microsoft.com/office/drawing/2014/main" id="{ADF034AF-7240-41F1-B0C3-4B5A0C63175E}"/>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95" name="Straight Connector 294">
                          <a:extLst>
                            <a:ext uri="{FF2B5EF4-FFF2-40B4-BE49-F238E27FC236}">
                              <a16:creationId xmlns:a16="http://schemas.microsoft.com/office/drawing/2014/main" id="{C8152693-4B02-41CA-99BE-E08C76661CCF}"/>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96" name="Straight Connector 295">
                          <a:extLst>
                            <a:ext uri="{FF2B5EF4-FFF2-40B4-BE49-F238E27FC236}">
                              <a16:creationId xmlns:a16="http://schemas.microsoft.com/office/drawing/2014/main" id="{6B5676D1-2D27-4A85-B819-912D9ABC1D30}"/>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97" name="Straight Connector 296">
                          <a:extLst>
                            <a:ext uri="{FF2B5EF4-FFF2-40B4-BE49-F238E27FC236}">
                              <a16:creationId xmlns:a16="http://schemas.microsoft.com/office/drawing/2014/main" id="{66129D7F-6284-41D2-BC10-E71308BEE9F7}"/>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98" name="Straight Connector 297">
                          <a:extLst>
                            <a:ext uri="{FF2B5EF4-FFF2-40B4-BE49-F238E27FC236}">
                              <a16:creationId xmlns:a16="http://schemas.microsoft.com/office/drawing/2014/main" id="{9B4D5203-F9F7-44CC-865F-9FECE5A1EC39}"/>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99" name="Straight Connector 298">
                          <a:extLst>
                            <a:ext uri="{FF2B5EF4-FFF2-40B4-BE49-F238E27FC236}">
                              <a16:creationId xmlns:a16="http://schemas.microsoft.com/office/drawing/2014/main" id="{A64A54DB-FA31-4613-87CA-934C2217A143}"/>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00" name="Straight Connector 299">
                          <a:extLst>
                            <a:ext uri="{FF2B5EF4-FFF2-40B4-BE49-F238E27FC236}">
                              <a16:creationId xmlns:a16="http://schemas.microsoft.com/office/drawing/2014/main" id="{64C2C43A-7B50-40CB-98DA-6195184F9B09}"/>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01" name="Straight Connector 300">
                          <a:extLst>
                            <a:ext uri="{FF2B5EF4-FFF2-40B4-BE49-F238E27FC236}">
                              <a16:creationId xmlns:a16="http://schemas.microsoft.com/office/drawing/2014/main" id="{E4D14B6B-5E5D-4F00-BF38-C40B53FD29F5}"/>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02" name="Straight Connector 301">
                          <a:extLst>
                            <a:ext uri="{FF2B5EF4-FFF2-40B4-BE49-F238E27FC236}">
                              <a16:creationId xmlns:a16="http://schemas.microsoft.com/office/drawing/2014/main" id="{3F7FE60B-FA67-4047-9133-380E36EA8984}"/>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303" name="Straight Connector 302">
                          <a:extLst>
                            <a:ext uri="{FF2B5EF4-FFF2-40B4-BE49-F238E27FC236}">
                              <a16:creationId xmlns:a16="http://schemas.microsoft.com/office/drawing/2014/main" id="{FC387597-8D34-40AD-B875-5F8ADA8DFB04}"/>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grpSp>
              <p:grpSp>
                <p:nvGrpSpPr>
                  <p:cNvPr id="258" name="Group 257">
                    <a:extLst>
                      <a:ext uri="{FF2B5EF4-FFF2-40B4-BE49-F238E27FC236}">
                        <a16:creationId xmlns:a16="http://schemas.microsoft.com/office/drawing/2014/main" id="{785253F7-7A3D-4917-A895-D56412B434EF}"/>
                      </a:ext>
                    </a:extLst>
                  </p:cNvPr>
                  <p:cNvGrpSpPr>
                    <a:grpSpLocks/>
                  </p:cNvGrpSpPr>
                  <p:nvPr/>
                </p:nvGrpSpPr>
                <p:grpSpPr bwMode="auto">
                  <a:xfrm>
                    <a:off x="313488" y="1685365"/>
                    <a:ext cx="710504" cy="919479"/>
                    <a:chOff x="-112384" y="0"/>
                    <a:chExt cx="710813" cy="919740"/>
                  </a:xfrm>
                </p:grpSpPr>
                <p:sp>
                  <p:nvSpPr>
                    <p:cNvPr id="260" name="Rectangle 259">
                      <a:extLst>
                        <a:ext uri="{FF2B5EF4-FFF2-40B4-BE49-F238E27FC236}">
                          <a16:creationId xmlns:a16="http://schemas.microsoft.com/office/drawing/2014/main" id="{4DB69D52-678E-4B44-922C-A2D85392A347}"/>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261" name="Group 260">
                      <a:extLst>
                        <a:ext uri="{FF2B5EF4-FFF2-40B4-BE49-F238E27FC236}">
                          <a16:creationId xmlns:a16="http://schemas.microsoft.com/office/drawing/2014/main" id="{3FF258E2-915A-46AD-9214-D23244C1B30A}"/>
                        </a:ext>
                      </a:extLst>
                    </p:cNvPr>
                    <p:cNvGrpSpPr>
                      <a:grpSpLocks/>
                    </p:cNvGrpSpPr>
                    <p:nvPr/>
                  </p:nvGrpSpPr>
                  <p:grpSpPr bwMode="auto">
                    <a:xfrm>
                      <a:off x="-112384" y="0"/>
                      <a:ext cx="710813" cy="919740"/>
                      <a:chOff x="-112384" y="0"/>
                      <a:chExt cx="710813" cy="919740"/>
                    </a:xfrm>
                  </p:grpSpPr>
                  <p:sp>
                    <p:nvSpPr>
                      <p:cNvPr id="262" name="Text Box 859">
                        <a:extLst>
                          <a:ext uri="{FF2B5EF4-FFF2-40B4-BE49-F238E27FC236}">
                            <a16:creationId xmlns:a16="http://schemas.microsoft.com/office/drawing/2014/main" id="{34CCEB19-DF9B-46E4-8254-F9284500A000}"/>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3" name="AutoShape 860">
                        <a:extLst>
                          <a:ext uri="{FF2B5EF4-FFF2-40B4-BE49-F238E27FC236}">
                            <a16:creationId xmlns:a16="http://schemas.microsoft.com/office/drawing/2014/main" id="{28DDA7EB-AF39-41C2-8C02-9124789AFA3A}"/>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64" name="Text Box 861">
                        <a:extLst>
                          <a:ext uri="{FF2B5EF4-FFF2-40B4-BE49-F238E27FC236}">
                            <a16:creationId xmlns:a16="http://schemas.microsoft.com/office/drawing/2014/main" id="{A05FAD51-0D26-481F-AE8C-CA0AD0A7E07B}"/>
                          </a:ext>
                        </a:extLst>
                      </p:cNvPr>
                      <p:cNvSpPr txBox="1">
                        <a:spLocks noChangeArrowheads="1"/>
                      </p:cNvSpPr>
                      <p:nvPr/>
                    </p:nvSpPr>
                    <p:spPr bwMode="auto">
                      <a:xfrm>
                        <a:off x="-112384" y="353957"/>
                        <a:ext cx="232246" cy="49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C</a:t>
                        </a:r>
                      </a:p>
                    </p:txBody>
                  </p:sp>
                  <p:cxnSp>
                    <p:nvCxnSpPr>
                      <p:cNvPr id="265" name="AutoShape 862">
                        <a:extLst>
                          <a:ext uri="{FF2B5EF4-FFF2-40B4-BE49-F238E27FC236}">
                            <a16:creationId xmlns:a16="http://schemas.microsoft.com/office/drawing/2014/main" id="{C03E8939-15E6-46F7-B243-F82118F6A63E}"/>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66" name="Line 863">
                        <a:extLst>
                          <a:ext uri="{FF2B5EF4-FFF2-40B4-BE49-F238E27FC236}">
                            <a16:creationId xmlns:a16="http://schemas.microsoft.com/office/drawing/2014/main" id="{BCC6F3AB-90C0-427A-8A63-C00CF7032AC9}"/>
                          </a:ext>
                        </a:extLst>
                      </p:cNvPr>
                      <p:cNvCxnSpPr>
                        <a:cxnSpLocks noChangeShapeType="1"/>
                      </p:cNvCxnSpPr>
                      <p:nvPr/>
                    </p:nvCxnSpPr>
                    <p:spPr bwMode="auto">
                      <a:xfrm rot="-5400000">
                        <a:off x="193265"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67" name="Text Box 864">
                        <a:extLst>
                          <a:ext uri="{FF2B5EF4-FFF2-40B4-BE49-F238E27FC236}">
                            <a16:creationId xmlns:a16="http://schemas.microsoft.com/office/drawing/2014/main" id="{33EDA760-1990-4D09-91EC-D407828A2585}"/>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68" name="Line 866">
                        <a:extLst>
                          <a:ext uri="{FF2B5EF4-FFF2-40B4-BE49-F238E27FC236}">
                            <a16:creationId xmlns:a16="http://schemas.microsoft.com/office/drawing/2014/main" id="{8B8E30BC-DAF4-4527-BCBA-E32258362B6B}"/>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69" name="Oval 268">
                        <a:extLst>
                          <a:ext uri="{FF2B5EF4-FFF2-40B4-BE49-F238E27FC236}">
                            <a16:creationId xmlns:a16="http://schemas.microsoft.com/office/drawing/2014/main" id="{0CAF971C-A4DC-45CF-9B09-25EB0CDEB0B3}"/>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70" name="Oval 269">
                        <a:extLst>
                          <a:ext uri="{FF2B5EF4-FFF2-40B4-BE49-F238E27FC236}">
                            <a16:creationId xmlns:a16="http://schemas.microsoft.com/office/drawing/2014/main" id="{700F1F24-0C1F-424E-9C49-556FAC627C91}"/>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71" name="Straight Connector 270">
                        <a:extLst>
                          <a:ext uri="{FF2B5EF4-FFF2-40B4-BE49-F238E27FC236}">
                            <a16:creationId xmlns:a16="http://schemas.microsoft.com/office/drawing/2014/main" id="{668DBC52-744B-4EA0-B5BF-D789F32470B3}"/>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2" name="Straight Connector 271">
                        <a:extLst>
                          <a:ext uri="{FF2B5EF4-FFF2-40B4-BE49-F238E27FC236}">
                            <a16:creationId xmlns:a16="http://schemas.microsoft.com/office/drawing/2014/main" id="{345194C3-8B33-4BD3-A3E3-AE1A27176085}"/>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3" name="Straight Connector 272">
                        <a:extLst>
                          <a:ext uri="{FF2B5EF4-FFF2-40B4-BE49-F238E27FC236}">
                            <a16:creationId xmlns:a16="http://schemas.microsoft.com/office/drawing/2014/main" id="{09D16B75-E671-4D5F-B285-88DA08FC6ABB}"/>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4" name="Straight Connector 273">
                        <a:extLst>
                          <a:ext uri="{FF2B5EF4-FFF2-40B4-BE49-F238E27FC236}">
                            <a16:creationId xmlns:a16="http://schemas.microsoft.com/office/drawing/2014/main" id="{945C694A-F8D5-4BFF-AECA-D803B62E64DD}"/>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5" name="Straight Connector 274">
                        <a:extLst>
                          <a:ext uri="{FF2B5EF4-FFF2-40B4-BE49-F238E27FC236}">
                            <a16:creationId xmlns:a16="http://schemas.microsoft.com/office/drawing/2014/main" id="{82D3BC7C-1B75-4430-B744-5AD8D62D6C62}"/>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B4435829-493D-4864-A89F-C0A515B9D0EB}"/>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7" name="Straight Connector 276">
                        <a:extLst>
                          <a:ext uri="{FF2B5EF4-FFF2-40B4-BE49-F238E27FC236}">
                            <a16:creationId xmlns:a16="http://schemas.microsoft.com/office/drawing/2014/main" id="{F1CB1A6A-9A74-48D5-8E40-AFEFDB9EE767}"/>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8" name="Straight Connector 277">
                        <a:extLst>
                          <a:ext uri="{FF2B5EF4-FFF2-40B4-BE49-F238E27FC236}">
                            <a16:creationId xmlns:a16="http://schemas.microsoft.com/office/drawing/2014/main" id="{0D56DAFA-09EA-4ADA-943A-A5F94B0C979C}"/>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79" name="Straight Connector 278">
                        <a:extLst>
                          <a:ext uri="{FF2B5EF4-FFF2-40B4-BE49-F238E27FC236}">
                            <a16:creationId xmlns:a16="http://schemas.microsoft.com/office/drawing/2014/main" id="{C8A79F61-07F3-40B3-AEB1-AFC10961190F}"/>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80" name="Straight Connector 279">
                        <a:extLst>
                          <a:ext uri="{FF2B5EF4-FFF2-40B4-BE49-F238E27FC236}">
                            <a16:creationId xmlns:a16="http://schemas.microsoft.com/office/drawing/2014/main" id="{DD6016A4-310A-40C6-B29A-F63D33527688}"/>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sp>
                <p:nvSpPr>
                  <p:cNvPr id="259" name="Text Box 861">
                    <a:extLst>
                      <a:ext uri="{FF2B5EF4-FFF2-40B4-BE49-F238E27FC236}">
                        <a16:creationId xmlns:a16="http://schemas.microsoft.com/office/drawing/2014/main" id="{4F220A4A-99EE-4319-864C-7E124CBA5275}"/>
                      </a:ext>
                    </a:extLst>
                  </p:cNvPr>
                  <p:cNvSpPr txBox="1">
                    <a:spLocks noChangeArrowheads="1"/>
                  </p:cNvSpPr>
                  <p:nvPr/>
                </p:nvSpPr>
                <p:spPr bwMode="auto">
                  <a:xfrm>
                    <a:off x="697324" y="2473877"/>
                    <a:ext cx="697916" cy="38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GND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grpSp>
          <p:grpSp>
            <p:nvGrpSpPr>
              <p:cNvPr id="19" name="Group 18">
                <a:extLst>
                  <a:ext uri="{FF2B5EF4-FFF2-40B4-BE49-F238E27FC236}">
                    <a16:creationId xmlns:a16="http://schemas.microsoft.com/office/drawing/2014/main" id="{9D31D815-3CEC-431E-9644-A4E778A04898}"/>
                  </a:ext>
                </a:extLst>
              </p:cNvPr>
              <p:cNvGrpSpPr>
                <a:grpSpLocks/>
              </p:cNvGrpSpPr>
              <p:nvPr/>
            </p:nvGrpSpPr>
            <p:grpSpPr bwMode="auto">
              <a:xfrm>
                <a:off x="2070848" y="-52971"/>
                <a:ext cx="1341910" cy="3028509"/>
                <a:chOff x="0" y="-52971"/>
                <a:chExt cx="1341967" cy="3028509"/>
              </a:xfrm>
            </p:grpSpPr>
            <p:cxnSp>
              <p:nvCxnSpPr>
                <p:cNvPr id="161" name="Straight Connector 160">
                  <a:extLst>
                    <a:ext uri="{FF2B5EF4-FFF2-40B4-BE49-F238E27FC236}">
                      <a16:creationId xmlns:a16="http://schemas.microsoft.com/office/drawing/2014/main" id="{73A3D484-B00D-4332-804C-E9ED3AA96122}"/>
                    </a:ext>
                  </a:extLst>
                </p:cNvPr>
                <p:cNvCxnSpPr>
                  <a:cxnSpLocks noChangeShapeType="1"/>
                </p:cNvCxnSpPr>
                <p:nvPr/>
              </p:nvCxnSpPr>
              <p:spPr bwMode="auto">
                <a:xfrm>
                  <a:off x="410634" y="1727200"/>
                  <a:ext cx="62103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162" name="Text Box 861">
                  <a:extLst>
                    <a:ext uri="{FF2B5EF4-FFF2-40B4-BE49-F238E27FC236}">
                      <a16:creationId xmlns:a16="http://schemas.microsoft.com/office/drawing/2014/main" id="{2C3433C9-DF10-4F00-B805-BA0CBE9CF82D}"/>
                    </a:ext>
                  </a:extLst>
                </p:cNvPr>
                <p:cNvSpPr txBox="1">
                  <a:spLocks noChangeArrowheads="1"/>
                </p:cNvSpPr>
                <p:nvPr/>
              </p:nvSpPr>
              <p:spPr bwMode="auto">
                <a:xfrm>
                  <a:off x="475821" y="-52971"/>
                  <a:ext cx="338014" cy="2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163" name="Group 162">
                  <a:extLst>
                    <a:ext uri="{FF2B5EF4-FFF2-40B4-BE49-F238E27FC236}">
                      <a16:creationId xmlns:a16="http://schemas.microsoft.com/office/drawing/2014/main" id="{CC80567A-9FD3-4E8B-8F88-943093BAC596}"/>
                    </a:ext>
                  </a:extLst>
                </p:cNvPr>
                <p:cNvGrpSpPr>
                  <a:grpSpLocks/>
                </p:cNvGrpSpPr>
                <p:nvPr/>
              </p:nvGrpSpPr>
              <p:grpSpPr bwMode="auto">
                <a:xfrm>
                  <a:off x="148167" y="152400"/>
                  <a:ext cx="680087" cy="848994"/>
                  <a:chOff x="-88908" y="70485"/>
                  <a:chExt cx="680513" cy="849735"/>
                </a:xfrm>
              </p:grpSpPr>
              <p:sp>
                <p:nvSpPr>
                  <p:cNvPr id="234" name="Text Box 859">
                    <a:extLst>
                      <a:ext uri="{FF2B5EF4-FFF2-40B4-BE49-F238E27FC236}">
                        <a16:creationId xmlns:a16="http://schemas.microsoft.com/office/drawing/2014/main" id="{C5C818E4-0538-4EA9-A6E0-7F49DB5F1AFA}"/>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35" name="AutoShape 860">
                    <a:extLst>
                      <a:ext uri="{FF2B5EF4-FFF2-40B4-BE49-F238E27FC236}">
                        <a16:creationId xmlns:a16="http://schemas.microsoft.com/office/drawing/2014/main" id="{1115E83A-A5B5-43D3-98ED-F4DE455F596E}"/>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36" name="Text Box 861">
                    <a:extLst>
                      <a:ext uri="{FF2B5EF4-FFF2-40B4-BE49-F238E27FC236}">
                        <a16:creationId xmlns:a16="http://schemas.microsoft.com/office/drawing/2014/main" id="{89E33C76-5686-4BF9-BE29-B026E2F0E388}"/>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37" name="AutoShape 862">
                    <a:extLst>
                      <a:ext uri="{FF2B5EF4-FFF2-40B4-BE49-F238E27FC236}">
                        <a16:creationId xmlns:a16="http://schemas.microsoft.com/office/drawing/2014/main" id="{B249163C-2E64-46DC-BF70-087550F92B5F}"/>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38" name="Line 863">
                    <a:extLst>
                      <a:ext uri="{FF2B5EF4-FFF2-40B4-BE49-F238E27FC236}">
                        <a16:creationId xmlns:a16="http://schemas.microsoft.com/office/drawing/2014/main" id="{A59DB237-423E-4E84-ACD6-40CCB74AA6BF}"/>
                      </a:ext>
                    </a:extLst>
                  </p:cNvPr>
                  <p:cNvCxnSpPr>
                    <a:cxnSpLocks noChangeShapeType="1"/>
                  </p:cNvCxnSpPr>
                  <p:nvPr/>
                </p:nvCxnSpPr>
                <p:spPr bwMode="auto">
                  <a:xfrm>
                    <a:off x="-88908" y="454462"/>
                    <a:ext cx="35100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39" name="Rectangle 238">
                    <a:extLst>
                      <a:ext uri="{FF2B5EF4-FFF2-40B4-BE49-F238E27FC236}">
                        <a16:creationId xmlns:a16="http://schemas.microsoft.com/office/drawing/2014/main" id="{C18FFB7C-37F7-4F24-BF34-F877F62BCAF4}"/>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40" name="Line 866">
                    <a:extLst>
                      <a:ext uri="{FF2B5EF4-FFF2-40B4-BE49-F238E27FC236}">
                        <a16:creationId xmlns:a16="http://schemas.microsoft.com/office/drawing/2014/main" id="{A4D4A871-1E83-440F-99A2-BD0CCC4C3B09}"/>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41" name="Oval 240">
                    <a:extLst>
                      <a:ext uri="{FF2B5EF4-FFF2-40B4-BE49-F238E27FC236}">
                        <a16:creationId xmlns:a16="http://schemas.microsoft.com/office/drawing/2014/main" id="{76B4E2B1-8996-4F5D-9F9B-B963EC870468}"/>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42" name="Oval 241">
                    <a:extLst>
                      <a:ext uri="{FF2B5EF4-FFF2-40B4-BE49-F238E27FC236}">
                        <a16:creationId xmlns:a16="http://schemas.microsoft.com/office/drawing/2014/main" id="{72A54361-195B-4358-AB4F-9BA1F5F48261}"/>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43" name="Oval 242">
                    <a:extLst>
                      <a:ext uri="{FF2B5EF4-FFF2-40B4-BE49-F238E27FC236}">
                        <a16:creationId xmlns:a16="http://schemas.microsoft.com/office/drawing/2014/main" id="{ED1B805D-79C0-44D0-8656-B4E2F6E3AF9D}"/>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44" name="Straight Connector 243">
                    <a:extLst>
                      <a:ext uri="{FF2B5EF4-FFF2-40B4-BE49-F238E27FC236}">
                        <a16:creationId xmlns:a16="http://schemas.microsoft.com/office/drawing/2014/main" id="{2BFA9999-D149-4115-815D-CB0543F2B3F2}"/>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45" name="Straight Connector 244">
                    <a:extLst>
                      <a:ext uri="{FF2B5EF4-FFF2-40B4-BE49-F238E27FC236}">
                        <a16:creationId xmlns:a16="http://schemas.microsoft.com/office/drawing/2014/main" id="{81C1EB39-E537-4C4B-9A65-5D1BEEDA122D}"/>
                      </a:ext>
                    </a:extLst>
                  </p:cNvPr>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46" name="Straight Connector 245">
                    <a:extLst>
                      <a:ext uri="{FF2B5EF4-FFF2-40B4-BE49-F238E27FC236}">
                        <a16:creationId xmlns:a16="http://schemas.microsoft.com/office/drawing/2014/main" id="{FFD2E057-8DB5-45BA-98F6-9F1872DA2D3D}"/>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47" name="Straight Connector 246">
                    <a:extLst>
                      <a:ext uri="{FF2B5EF4-FFF2-40B4-BE49-F238E27FC236}">
                        <a16:creationId xmlns:a16="http://schemas.microsoft.com/office/drawing/2014/main" id="{C84D8B05-D508-4385-B9A1-04558B214AC4}"/>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48" name="Straight Connector 247">
                    <a:extLst>
                      <a:ext uri="{FF2B5EF4-FFF2-40B4-BE49-F238E27FC236}">
                        <a16:creationId xmlns:a16="http://schemas.microsoft.com/office/drawing/2014/main" id="{EB751513-3EA0-4621-8B6E-448FF4584C06}"/>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49" name="Straight Connector 248">
                    <a:extLst>
                      <a:ext uri="{FF2B5EF4-FFF2-40B4-BE49-F238E27FC236}">
                        <a16:creationId xmlns:a16="http://schemas.microsoft.com/office/drawing/2014/main" id="{AB98CE3A-5712-4218-B116-466A9B391B96}"/>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0" name="Straight Connector 249">
                    <a:extLst>
                      <a:ext uri="{FF2B5EF4-FFF2-40B4-BE49-F238E27FC236}">
                        <a16:creationId xmlns:a16="http://schemas.microsoft.com/office/drawing/2014/main" id="{639436E9-6E98-49AD-AC99-F2729C9720ED}"/>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1" name="Straight Connector 250">
                    <a:extLst>
                      <a:ext uri="{FF2B5EF4-FFF2-40B4-BE49-F238E27FC236}">
                        <a16:creationId xmlns:a16="http://schemas.microsoft.com/office/drawing/2014/main" id="{A3ADFAA9-1B45-4076-9E1F-D2B1F0FFCD82}"/>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2" name="Straight Connector 251">
                    <a:extLst>
                      <a:ext uri="{FF2B5EF4-FFF2-40B4-BE49-F238E27FC236}">
                        <a16:creationId xmlns:a16="http://schemas.microsoft.com/office/drawing/2014/main" id="{F60DFC53-D110-4D0F-9E63-553A61489735}"/>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53" name="Straight Connector 252">
                    <a:extLst>
                      <a:ext uri="{FF2B5EF4-FFF2-40B4-BE49-F238E27FC236}">
                        <a16:creationId xmlns:a16="http://schemas.microsoft.com/office/drawing/2014/main" id="{ED63125A-9718-4C96-8B9D-050C10451F17}"/>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164" name="Group 163">
                  <a:extLst>
                    <a:ext uri="{FF2B5EF4-FFF2-40B4-BE49-F238E27FC236}">
                      <a16:creationId xmlns:a16="http://schemas.microsoft.com/office/drawing/2014/main" id="{5385F3A0-D9A4-4212-B4FD-7774DC772B6F}"/>
                    </a:ext>
                  </a:extLst>
                </p:cNvPr>
                <p:cNvGrpSpPr>
                  <a:grpSpLocks/>
                </p:cNvGrpSpPr>
                <p:nvPr/>
              </p:nvGrpSpPr>
              <p:grpSpPr bwMode="auto">
                <a:xfrm>
                  <a:off x="281075" y="935567"/>
                  <a:ext cx="452974" cy="790588"/>
                  <a:chOff x="44008" y="70485"/>
                  <a:chExt cx="452974" cy="790866"/>
                </a:xfrm>
              </p:grpSpPr>
              <p:cxnSp>
                <p:nvCxnSpPr>
                  <p:cNvPr id="215" name="AutoShape 860">
                    <a:extLst>
                      <a:ext uri="{FF2B5EF4-FFF2-40B4-BE49-F238E27FC236}">
                        <a16:creationId xmlns:a16="http://schemas.microsoft.com/office/drawing/2014/main" id="{7668EF9E-98C7-440F-90D1-D0D5C0B41BA0}"/>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16" name="Text Box 861">
                    <a:extLst>
                      <a:ext uri="{FF2B5EF4-FFF2-40B4-BE49-F238E27FC236}">
                        <a16:creationId xmlns:a16="http://schemas.microsoft.com/office/drawing/2014/main" id="{FD96DE06-D94B-4535-93B5-C6873023084F}"/>
                      </a:ext>
                    </a:extLst>
                  </p:cNvPr>
                  <p:cNvSpPr txBox="1">
                    <a:spLocks noChangeArrowheads="1"/>
                  </p:cNvSpPr>
                  <p:nvPr/>
                </p:nvSpPr>
                <p:spPr bwMode="auto">
                  <a:xfrm>
                    <a:off x="44008" y="204692"/>
                    <a:ext cx="241384" cy="50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17" name="AutoShape 862">
                    <a:extLst>
                      <a:ext uri="{FF2B5EF4-FFF2-40B4-BE49-F238E27FC236}">
                        <a16:creationId xmlns:a16="http://schemas.microsoft.com/office/drawing/2014/main" id="{381F7F3C-00CE-4A8F-BDF7-90C2007805E9}"/>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18" name="Line 863">
                    <a:extLst>
                      <a:ext uri="{FF2B5EF4-FFF2-40B4-BE49-F238E27FC236}">
                        <a16:creationId xmlns:a16="http://schemas.microsoft.com/office/drawing/2014/main" id="{36328EBA-9C10-4B67-A9BC-D615FBC663F0}"/>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19" name="Rectangle 218">
                    <a:extLst>
                      <a:ext uri="{FF2B5EF4-FFF2-40B4-BE49-F238E27FC236}">
                        <a16:creationId xmlns:a16="http://schemas.microsoft.com/office/drawing/2014/main" id="{6A1DA948-F368-4129-AC94-DF420AC93D25}"/>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0" name="Line 866">
                    <a:extLst>
                      <a:ext uri="{FF2B5EF4-FFF2-40B4-BE49-F238E27FC236}">
                        <a16:creationId xmlns:a16="http://schemas.microsoft.com/office/drawing/2014/main" id="{E087F920-3784-4C65-92E2-752C5D242F59}"/>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21" name="Oval 220">
                    <a:extLst>
                      <a:ext uri="{FF2B5EF4-FFF2-40B4-BE49-F238E27FC236}">
                        <a16:creationId xmlns:a16="http://schemas.microsoft.com/office/drawing/2014/main" id="{63B2C151-0ED1-4987-B259-BD5D91D25DF4}"/>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22" name="Oval 221">
                    <a:extLst>
                      <a:ext uri="{FF2B5EF4-FFF2-40B4-BE49-F238E27FC236}">
                        <a16:creationId xmlns:a16="http://schemas.microsoft.com/office/drawing/2014/main" id="{C0DADE5C-E2E1-4D9C-88C1-6C66467B0FE9}"/>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23" name="Oval 222">
                    <a:extLst>
                      <a:ext uri="{FF2B5EF4-FFF2-40B4-BE49-F238E27FC236}">
                        <a16:creationId xmlns:a16="http://schemas.microsoft.com/office/drawing/2014/main" id="{F4F17632-B5A4-4EA0-8CEC-ECD2321A5296}"/>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24" name="Straight Connector 223">
                    <a:extLst>
                      <a:ext uri="{FF2B5EF4-FFF2-40B4-BE49-F238E27FC236}">
                        <a16:creationId xmlns:a16="http://schemas.microsoft.com/office/drawing/2014/main" id="{CE43BF49-7559-4BB3-8149-B092EEEE958E}"/>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5" name="Straight Connector 224">
                    <a:extLst>
                      <a:ext uri="{FF2B5EF4-FFF2-40B4-BE49-F238E27FC236}">
                        <a16:creationId xmlns:a16="http://schemas.microsoft.com/office/drawing/2014/main" id="{6DEDBB92-43A2-458A-BDD5-217918CE67A2}"/>
                      </a:ext>
                    </a:extLst>
                  </p:cNvPr>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6" name="Straight Connector 225">
                    <a:extLst>
                      <a:ext uri="{FF2B5EF4-FFF2-40B4-BE49-F238E27FC236}">
                        <a16:creationId xmlns:a16="http://schemas.microsoft.com/office/drawing/2014/main" id="{7A2BADF1-7A5B-49DE-9424-1DD6FBE5113E}"/>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7" name="Straight Connector 226">
                    <a:extLst>
                      <a:ext uri="{FF2B5EF4-FFF2-40B4-BE49-F238E27FC236}">
                        <a16:creationId xmlns:a16="http://schemas.microsoft.com/office/drawing/2014/main" id="{714BE2D2-F3EF-42B6-AE97-227149AE41FE}"/>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8" name="Straight Connector 227">
                    <a:extLst>
                      <a:ext uri="{FF2B5EF4-FFF2-40B4-BE49-F238E27FC236}">
                        <a16:creationId xmlns:a16="http://schemas.microsoft.com/office/drawing/2014/main" id="{F4FC03D7-C6AE-4F06-BA74-CDA3C20EA0C5}"/>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29" name="Straight Connector 228">
                    <a:extLst>
                      <a:ext uri="{FF2B5EF4-FFF2-40B4-BE49-F238E27FC236}">
                        <a16:creationId xmlns:a16="http://schemas.microsoft.com/office/drawing/2014/main" id="{4938938B-A5EB-40CE-A025-3F2D37F3875F}"/>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30" name="Straight Connector 229">
                    <a:extLst>
                      <a:ext uri="{FF2B5EF4-FFF2-40B4-BE49-F238E27FC236}">
                        <a16:creationId xmlns:a16="http://schemas.microsoft.com/office/drawing/2014/main" id="{8FC6E277-4B67-451C-85BD-639B5AE80265}"/>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31" name="Straight Connector 230">
                    <a:extLst>
                      <a:ext uri="{FF2B5EF4-FFF2-40B4-BE49-F238E27FC236}">
                        <a16:creationId xmlns:a16="http://schemas.microsoft.com/office/drawing/2014/main" id="{51A846E7-7155-4A47-A4EC-501187CC349C}"/>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32" name="Straight Connector 231">
                    <a:extLst>
                      <a:ext uri="{FF2B5EF4-FFF2-40B4-BE49-F238E27FC236}">
                        <a16:creationId xmlns:a16="http://schemas.microsoft.com/office/drawing/2014/main" id="{5D8953D5-A60E-4004-A2E4-D2C53DFCA0D3}"/>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33" name="Straight Connector 232">
                    <a:extLst>
                      <a:ext uri="{FF2B5EF4-FFF2-40B4-BE49-F238E27FC236}">
                        <a16:creationId xmlns:a16="http://schemas.microsoft.com/office/drawing/2014/main" id="{473968D0-5D56-4063-98A3-A2722BF9E646}"/>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165" name="Group 164">
                  <a:extLst>
                    <a:ext uri="{FF2B5EF4-FFF2-40B4-BE49-F238E27FC236}">
                      <a16:creationId xmlns:a16="http://schemas.microsoft.com/office/drawing/2014/main" id="{0369E814-EDA9-4240-ABE4-B58964E2B71C}"/>
                    </a:ext>
                  </a:extLst>
                </p:cNvPr>
                <p:cNvGrpSpPr>
                  <a:grpSpLocks/>
                </p:cNvGrpSpPr>
                <p:nvPr/>
              </p:nvGrpSpPr>
              <p:grpSpPr bwMode="auto">
                <a:xfrm>
                  <a:off x="0" y="1655234"/>
                  <a:ext cx="661670" cy="913763"/>
                  <a:chOff x="0" y="0"/>
                  <a:chExt cx="598429" cy="919740"/>
                </a:xfrm>
              </p:grpSpPr>
              <p:sp>
                <p:nvSpPr>
                  <p:cNvPr id="194" name="Rectangle 193">
                    <a:extLst>
                      <a:ext uri="{FF2B5EF4-FFF2-40B4-BE49-F238E27FC236}">
                        <a16:creationId xmlns:a16="http://schemas.microsoft.com/office/drawing/2014/main" id="{F83F03C8-B8AF-47AD-AF72-76D331634F29}"/>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95" name="Group 194">
                    <a:extLst>
                      <a:ext uri="{FF2B5EF4-FFF2-40B4-BE49-F238E27FC236}">
                        <a16:creationId xmlns:a16="http://schemas.microsoft.com/office/drawing/2014/main" id="{0D0F13A5-F6D3-477C-AA7D-A36A966F9605}"/>
                      </a:ext>
                    </a:extLst>
                  </p:cNvPr>
                  <p:cNvGrpSpPr>
                    <a:grpSpLocks/>
                  </p:cNvGrpSpPr>
                  <p:nvPr/>
                </p:nvGrpSpPr>
                <p:grpSpPr bwMode="auto">
                  <a:xfrm>
                    <a:off x="0" y="0"/>
                    <a:ext cx="598429" cy="919740"/>
                    <a:chOff x="0" y="0"/>
                    <a:chExt cx="598429" cy="919740"/>
                  </a:xfrm>
                </p:grpSpPr>
                <p:sp>
                  <p:nvSpPr>
                    <p:cNvPr id="196" name="Text Box 859">
                      <a:extLst>
                        <a:ext uri="{FF2B5EF4-FFF2-40B4-BE49-F238E27FC236}">
                          <a16:creationId xmlns:a16="http://schemas.microsoft.com/office/drawing/2014/main" id="{9A1028DE-3E25-4CF3-A543-88F27A9BB89D}"/>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7" name="AutoShape 860">
                      <a:extLst>
                        <a:ext uri="{FF2B5EF4-FFF2-40B4-BE49-F238E27FC236}">
                          <a16:creationId xmlns:a16="http://schemas.microsoft.com/office/drawing/2014/main" id="{AF9383F1-A2AA-4113-B507-C5155AD1C205}"/>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98" name="Text Box 861">
                      <a:extLst>
                        <a:ext uri="{FF2B5EF4-FFF2-40B4-BE49-F238E27FC236}">
                          <a16:creationId xmlns:a16="http://schemas.microsoft.com/office/drawing/2014/main" id="{10CBBFA5-8546-42B7-A74B-86E208187BA0}"/>
                        </a:ext>
                      </a:extLst>
                    </p:cNvPr>
                    <p:cNvSpPr txBox="1">
                      <a:spLocks noChangeArrowheads="1"/>
                    </p:cNvSpPr>
                    <p:nvPr/>
                  </p:nvSpPr>
                  <p:spPr bwMode="auto">
                    <a:xfrm>
                      <a:off x="0" y="363453"/>
                      <a:ext cx="10922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9" name="AutoShape 862">
                      <a:extLst>
                        <a:ext uri="{FF2B5EF4-FFF2-40B4-BE49-F238E27FC236}">
                          <a16:creationId xmlns:a16="http://schemas.microsoft.com/office/drawing/2014/main" id="{A1A58EC6-EB30-4140-8403-48080A1ED158}"/>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00" name="Line 863">
                      <a:extLst>
                        <a:ext uri="{FF2B5EF4-FFF2-40B4-BE49-F238E27FC236}">
                          <a16:creationId xmlns:a16="http://schemas.microsoft.com/office/drawing/2014/main" id="{B8A12847-E19D-48FB-A253-9C507C94C32D}"/>
                        </a:ext>
                      </a:extLst>
                    </p:cNvPr>
                    <p:cNvCxnSpPr>
                      <a:cxnSpLocks noChangeShapeType="1"/>
                    </p:cNvCxnSpPr>
                    <p:nvPr/>
                  </p:nvCxnSpPr>
                  <p:spPr bwMode="auto">
                    <a:xfrm rot="-5400000">
                      <a:off x="200921"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201" name="Text Box 864">
                      <a:extLst>
                        <a:ext uri="{FF2B5EF4-FFF2-40B4-BE49-F238E27FC236}">
                          <a16:creationId xmlns:a16="http://schemas.microsoft.com/office/drawing/2014/main" id="{17645A57-37EA-42A7-9049-F35DDC15152E}"/>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02" name="Line 866">
                      <a:extLst>
                        <a:ext uri="{FF2B5EF4-FFF2-40B4-BE49-F238E27FC236}">
                          <a16:creationId xmlns:a16="http://schemas.microsoft.com/office/drawing/2014/main" id="{D651F8CD-0A4C-4700-8E9E-18D337E4977C}"/>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203" name="Oval 202">
                      <a:extLst>
                        <a:ext uri="{FF2B5EF4-FFF2-40B4-BE49-F238E27FC236}">
                          <a16:creationId xmlns:a16="http://schemas.microsoft.com/office/drawing/2014/main" id="{A3A4BAD5-F051-4073-9611-20C7FD5E2EB8}"/>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04" name="Oval 203">
                      <a:extLst>
                        <a:ext uri="{FF2B5EF4-FFF2-40B4-BE49-F238E27FC236}">
                          <a16:creationId xmlns:a16="http://schemas.microsoft.com/office/drawing/2014/main" id="{66E6BDA3-C819-428A-B08D-F2CEAA43672B}"/>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205" name="Straight Connector 204">
                      <a:extLst>
                        <a:ext uri="{FF2B5EF4-FFF2-40B4-BE49-F238E27FC236}">
                          <a16:creationId xmlns:a16="http://schemas.microsoft.com/office/drawing/2014/main" id="{B9F99446-815F-416A-806E-6CC91E665478}"/>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6" name="Straight Connector 205">
                      <a:extLst>
                        <a:ext uri="{FF2B5EF4-FFF2-40B4-BE49-F238E27FC236}">
                          <a16:creationId xmlns:a16="http://schemas.microsoft.com/office/drawing/2014/main" id="{B5EC7A3F-A4E2-44DC-B6AB-3068CEC831C0}"/>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7" name="Straight Connector 206">
                      <a:extLst>
                        <a:ext uri="{FF2B5EF4-FFF2-40B4-BE49-F238E27FC236}">
                          <a16:creationId xmlns:a16="http://schemas.microsoft.com/office/drawing/2014/main" id="{87B09408-6F44-412F-A694-794AED96ECBF}"/>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8" name="Straight Connector 207">
                      <a:extLst>
                        <a:ext uri="{FF2B5EF4-FFF2-40B4-BE49-F238E27FC236}">
                          <a16:creationId xmlns:a16="http://schemas.microsoft.com/office/drawing/2014/main" id="{F17C8E58-F3FC-4D27-BB63-0C7826DDF7DB}"/>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09" name="Straight Connector 208">
                      <a:extLst>
                        <a:ext uri="{FF2B5EF4-FFF2-40B4-BE49-F238E27FC236}">
                          <a16:creationId xmlns:a16="http://schemas.microsoft.com/office/drawing/2014/main" id="{A1DE166E-D26F-48E3-8848-EB220A09A1DC}"/>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10" name="Straight Connector 209">
                      <a:extLst>
                        <a:ext uri="{FF2B5EF4-FFF2-40B4-BE49-F238E27FC236}">
                          <a16:creationId xmlns:a16="http://schemas.microsoft.com/office/drawing/2014/main" id="{2F44EEFB-B980-4986-A2A7-49A1A89ACD1A}"/>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11" name="Straight Connector 210">
                      <a:extLst>
                        <a:ext uri="{FF2B5EF4-FFF2-40B4-BE49-F238E27FC236}">
                          <a16:creationId xmlns:a16="http://schemas.microsoft.com/office/drawing/2014/main" id="{1F735481-4138-4AB5-9B94-05B514B395A6}"/>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12" name="Straight Connector 211">
                      <a:extLst>
                        <a:ext uri="{FF2B5EF4-FFF2-40B4-BE49-F238E27FC236}">
                          <a16:creationId xmlns:a16="http://schemas.microsoft.com/office/drawing/2014/main" id="{FE003561-6795-4D17-9BE3-1536F8A27C62}"/>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13" name="Straight Connector 212">
                      <a:extLst>
                        <a:ext uri="{FF2B5EF4-FFF2-40B4-BE49-F238E27FC236}">
                          <a16:creationId xmlns:a16="http://schemas.microsoft.com/office/drawing/2014/main" id="{3D07756B-1E9C-4F19-A301-96057E387755}"/>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214" name="Straight Connector 213">
                      <a:extLst>
                        <a:ext uri="{FF2B5EF4-FFF2-40B4-BE49-F238E27FC236}">
                          <a16:creationId xmlns:a16="http://schemas.microsoft.com/office/drawing/2014/main" id="{2255733E-BAB8-43BA-9527-B51A46519072}"/>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grpSp>
              <p:nvGrpSpPr>
                <p:cNvPr id="166" name="Group 165">
                  <a:extLst>
                    <a:ext uri="{FF2B5EF4-FFF2-40B4-BE49-F238E27FC236}">
                      <a16:creationId xmlns:a16="http://schemas.microsoft.com/office/drawing/2014/main" id="{2DCBC0DD-773E-4A95-8C34-9DA23C81C844}"/>
                    </a:ext>
                  </a:extLst>
                </p:cNvPr>
                <p:cNvGrpSpPr>
                  <a:grpSpLocks/>
                </p:cNvGrpSpPr>
                <p:nvPr/>
              </p:nvGrpSpPr>
              <p:grpSpPr bwMode="auto">
                <a:xfrm>
                  <a:off x="483640" y="1659468"/>
                  <a:ext cx="791866" cy="930649"/>
                  <a:chOff x="-117750" y="0"/>
                  <a:chExt cx="716179" cy="936736"/>
                </a:xfrm>
              </p:grpSpPr>
              <p:sp>
                <p:nvSpPr>
                  <p:cNvPr id="173" name="Rectangle 172">
                    <a:extLst>
                      <a:ext uri="{FF2B5EF4-FFF2-40B4-BE49-F238E27FC236}">
                        <a16:creationId xmlns:a16="http://schemas.microsoft.com/office/drawing/2014/main" id="{CCADFECE-D437-4202-AB8C-3D08408F55DD}"/>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74" name="Group 173">
                    <a:extLst>
                      <a:ext uri="{FF2B5EF4-FFF2-40B4-BE49-F238E27FC236}">
                        <a16:creationId xmlns:a16="http://schemas.microsoft.com/office/drawing/2014/main" id="{B13A1645-7FCF-4662-A76F-000B59CA30A6}"/>
                      </a:ext>
                    </a:extLst>
                  </p:cNvPr>
                  <p:cNvGrpSpPr>
                    <a:grpSpLocks/>
                  </p:cNvGrpSpPr>
                  <p:nvPr/>
                </p:nvGrpSpPr>
                <p:grpSpPr bwMode="auto">
                  <a:xfrm>
                    <a:off x="-117750" y="0"/>
                    <a:ext cx="716179" cy="936736"/>
                    <a:chOff x="-117750" y="0"/>
                    <a:chExt cx="716179" cy="936736"/>
                  </a:xfrm>
                </p:grpSpPr>
                <p:sp>
                  <p:nvSpPr>
                    <p:cNvPr id="175" name="Text Box 859">
                      <a:extLst>
                        <a:ext uri="{FF2B5EF4-FFF2-40B4-BE49-F238E27FC236}">
                          <a16:creationId xmlns:a16="http://schemas.microsoft.com/office/drawing/2014/main" id="{817EB93C-74AD-4880-B180-BE5DC36AD34C}"/>
                        </a:ext>
                      </a:extLst>
                    </p:cNvPr>
                    <p:cNvSpPr txBox="1">
                      <a:spLocks noChangeArrowheads="1"/>
                    </p:cNvSpPr>
                    <p:nvPr/>
                  </p:nvSpPr>
                  <p:spPr bwMode="auto">
                    <a:xfrm>
                      <a:off x="403836" y="76152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76" name="AutoShape 860">
                      <a:extLst>
                        <a:ext uri="{FF2B5EF4-FFF2-40B4-BE49-F238E27FC236}">
                          <a16:creationId xmlns:a16="http://schemas.microsoft.com/office/drawing/2014/main" id="{90F257D1-D8C3-42F4-BF9C-C9AF8BB83975}"/>
                        </a:ext>
                      </a:extLst>
                    </p:cNvPr>
                    <p:cNvCxnSpPr>
                      <a:cxnSpLocks noChangeShapeType="1"/>
                    </p:cNvCxnSpPr>
                    <p:nvPr/>
                  </p:nvCxnSpPr>
                  <p:spPr bwMode="auto">
                    <a:xfrm>
                      <a:off x="372106"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77" name="Text Box 861">
                      <a:extLst>
                        <a:ext uri="{FF2B5EF4-FFF2-40B4-BE49-F238E27FC236}">
                          <a16:creationId xmlns:a16="http://schemas.microsoft.com/office/drawing/2014/main" id="{229D02D6-BC9F-4849-99E5-2DC2E4EB9569}"/>
                        </a:ext>
                      </a:extLst>
                    </p:cNvPr>
                    <p:cNvSpPr txBox="1">
                      <a:spLocks noChangeArrowheads="1"/>
                    </p:cNvSpPr>
                    <p:nvPr/>
                  </p:nvSpPr>
                  <p:spPr bwMode="auto">
                    <a:xfrm>
                      <a:off x="-117750" y="364617"/>
                      <a:ext cx="255408" cy="57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a:t>
                      </a:r>
                    </a:p>
                  </p:txBody>
                </p:sp>
                <p:cxnSp>
                  <p:nvCxnSpPr>
                    <p:cNvPr id="178" name="AutoShape 862">
                      <a:extLst>
                        <a:ext uri="{FF2B5EF4-FFF2-40B4-BE49-F238E27FC236}">
                          <a16:creationId xmlns:a16="http://schemas.microsoft.com/office/drawing/2014/main" id="{73532D5E-0ACB-4ACF-BFDC-95D473583BCB}"/>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79" name="Line 863">
                      <a:extLst>
                        <a:ext uri="{FF2B5EF4-FFF2-40B4-BE49-F238E27FC236}">
                          <a16:creationId xmlns:a16="http://schemas.microsoft.com/office/drawing/2014/main" id="{44D75E1C-05C2-4BF9-A127-BA077EACBEE6}"/>
                        </a:ext>
                      </a:extLst>
                    </p:cNvPr>
                    <p:cNvCxnSpPr>
                      <a:cxnSpLocks noChangeShapeType="1"/>
                    </p:cNvCxnSpPr>
                    <p:nvPr/>
                  </p:nvCxnSpPr>
                  <p:spPr bwMode="auto">
                    <a:xfrm rot="-5400000">
                      <a:off x="200921" y="389413"/>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80" name="Text Box 864">
                      <a:extLst>
                        <a:ext uri="{FF2B5EF4-FFF2-40B4-BE49-F238E27FC236}">
                          <a16:creationId xmlns:a16="http://schemas.microsoft.com/office/drawing/2014/main" id="{C9D01AE8-CB6C-4240-A184-B8DD2FCEA777}"/>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1" name="Line 866">
                      <a:extLst>
                        <a:ext uri="{FF2B5EF4-FFF2-40B4-BE49-F238E27FC236}">
                          <a16:creationId xmlns:a16="http://schemas.microsoft.com/office/drawing/2014/main" id="{9B806788-04C1-41CA-B020-3C344D8C9300}"/>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82" name="Oval 181">
                      <a:extLst>
                        <a:ext uri="{FF2B5EF4-FFF2-40B4-BE49-F238E27FC236}">
                          <a16:creationId xmlns:a16="http://schemas.microsoft.com/office/drawing/2014/main" id="{C53B8F49-F705-4B49-A69A-322A0753D965}"/>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83" name="Oval 182">
                      <a:extLst>
                        <a:ext uri="{FF2B5EF4-FFF2-40B4-BE49-F238E27FC236}">
                          <a16:creationId xmlns:a16="http://schemas.microsoft.com/office/drawing/2014/main" id="{226FA94D-C175-4DA3-B28B-25EE2E570DAF}"/>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84" name="Straight Connector 183">
                      <a:extLst>
                        <a:ext uri="{FF2B5EF4-FFF2-40B4-BE49-F238E27FC236}">
                          <a16:creationId xmlns:a16="http://schemas.microsoft.com/office/drawing/2014/main" id="{831C926F-3331-4C90-AD45-82C602330EBD}"/>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5" name="Straight Connector 184">
                      <a:extLst>
                        <a:ext uri="{FF2B5EF4-FFF2-40B4-BE49-F238E27FC236}">
                          <a16:creationId xmlns:a16="http://schemas.microsoft.com/office/drawing/2014/main" id="{26BAC5CB-D051-470D-88E2-6747557B2D3C}"/>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6" name="Straight Connector 185">
                      <a:extLst>
                        <a:ext uri="{FF2B5EF4-FFF2-40B4-BE49-F238E27FC236}">
                          <a16:creationId xmlns:a16="http://schemas.microsoft.com/office/drawing/2014/main" id="{88BA56FA-BEF3-4910-9DFA-F5E3A2B30454}"/>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7" name="Straight Connector 186">
                      <a:extLst>
                        <a:ext uri="{FF2B5EF4-FFF2-40B4-BE49-F238E27FC236}">
                          <a16:creationId xmlns:a16="http://schemas.microsoft.com/office/drawing/2014/main" id="{F45CCCB2-F49C-4E52-B53E-B13463EEBC69}"/>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8" name="Straight Connector 187">
                      <a:extLst>
                        <a:ext uri="{FF2B5EF4-FFF2-40B4-BE49-F238E27FC236}">
                          <a16:creationId xmlns:a16="http://schemas.microsoft.com/office/drawing/2014/main" id="{17276325-35BA-4613-A640-2F99E5F232FE}"/>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89" name="Straight Connector 188">
                      <a:extLst>
                        <a:ext uri="{FF2B5EF4-FFF2-40B4-BE49-F238E27FC236}">
                          <a16:creationId xmlns:a16="http://schemas.microsoft.com/office/drawing/2014/main" id="{3058B1E8-29E9-45CE-A2A2-9A0C1CD668CD}"/>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90" name="Straight Connector 189">
                      <a:extLst>
                        <a:ext uri="{FF2B5EF4-FFF2-40B4-BE49-F238E27FC236}">
                          <a16:creationId xmlns:a16="http://schemas.microsoft.com/office/drawing/2014/main" id="{CD235ECF-72B4-4C56-91B7-4E1A3898194A}"/>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91" name="Straight Connector 190">
                      <a:extLst>
                        <a:ext uri="{FF2B5EF4-FFF2-40B4-BE49-F238E27FC236}">
                          <a16:creationId xmlns:a16="http://schemas.microsoft.com/office/drawing/2014/main" id="{BEFE39B4-B297-48B5-9BCC-D4F0E1B1645D}"/>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92" name="Straight Connector 191">
                      <a:extLst>
                        <a:ext uri="{FF2B5EF4-FFF2-40B4-BE49-F238E27FC236}">
                          <a16:creationId xmlns:a16="http://schemas.microsoft.com/office/drawing/2014/main" id="{F561CCBA-84BB-45F6-BF0E-192559D0D2D2}"/>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93" name="Straight Connector 192">
                      <a:extLst>
                        <a:ext uri="{FF2B5EF4-FFF2-40B4-BE49-F238E27FC236}">
                          <a16:creationId xmlns:a16="http://schemas.microsoft.com/office/drawing/2014/main" id="{36D22360-18A7-449E-AFD1-BCF0ABA4C5C7}"/>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167" name="Straight Connector 166">
                  <a:extLst>
                    <a:ext uri="{FF2B5EF4-FFF2-40B4-BE49-F238E27FC236}">
                      <a16:creationId xmlns:a16="http://schemas.microsoft.com/office/drawing/2014/main" id="{2B8288BD-7FEE-465F-BB53-116758E7C950}"/>
                    </a:ext>
                  </a:extLst>
                </p:cNvPr>
                <p:cNvCxnSpPr>
                  <a:cxnSpLocks noChangeShapeType="1"/>
                </p:cNvCxnSpPr>
                <p:nvPr/>
              </p:nvCxnSpPr>
              <p:spPr bwMode="auto">
                <a:xfrm>
                  <a:off x="410634" y="2510367"/>
                  <a:ext cx="620234"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168" name="Flowchart: Merge 167">
                  <a:extLst>
                    <a:ext uri="{FF2B5EF4-FFF2-40B4-BE49-F238E27FC236}">
                      <a16:creationId xmlns:a16="http://schemas.microsoft.com/office/drawing/2014/main" id="{C0F4FEEB-3FC9-48FB-B0C9-9D8475BC94E7}"/>
                    </a:ext>
                  </a:extLst>
                </p:cNvPr>
                <p:cNvSpPr>
                  <a:spLocks noChangeArrowheads="1"/>
                </p:cNvSpPr>
                <p:nvPr/>
              </p:nvSpPr>
              <p:spPr bwMode="auto">
                <a:xfrm>
                  <a:off x="658284" y="2654300"/>
                  <a:ext cx="85090" cy="52070"/>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69" name="Straight Connector 168">
                  <a:extLst>
                    <a:ext uri="{FF2B5EF4-FFF2-40B4-BE49-F238E27FC236}">
                      <a16:creationId xmlns:a16="http://schemas.microsoft.com/office/drawing/2014/main" id="{125F797A-75F6-4688-8D4C-A72EDAEB312D}"/>
                    </a:ext>
                  </a:extLst>
                </p:cNvPr>
                <p:cNvCxnSpPr>
                  <a:cxnSpLocks noChangeShapeType="1"/>
                </p:cNvCxnSpPr>
                <p:nvPr/>
              </p:nvCxnSpPr>
              <p:spPr bwMode="auto">
                <a:xfrm>
                  <a:off x="698500" y="2514600"/>
                  <a:ext cx="0" cy="135384"/>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170" name="Text Box 861">
                  <a:extLst>
                    <a:ext uri="{FF2B5EF4-FFF2-40B4-BE49-F238E27FC236}">
                      <a16:creationId xmlns:a16="http://schemas.microsoft.com/office/drawing/2014/main" id="{6681AD1A-7663-4BF6-AE72-B2BB6849EF11}"/>
                    </a:ext>
                  </a:extLst>
                </p:cNvPr>
                <p:cNvSpPr txBox="1">
                  <a:spLocks noChangeArrowheads="1"/>
                </p:cNvSpPr>
                <p:nvPr/>
              </p:nvSpPr>
              <p:spPr bwMode="auto">
                <a:xfrm>
                  <a:off x="700194" y="2658104"/>
                  <a:ext cx="396990" cy="31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171" name="Straight Connector 170">
                  <a:extLst>
                    <a:ext uri="{FF2B5EF4-FFF2-40B4-BE49-F238E27FC236}">
                      <a16:creationId xmlns:a16="http://schemas.microsoft.com/office/drawing/2014/main" id="{CC3B67EC-7483-430F-ACD5-66770B5CE306}"/>
                    </a:ext>
                  </a:extLst>
                </p:cNvPr>
                <p:cNvCxnSpPr>
                  <a:cxnSpLocks noChangeShapeType="1"/>
                </p:cNvCxnSpPr>
                <p:nvPr/>
              </p:nvCxnSpPr>
              <p:spPr bwMode="auto">
                <a:xfrm flipV="1">
                  <a:off x="148167" y="537633"/>
                  <a:ext cx="0" cy="1571487"/>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172" name="Straight Connector 171">
                  <a:extLst>
                    <a:ext uri="{FF2B5EF4-FFF2-40B4-BE49-F238E27FC236}">
                      <a16:creationId xmlns:a16="http://schemas.microsoft.com/office/drawing/2014/main" id="{CAC108E9-7D7F-4600-8F41-98700B85B1FD}"/>
                    </a:ext>
                  </a:extLst>
                </p:cNvPr>
                <p:cNvCxnSpPr>
                  <a:cxnSpLocks noChangeShapeType="1"/>
                </p:cNvCxnSpPr>
                <p:nvPr/>
              </p:nvCxnSpPr>
              <p:spPr bwMode="auto">
                <a:xfrm>
                  <a:off x="681567" y="1651000"/>
                  <a:ext cx="660400"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20" name="Group 19">
                <a:extLst>
                  <a:ext uri="{FF2B5EF4-FFF2-40B4-BE49-F238E27FC236}">
                    <a16:creationId xmlns:a16="http://schemas.microsoft.com/office/drawing/2014/main" id="{D2ABCF89-EA97-4EF2-9D58-6B6A24FC88B9}"/>
                  </a:ext>
                </a:extLst>
              </p:cNvPr>
              <p:cNvGrpSpPr>
                <a:grpSpLocks/>
              </p:cNvGrpSpPr>
              <p:nvPr/>
            </p:nvGrpSpPr>
            <p:grpSpPr bwMode="auto">
              <a:xfrm>
                <a:off x="1335742" y="417227"/>
                <a:ext cx="798062" cy="2174864"/>
                <a:chOff x="0" y="-93761"/>
                <a:chExt cx="798062" cy="2174864"/>
              </a:xfrm>
            </p:grpSpPr>
            <p:sp>
              <p:nvSpPr>
                <p:cNvPr id="115" name="Text Box 861">
                  <a:extLst>
                    <a:ext uri="{FF2B5EF4-FFF2-40B4-BE49-F238E27FC236}">
                      <a16:creationId xmlns:a16="http://schemas.microsoft.com/office/drawing/2014/main" id="{ADFCB77E-36AB-4B85-9674-A0EF83A14876}"/>
                    </a:ext>
                  </a:extLst>
                </p:cNvPr>
                <p:cNvSpPr txBox="1">
                  <a:spLocks noChangeArrowheads="1"/>
                </p:cNvSpPr>
                <p:nvPr/>
              </p:nvSpPr>
              <p:spPr bwMode="auto">
                <a:xfrm>
                  <a:off x="239211" y="-93761"/>
                  <a:ext cx="328188" cy="31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116" name="Group 115">
                  <a:extLst>
                    <a:ext uri="{FF2B5EF4-FFF2-40B4-BE49-F238E27FC236}">
                      <a16:creationId xmlns:a16="http://schemas.microsoft.com/office/drawing/2014/main" id="{FFB2B0E0-5574-4506-8494-A4A686753A0C}"/>
                    </a:ext>
                  </a:extLst>
                </p:cNvPr>
                <p:cNvGrpSpPr>
                  <a:grpSpLocks/>
                </p:cNvGrpSpPr>
                <p:nvPr/>
              </p:nvGrpSpPr>
              <p:grpSpPr bwMode="auto">
                <a:xfrm>
                  <a:off x="0" y="144236"/>
                  <a:ext cx="591185" cy="848994"/>
                  <a:chOff x="0" y="70485"/>
                  <a:chExt cx="591605" cy="849735"/>
                </a:xfrm>
              </p:grpSpPr>
              <p:sp>
                <p:nvSpPr>
                  <p:cNvPr id="141" name="Text Box 859">
                    <a:extLst>
                      <a:ext uri="{FF2B5EF4-FFF2-40B4-BE49-F238E27FC236}">
                        <a16:creationId xmlns:a16="http://schemas.microsoft.com/office/drawing/2014/main" id="{723547D8-A580-48CF-A3AB-AEE9DB1444A3}"/>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2" name="AutoShape 860">
                    <a:extLst>
                      <a:ext uri="{FF2B5EF4-FFF2-40B4-BE49-F238E27FC236}">
                        <a16:creationId xmlns:a16="http://schemas.microsoft.com/office/drawing/2014/main" id="{503626C5-C3D3-43F0-BD39-5D2ABF104DE6}"/>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43" name="Text Box 861">
                    <a:extLst>
                      <a:ext uri="{FF2B5EF4-FFF2-40B4-BE49-F238E27FC236}">
                        <a16:creationId xmlns:a16="http://schemas.microsoft.com/office/drawing/2014/main" id="{6F6BE57D-A039-4080-A903-400B2224828B}"/>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4" name="AutoShape 862">
                    <a:extLst>
                      <a:ext uri="{FF2B5EF4-FFF2-40B4-BE49-F238E27FC236}">
                        <a16:creationId xmlns:a16="http://schemas.microsoft.com/office/drawing/2014/main" id="{D464C4B2-8688-4395-A6E7-E7270ABC4B6E}"/>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45" name="Line 863">
                    <a:extLst>
                      <a:ext uri="{FF2B5EF4-FFF2-40B4-BE49-F238E27FC236}">
                        <a16:creationId xmlns:a16="http://schemas.microsoft.com/office/drawing/2014/main" id="{3E128754-973B-4F67-AEA5-1F631BAA7A94}"/>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46" name="Rectangle 145">
                    <a:extLst>
                      <a:ext uri="{FF2B5EF4-FFF2-40B4-BE49-F238E27FC236}">
                        <a16:creationId xmlns:a16="http://schemas.microsoft.com/office/drawing/2014/main" id="{08B53C5F-799B-4457-9B7E-0AD958029FCE}"/>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47" name="Line 866">
                    <a:extLst>
                      <a:ext uri="{FF2B5EF4-FFF2-40B4-BE49-F238E27FC236}">
                        <a16:creationId xmlns:a16="http://schemas.microsoft.com/office/drawing/2014/main" id="{CDE8ACEB-9E95-498F-9B3D-593A009A10D8}"/>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48" name="Oval 147">
                    <a:extLst>
                      <a:ext uri="{FF2B5EF4-FFF2-40B4-BE49-F238E27FC236}">
                        <a16:creationId xmlns:a16="http://schemas.microsoft.com/office/drawing/2014/main" id="{3F05C948-5C4A-4670-9117-48FF71918FDE}"/>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49" name="Oval 148">
                    <a:extLst>
                      <a:ext uri="{FF2B5EF4-FFF2-40B4-BE49-F238E27FC236}">
                        <a16:creationId xmlns:a16="http://schemas.microsoft.com/office/drawing/2014/main" id="{BE5713CB-AD5A-4115-B306-D2A43B1FBBB1}"/>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50" name="Oval 149">
                    <a:extLst>
                      <a:ext uri="{FF2B5EF4-FFF2-40B4-BE49-F238E27FC236}">
                        <a16:creationId xmlns:a16="http://schemas.microsoft.com/office/drawing/2014/main" id="{23650320-7C8F-4AAB-A0F8-A8A9E6715BE0}"/>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51" name="Straight Connector 150">
                    <a:extLst>
                      <a:ext uri="{FF2B5EF4-FFF2-40B4-BE49-F238E27FC236}">
                        <a16:creationId xmlns:a16="http://schemas.microsoft.com/office/drawing/2014/main" id="{769C0300-42D4-4CD4-B0B3-92ACD4FA4F02}"/>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52" name="Straight Connector 151">
                    <a:extLst>
                      <a:ext uri="{FF2B5EF4-FFF2-40B4-BE49-F238E27FC236}">
                        <a16:creationId xmlns:a16="http://schemas.microsoft.com/office/drawing/2014/main" id="{85B43DB5-F8C7-4F8A-83A8-A35B6C2EAC96}"/>
                      </a:ext>
                    </a:extLst>
                  </p:cNvPr>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53" name="Straight Connector 152">
                    <a:extLst>
                      <a:ext uri="{FF2B5EF4-FFF2-40B4-BE49-F238E27FC236}">
                        <a16:creationId xmlns:a16="http://schemas.microsoft.com/office/drawing/2014/main" id="{9DB6F900-0CFC-4CB0-9B0D-D8BCE6BDD486}"/>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54" name="Straight Connector 153">
                    <a:extLst>
                      <a:ext uri="{FF2B5EF4-FFF2-40B4-BE49-F238E27FC236}">
                        <a16:creationId xmlns:a16="http://schemas.microsoft.com/office/drawing/2014/main" id="{C0603D74-145F-44CF-AF43-98402E91D69C}"/>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55" name="Straight Connector 154">
                    <a:extLst>
                      <a:ext uri="{FF2B5EF4-FFF2-40B4-BE49-F238E27FC236}">
                        <a16:creationId xmlns:a16="http://schemas.microsoft.com/office/drawing/2014/main" id="{F791C660-8BE6-40CB-8371-EDA1691802D2}"/>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56" name="Straight Connector 155">
                    <a:extLst>
                      <a:ext uri="{FF2B5EF4-FFF2-40B4-BE49-F238E27FC236}">
                        <a16:creationId xmlns:a16="http://schemas.microsoft.com/office/drawing/2014/main" id="{3C3FB82F-E7CF-4A91-AB85-5524F9756BBE}"/>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57" name="Straight Connector 156">
                    <a:extLst>
                      <a:ext uri="{FF2B5EF4-FFF2-40B4-BE49-F238E27FC236}">
                        <a16:creationId xmlns:a16="http://schemas.microsoft.com/office/drawing/2014/main" id="{549E223F-3860-4188-91FB-A0540D33C55A}"/>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58" name="Straight Connector 157">
                    <a:extLst>
                      <a:ext uri="{FF2B5EF4-FFF2-40B4-BE49-F238E27FC236}">
                        <a16:creationId xmlns:a16="http://schemas.microsoft.com/office/drawing/2014/main" id="{58100491-EA2B-4F1B-981A-20DF75A2ED9C}"/>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59" name="Straight Connector 158">
                    <a:extLst>
                      <a:ext uri="{FF2B5EF4-FFF2-40B4-BE49-F238E27FC236}">
                        <a16:creationId xmlns:a16="http://schemas.microsoft.com/office/drawing/2014/main" id="{7E38E621-2491-4020-BAD1-617E892291A7}"/>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60" name="Straight Connector 159">
                    <a:extLst>
                      <a:ext uri="{FF2B5EF4-FFF2-40B4-BE49-F238E27FC236}">
                        <a16:creationId xmlns:a16="http://schemas.microsoft.com/office/drawing/2014/main" id="{4A56B46D-B979-49F9-96DA-4B7917EE6EE1}"/>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117" name="Group 116">
                  <a:extLst>
                    <a:ext uri="{FF2B5EF4-FFF2-40B4-BE49-F238E27FC236}">
                      <a16:creationId xmlns:a16="http://schemas.microsoft.com/office/drawing/2014/main" id="{AB08DD36-99A4-4DDB-8B00-65EA5AFF5501}"/>
                    </a:ext>
                  </a:extLst>
                </p:cNvPr>
                <p:cNvGrpSpPr>
                  <a:grpSpLocks/>
                </p:cNvGrpSpPr>
                <p:nvPr/>
              </p:nvGrpSpPr>
              <p:grpSpPr bwMode="auto">
                <a:xfrm>
                  <a:off x="340179" y="859971"/>
                  <a:ext cx="323216" cy="859157"/>
                  <a:chOff x="274032" y="0"/>
                  <a:chExt cx="324397" cy="860113"/>
                </a:xfrm>
              </p:grpSpPr>
              <p:sp>
                <p:nvSpPr>
                  <p:cNvPr id="123" name="Rectangle 122">
                    <a:extLst>
                      <a:ext uri="{FF2B5EF4-FFF2-40B4-BE49-F238E27FC236}">
                        <a16:creationId xmlns:a16="http://schemas.microsoft.com/office/drawing/2014/main" id="{53149268-C4EE-4897-9A69-5FC02537A0D0}"/>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124" name="Group 123">
                    <a:extLst>
                      <a:ext uri="{FF2B5EF4-FFF2-40B4-BE49-F238E27FC236}">
                        <a16:creationId xmlns:a16="http://schemas.microsoft.com/office/drawing/2014/main" id="{E7361E1D-BD0C-43D8-B95A-E8C975331FF3}"/>
                      </a:ext>
                    </a:extLst>
                  </p:cNvPr>
                  <p:cNvGrpSpPr>
                    <a:grpSpLocks/>
                  </p:cNvGrpSpPr>
                  <p:nvPr/>
                </p:nvGrpSpPr>
                <p:grpSpPr bwMode="auto">
                  <a:xfrm>
                    <a:off x="274032" y="0"/>
                    <a:ext cx="324397" cy="860113"/>
                    <a:chOff x="274032" y="0"/>
                    <a:chExt cx="324397" cy="860113"/>
                  </a:xfrm>
                </p:grpSpPr>
                <p:cxnSp>
                  <p:nvCxnSpPr>
                    <p:cNvPr id="125" name="AutoShape 860">
                      <a:extLst>
                        <a:ext uri="{FF2B5EF4-FFF2-40B4-BE49-F238E27FC236}">
                          <a16:creationId xmlns:a16="http://schemas.microsoft.com/office/drawing/2014/main" id="{865535CC-EFA8-47FF-9EBD-7F4E89E4A39E}"/>
                        </a:ext>
                      </a:extLst>
                    </p:cNvPr>
                    <p:cNvCxnSpPr>
                      <a:cxnSpLocks noChangeShapeType="1"/>
                    </p:cNvCxnSpPr>
                    <p:nvPr/>
                  </p:nvCxnSpPr>
                  <p:spPr bwMode="auto">
                    <a:xfrm>
                      <a:off x="368851"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26" name="AutoShape 862">
                      <a:extLst>
                        <a:ext uri="{FF2B5EF4-FFF2-40B4-BE49-F238E27FC236}">
                          <a16:creationId xmlns:a16="http://schemas.microsoft.com/office/drawing/2014/main" id="{3C1A4C1F-257F-4060-BCC2-35C6E4CD499D}"/>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27" name="Text Box 864">
                      <a:extLst>
                        <a:ext uri="{FF2B5EF4-FFF2-40B4-BE49-F238E27FC236}">
                          <a16:creationId xmlns:a16="http://schemas.microsoft.com/office/drawing/2014/main" id="{B1074C97-6302-4EEA-9DF1-D52C8B1E86EB}"/>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8" name="Line 866">
                      <a:extLst>
                        <a:ext uri="{FF2B5EF4-FFF2-40B4-BE49-F238E27FC236}">
                          <a16:creationId xmlns:a16="http://schemas.microsoft.com/office/drawing/2014/main" id="{C966CCF3-84CC-4865-85A6-0EEB1541FBFD}"/>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29" name="Oval 128">
                      <a:extLst>
                        <a:ext uri="{FF2B5EF4-FFF2-40B4-BE49-F238E27FC236}">
                          <a16:creationId xmlns:a16="http://schemas.microsoft.com/office/drawing/2014/main" id="{AFBE80E6-E9B3-454C-A956-6D2CA593F3E3}"/>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30" name="Oval 129">
                      <a:extLst>
                        <a:ext uri="{FF2B5EF4-FFF2-40B4-BE49-F238E27FC236}">
                          <a16:creationId xmlns:a16="http://schemas.microsoft.com/office/drawing/2014/main" id="{66277FEF-C729-4D87-A58A-64879624D6A7}"/>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31" name="Straight Connector 130">
                      <a:extLst>
                        <a:ext uri="{FF2B5EF4-FFF2-40B4-BE49-F238E27FC236}">
                          <a16:creationId xmlns:a16="http://schemas.microsoft.com/office/drawing/2014/main" id="{1F5A9A3C-8C06-4ADF-94B1-1248811AEA7A}"/>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32" name="Straight Connector 131">
                      <a:extLst>
                        <a:ext uri="{FF2B5EF4-FFF2-40B4-BE49-F238E27FC236}">
                          <a16:creationId xmlns:a16="http://schemas.microsoft.com/office/drawing/2014/main" id="{4F23971C-C379-4804-8A9B-96BA9B2EC150}"/>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33" name="Straight Connector 132">
                      <a:extLst>
                        <a:ext uri="{FF2B5EF4-FFF2-40B4-BE49-F238E27FC236}">
                          <a16:creationId xmlns:a16="http://schemas.microsoft.com/office/drawing/2014/main" id="{4EFC1E8C-BA12-40E1-84CD-4F3D02841D5A}"/>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34" name="Straight Connector 133">
                      <a:extLst>
                        <a:ext uri="{FF2B5EF4-FFF2-40B4-BE49-F238E27FC236}">
                          <a16:creationId xmlns:a16="http://schemas.microsoft.com/office/drawing/2014/main" id="{B8C3C7A4-C423-494D-B7FF-A4521D3049A5}"/>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35" name="Straight Connector 134">
                      <a:extLst>
                        <a:ext uri="{FF2B5EF4-FFF2-40B4-BE49-F238E27FC236}">
                          <a16:creationId xmlns:a16="http://schemas.microsoft.com/office/drawing/2014/main" id="{E4C0D577-3460-4521-9172-5E91606B78DD}"/>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36" name="Straight Connector 135">
                      <a:extLst>
                        <a:ext uri="{FF2B5EF4-FFF2-40B4-BE49-F238E27FC236}">
                          <a16:creationId xmlns:a16="http://schemas.microsoft.com/office/drawing/2014/main" id="{07DA7F4B-1B4E-4C13-A46C-A91CB755B754}"/>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37" name="Straight Connector 136">
                      <a:extLst>
                        <a:ext uri="{FF2B5EF4-FFF2-40B4-BE49-F238E27FC236}">
                          <a16:creationId xmlns:a16="http://schemas.microsoft.com/office/drawing/2014/main" id="{13820110-FA7A-4B9A-8DAC-1D272DE14CBC}"/>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38" name="Straight Connector 137">
                      <a:extLst>
                        <a:ext uri="{FF2B5EF4-FFF2-40B4-BE49-F238E27FC236}">
                          <a16:creationId xmlns:a16="http://schemas.microsoft.com/office/drawing/2014/main" id="{5C7842C3-6ADE-43C9-BA75-9AB236FC8BCB}"/>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39" name="Straight Connector 138">
                      <a:extLst>
                        <a:ext uri="{FF2B5EF4-FFF2-40B4-BE49-F238E27FC236}">
                          <a16:creationId xmlns:a16="http://schemas.microsoft.com/office/drawing/2014/main" id="{0AB5F49A-6D94-4F85-B663-98A00C2EFB9C}"/>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40" name="Straight Connector 139">
                      <a:extLst>
                        <a:ext uri="{FF2B5EF4-FFF2-40B4-BE49-F238E27FC236}">
                          <a16:creationId xmlns:a16="http://schemas.microsoft.com/office/drawing/2014/main" id="{2718CAC7-89BD-4880-9BE7-1A4FEDF2D992}"/>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118" name="Straight Connector 117">
                  <a:extLst>
                    <a:ext uri="{FF2B5EF4-FFF2-40B4-BE49-F238E27FC236}">
                      <a16:creationId xmlns:a16="http://schemas.microsoft.com/office/drawing/2014/main" id="{B380C922-5E23-4392-ACA3-B9665992854D}"/>
                    </a:ext>
                  </a:extLst>
                </p:cNvPr>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119" name="Straight Connector 118">
                  <a:extLst>
                    <a:ext uri="{FF2B5EF4-FFF2-40B4-BE49-F238E27FC236}">
                      <a16:creationId xmlns:a16="http://schemas.microsoft.com/office/drawing/2014/main" id="{E2B823EF-D49C-4BB0-9836-A9B1A4E70BBA}"/>
                    </a:ext>
                  </a:extLst>
                </p:cNvPr>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120" name="Flowchart: Merge 119">
                  <a:extLst>
                    <a:ext uri="{FF2B5EF4-FFF2-40B4-BE49-F238E27FC236}">
                      <a16:creationId xmlns:a16="http://schemas.microsoft.com/office/drawing/2014/main" id="{7C06CCE2-03BE-49DE-9B74-A9DA1924549D}"/>
                    </a:ext>
                  </a:extLst>
                </p:cNvPr>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21" name="Text Box 861">
                  <a:extLst>
                    <a:ext uri="{FF2B5EF4-FFF2-40B4-BE49-F238E27FC236}">
                      <a16:creationId xmlns:a16="http://schemas.microsoft.com/office/drawing/2014/main" id="{6CB2C82B-A92B-4D41-A3DD-A823C8289E15}"/>
                    </a:ext>
                  </a:extLst>
                </p:cNvPr>
                <p:cNvSpPr txBox="1">
                  <a:spLocks noChangeArrowheads="1"/>
                </p:cNvSpPr>
                <p:nvPr/>
              </p:nvSpPr>
              <p:spPr bwMode="auto">
                <a:xfrm>
                  <a:off x="352842" y="1763665"/>
                  <a:ext cx="445220" cy="31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122" name="Straight Connector 121">
                  <a:extLst>
                    <a:ext uri="{FF2B5EF4-FFF2-40B4-BE49-F238E27FC236}">
                      <a16:creationId xmlns:a16="http://schemas.microsoft.com/office/drawing/2014/main" id="{DFDE35C8-6949-4045-9F1C-407EA71DCB2A}"/>
                    </a:ext>
                  </a:extLst>
                </p:cNvPr>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21" name="Group 20">
                <a:extLst>
                  <a:ext uri="{FF2B5EF4-FFF2-40B4-BE49-F238E27FC236}">
                    <a16:creationId xmlns:a16="http://schemas.microsoft.com/office/drawing/2014/main" id="{FECA1634-AEFE-4EC2-9421-869ECAC17E9D}"/>
                  </a:ext>
                </a:extLst>
              </p:cNvPr>
              <p:cNvGrpSpPr>
                <a:grpSpLocks/>
              </p:cNvGrpSpPr>
              <p:nvPr/>
            </p:nvGrpSpPr>
            <p:grpSpPr bwMode="auto">
              <a:xfrm>
                <a:off x="3272118" y="626564"/>
                <a:ext cx="843490" cy="2210829"/>
                <a:chOff x="0" y="-99577"/>
                <a:chExt cx="843490" cy="2210829"/>
              </a:xfrm>
            </p:grpSpPr>
            <p:sp>
              <p:nvSpPr>
                <p:cNvPr id="69" name="Text Box 861">
                  <a:extLst>
                    <a:ext uri="{FF2B5EF4-FFF2-40B4-BE49-F238E27FC236}">
                      <a16:creationId xmlns:a16="http://schemas.microsoft.com/office/drawing/2014/main" id="{584F0DBA-4B1B-4FD5-84DB-C8324B92F7FA}"/>
                    </a:ext>
                  </a:extLst>
                </p:cNvPr>
                <p:cNvSpPr txBox="1">
                  <a:spLocks noChangeArrowheads="1"/>
                </p:cNvSpPr>
                <p:nvPr/>
              </p:nvSpPr>
              <p:spPr bwMode="auto">
                <a:xfrm>
                  <a:off x="267273" y="-99577"/>
                  <a:ext cx="436041" cy="2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70" name="Group 69">
                  <a:extLst>
                    <a:ext uri="{FF2B5EF4-FFF2-40B4-BE49-F238E27FC236}">
                      <a16:creationId xmlns:a16="http://schemas.microsoft.com/office/drawing/2014/main" id="{CB1A3693-B04C-4A25-92BC-F0D4F3B65CA3}"/>
                    </a:ext>
                  </a:extLst>
                </p:cNvPr>
                <p:cNvGrpSpPr>
                  <a:grpSpLocks/>
                </p:cNvGrpSpPr>
                <p:nvPr/>
              </p:nvGrpSpPr>
              <p:grpSpPr bwMode="auto">
                <a:xfrm>
                  <a:off x="0" y="144236"/>
                  <a:ext cx="591185" cy="848994"/>
                  <a:chOff x="0" y="70485"/>
                  <a:chExt cx="591605" cy="849735"/>
                </a:xfrm>
              </p:grpSpPr>
              <p:sp>
                <p:nvSpPr>
                  <p:cNvPr id="95" name="Text Box 859">
                    <a:extLst>
                      <a:ext uri="{FF2B5EF4-FFF2-40B4-BE49-F238E27FC236}">
                        <a16:creationId xmlns:a16="http://schemas.microsoft.com/office/drawing/2014/main" id="{A3A44294-350E-451C-A846-4121241BE436}"/>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6" name="AutoShape 860">
                    <a:extLst>
                      <a:ext uri="{FF2B5EF4-FFF2-40B4-BE49-F238E27FC236}">
                        <a16:creationId xmlns:a16="http://schemas.microsoft.com/office/drawing/2014/main" id="{F39C5921-72A6-4E01-9FC1-267857B13417}"/>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97" name="Text Box 861">
                    <a:extLst>
                      <a:ext uri="{FF2B5EF4-FFF2-40B4-BE49-F238E27FC236}">
                        <a16:creationId xmlns:a16="http://schemas.microsoft.com/office/drawing/2014/main" id="{052D55D8-E69B-43BD-B7DE-56A18B756E36}"/>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8" name="AutoShape 862">
                    <a:extLst>
                      <a:ext uri="{FF2B5EF4-FFF2-40B4-BE49-F238E27FC236}">
                        <a16:creationId xmlns:a16="http://schemas.microsoft.com/office/drawing/2014/main" id="{9D7CD5C3-72FA-4F11-9A88-DF590FA4D425}"/>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99" name="Line 863">
                    <a:extLst>
                      <a:ext uri="{FF2B5EF4-FFF2-40B4-BE49-F238E27FC236}">
                        <a16:creationId xmlns:a16="http://schemas.microsoft.com/office/drawing/2014/main" id="{F5B6BA7D-3C20-47DF-80D4-E5DAEEEAFD98}"/>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00" name="Rectangle 99">
                    <a:extLst>
                      <a:ext uri="{FF2B5EF4-FFF2-40B4-BE49-F238E27FC236}">
                        <a16:creationId xmlns:a16="http://schemas.microsoft.com/office/drawing/2014/main" id="{9FFAF002-4B51-4588-808B-6FEC4F4F9C22}"/>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01" name="Line 866">
                    <a:extLst>
                      <a:ext uri="{FF2B5EF4-FFF2-40B4-BE49-F238E27FC236}">
                        <a16:creationId xmlns:a16="http://schemas.microsoft.com/office/drawing/2014/main" id="{0A03ACFC-21E1-4EC0-92A8-A69E75BC8788}"/>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102" name="Oval 101">
                    <a:extLst>
                      <a:ext uri="{FF2B5EF4-FFF2-40B4-BE49-F238E27FC236}">
                        <a16:creationId xmlns:a16="http://schemas.microsoft.com/office/drawing/2014/main" id="{486FB746-92A8-44AC-A7D2-12213EE8BEB3}"/>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EF59E3C2-F251-481A-A8E4-7C4965B16757}"/>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3F9D4779-1C87-439C-889E-7DA82FA730CB}"/>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105" name="Straight Connector 104">
                    <a:extLst>
                      <a:ext uri="{FF2B5EF4-FFF2-40B4-BE49-F238E27FC236}">
                        <a16:creationId xmlns:a16="http://schemas.microsoft.com/office/drawing/2014/main" id="{CA454883-E8C1-4FAA-92B3-748BECF9822D}"/>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6" name="Straight Connector 105">
                    <a:extLst>
                      <a:ext uri="{FF2B5EF4-FFF2-40B4-BE49-F238E27FC236}">
                        <a16:creationId xmlns:a16="http://schemas.microsoft.com/office/drawing/2014/main" id="{03BD32E2-9A9D-4E3C-9B5E-462D51734851}"/>
                      </a:ext>
                    </a:extLst>
                  </p:cNvPr>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7" name="Straight Connector 106">
                    <a:extLst>
                      <a:ext uri="{FF2B5EF4-FFF2-40B4-BE49-F238E27FC236}">
                        <a16:creationId xmlns:a16="http://schemas.microsoft.com/office/drawing/2014/main" id="{14218639-FBB2-479E-90C5-F9DADB790EF6}"/>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8" name="Straight Connector 107">
                    <a:extLst>
                      <a:ext uri="{FF2B5EF4-FFF2-40B4-BE49-F238E27FC236}">
                        <a16:creationId xmlns:a16="http://schemas.microsoft.com/office/drawing/2014/main" id="{661335F4-6701-4E36-B45A-D8B1AE773DF7}"/>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09" name="Straight Connector 108">
                    <a:extLst>
                      <a:ext uri="{FF2B5EF4-FFF2-40B4-BE49-F238E27FC236}">
                        <a16:creationId xmlns:a16="http://schemas.microsoft.com/office/drawing/2014/main" id="{B8C531E7-C7FA-4E60-B4AF-CCB729AB3E3A}"/>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10" name="Straight Connector 109">
                    <a:extLst>
                      <a:ext uri="{FF2B5EF4-FFF2-40B4-BE49-F238E27FC236}">
                        <a16:creationId xmlns:a16="http://schemas.microsoft.com/office/drawing/2014/main" id="{9D0D2801-E366-4092-BF36-5C22A4666ACB}"/>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11" name="Straight Connector 110">
                    <a:extLst>
                      <a:ext uri="{FF2B5EF4-FFF2-40B4-BE49-F238E27FC236}">
                        <a16:creationId xmlns:a16="http://schemas.microsoft.com/office/drawing/2014/main" id="{791DB685-E3C4-4428-B190-04AE3084320F}"/>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12" name="Straight Connector 111">
                    <a:extLst>
                      <a:ext uri="{FF2B5EF4-FFF2-40B4-BE49-F238E27FC236}">
                        <a16:creationId xmlns:a16="http://schemas.microsoft.com/office/drawing/2014/main" id="{870D7446-56EB-4863-99BE-DE0FD11A7D22}"/>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13" name="Straight Connector 112">
                    <a:extLst>
                      <a:ext uri="{FF2B5EF4-FFF2-40B4-BE49-F238E27FC236}">
                        <a16:creationId xmlns:a16="http://schemas.microsoft.com/office/drawing/2014/main" id="{EA277FAE-8BDE-47F1-AEE8-B5061599042B}"/>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114" name="Straight Connector 113">
                    <a:extLst>
                      <a:ext uri="{FF2B5EF4-FFF2-40B4-BE49-F238E27FC236}">
                        <a16:creationId xmlns:a16="http://schemas.microsoft.com/office/drawing/2014/main" id="{6C3F8D81-350D-44F0-82E1-3FBAB3C86282}"/>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71" name="Group 70">
                  <a:extLst>
                    <a:ext uri="{FF2B5EF4-FFF2-40B4-BE49-F238E27FC236}">
                      <a16:creationId xmlns:a16="http://schemas.microsoft.com/office/drawing/2014/main" id="{509A7D66-C4FB-42D5-9A8C-F5047B122950}"/>
                    </a:ext>
                  </a:extLst>
                </p:cNvPr>
                <p:cNvGrpSpPr>
                  <a:grpSpLocks/>
                </p:cNvGrpSpPr>
                <p:nvPr/>
              </p:nvGrpSpPr>
              <p:grpSpPr bwMode="auto">
                <a:xfrm>
                  <a:off x="340179" y="859971"/>
                  <a:ext cx="323216" cy="859157"/>
                  <a:chOff x="274032" y="0"/>
                  <a:chExt cx="324397" cy="860113"/>
                </a:xfrm>
              </p:grpSpPr>
              <p:sp>
                <p:nvSpPr>
                  <p:cNvPr id="77" name="Rectangle 76">
                    <a:extLst>
                      <a:ext uri="{FF2B5EF4-FFF2-40B4-BE49-F238E27FC236}">
                        <a16:creationId xmlns:a16="http://schemas.microsoft.com/office/drawing/2014/main" id="{A181C384-487B-4857-B626-52775A6B1670}"/>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78" name="Group 77">
                    <a:extLst>
                      <a:ext uri="{FF2B5EF4-FFF2-40B4-BE49-F238E27FC236}">
                        <a16:creationId xmlns:a16="http://schemas.microsoft.com/office/drawing/2014/main" id="{78242112-3042-4540-BF51-C6A0D2BA2E94}"/>
                      </a:ext>
                    </a:extLst>
                  </p:cNvPr>
                  <p:cNvGrpSpPr>
                    <a:grpSpLocks/>
                  </p:cNvGrpSpPr>
                  <p:nvPr/>
                </p:nvGrpSpPr>
                <p:grpSpPr bwMode="auto">
                  <a:xfrm>
                    <a:off x="274032" y="0"/>
                    <a:ext cx="324397" cy="860113"/>
                    <a:chOff x="274032" y="0"/>
                    <a:chExt cx="324397" cy="860113"/>
                  </a:xfrm>
                </p:grpSpPr>
                <p:cxnSp>
                  <p:nvCxnSpPr>
                    <p:cNvPr id="79" name="AutoShape 860">
                      <a:extLst>
                        <a:ext uri="{FF2B5EF4-FFF2-40B4-BE49-F238E27FC236}">
                          <a16:creationId xmlns:a16="http://schemas.microsoft.com/office/drawing/2014/main" id="{D3031754-685D-4DF3-8180-E22DB5FEB489}"/>
                        </a:ext>
                      </a:extLst>
                    </p:cNvPr>
                    <p:cNvCxnSpPr>
                      <a:cxnSpLocks noChangeShapeType="1"/>
                    </p:cNvCxnSpPr>
                    <p:nvPr/>
                  </p:nvCxnSpPr>
                  <p:spPr bwMode="auto">
                    <a:xfrm>
                      <a:off x="368851"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80" name="AutoShape 862">
                      <a:extLst>
                        <a:ext uri="{FF2B5EF4-FFF2-40B4-BE49-F238E27FC236}">
                          <a16:creationId xmlns:a16="http://schemas.microsoft.com/office/drawing/2014/main" id="{F44D5E2A-409C-4FE2-8D06-1043E5D2A947}"/>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81" name="Text Box 864">
                      <a:extLst>
                        <a:ext uri="{FF2B5EF4-FFF2-40B4-BE49-F238E27FC236}">
                          <a16:creationId xmlns:a16="http://schemas.microsoft.com/office/drawing/2014/main" id="{5A62B92A-237E-4B0A-8D8B-C69A5F537DE9}"/>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82" name="Line 866">
                      <a:extLst>
                        <a:ext uri="{FF2B5EF4-FFF2-40B4-BE49-F238E27FC236}">
                          <a16:creationId xmlns:a16="http://schemas.microsoft.com/office/drawing/2014/main" id="{28FAE61A-1BEF-4CB3-9631-9761963CA0AE}"/>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83" name="Oval 82">
                      <a:extLst>
                        <a:ext uri="{FF2B5EF4-FFF2-40B4-BE49-F238E27FC236}">
                          <a16:creationId xmlns:a16="http://schemas.microsoft.com/office/drawing/2014/main" id="{0FDD381D-FA7B-441D-A243-187B7F2C1CA5}"/>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84" name="Oval 83">
                      <a:extLst>
                        <a:ext uri="{FF2B5EF4-FFF2-40B4-BE49-F238E27FC236}">
                          <a16:creationId xmlns:a16="http://schemas.microsoft.com/office/drawing/2014/main" id="{163C5EC2-C934-4238-97FD-B2C0F1768A88}"/>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85" name="Straight Connector 84">
                      <a:extLst>
                        <a:ext uri="{FF2B5EF4-FFF2-40B4-BE49-F238E27FC236}">
                          <a16:creationId xmlns:a16="http://schemas.microsoft.com/office/drawing/2014/main" id="{952C5A87-EB7A-4011-9240-2FEAD6FC2C58}"/>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86" name="Straight Connector 85">
                      <a:extLst>
                        <a:ext uri="{FF2B5EF4-FFF2-40B4-BE49-F238E27FC236}">
                          <a16:creationId xmlns:a16="http://schemas.microsoft.com/office/drawing/2014/main" id="{1363D1FD-927F-444C-9D53-D993AE3C4C71}"/>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87" name="Straight Connector 86">
                      <a:extLst>
                        <a:ext uri="{FF2B5EF4-FFF2-40B4-BE49-F238E27FC236}">
                          <a16:creationId xmlns:a16="http://schemas.microsoft.com/office/drawing/2014/main" id="{9787B5D3-9E89-4C97-BDB5-8AD255AFF701}"/>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88" name="Straight Connector 87">
                      <a:extLst>
                        <a:ext uri="{FF2B5EF4-FFF2-40B4-BE49-F238E27FC236}">
                          <a16:creationId xmlns:a16="http://schemas.microsoft.com/office/drawing/2014/main" id="{FA21D0FE-DFB6-4B0F-B07D-ECCF5CA8F0C5}"/>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89" name="Straight Connector 88">
                      <a:extLst>
                        <a:ext uri="{FF2B5EF4-FFF2-40B4-BE49-F238E27FC236}">
                          <a16:creationId xmlns:a16="http://schemas.microsoft.com/office/drawing/2014/main" id="{B6E66360-0F21-4A53-87A5-BC757EC1F574}"/>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90" name="Straight Connector 89">
                      <a:extLst>
                        <a:ext uri="{FF2B5EF4-FFF2-40B4-BE49-F238E27FC236}">
                          <a16:creationId xmlns:a16="http://schemas.microsoft.com/office/drawing/2014/main" id="{CD318DBD-B415-4A11-AC89-C9FAFC2594BF}"/>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91" name="Straight Connector 90">
                      <a:extLst>
                        <a:ext uri="{FF2B5EF4-FFF2-40B4-BE49-F238E27FC236}">
                          <a16:creationId xmlns:a16="http://schemas.microsoft.com/office/drawing/2014/main" id="{93C48A88-A5EF-4A77-892F-98F202C1C5EE}"/>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92" name="Straight Connector 91">
                      <a:extLst>
                        <a:ext uri="{FF2B5EF4-FFF2-40B4-BE49-F238E27FC236}">
                          <a16:creationId xmlns:a16="http://schemas.microsoft.com/office/drawing/2014/main" id="{EEF015C5-4B2B-4802-AF33-0EEA7A42950E}"/>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93" name="Straight Connector 92">
                      <a:extLst>
                        <a:ext uri="{FF2B5EF4-FFF2-40B4-BE49-F238E27FC236}">
                          <a16:creationId xmlns:a16="http://schemas.microsoft.com/office/drawing/2014/main" id="{9DE317A3-BE43-45F3-B81D-5DF06D361542}"/>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94" name="Straight Connector 93">
                      <a:extLst>
                        <a:ext uri="{FF2B5EF4-FFF2-40B4-BE49-F238E27FC236}">
                          <a16:creationId xmlns:a16="http://schemas.microsoft.com/office/drawing/2014/main" id="{F6A6B001-3154-4E2D-835A-66171A16DAA7}"/>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72" name="Straight Connector 71">
                  <a:extLst>
                    <a:ext uri="{FF2B5EF4-FFF2-40B4-BE49-F238E27FC236}">
                      <a16:creationId xmlns:a16="http://schemas.microsoft.com/office/drawing/2014/main" id="{9C21BC82-CAEC-41C4-B416-F58D203DD7C4}"/>
                    </a:ext>
                  </a:extLst>
                </p:cNvPr>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73" name="Straight Connector 72">
                  <a:extLst>
                    <a:ext uri="{FF2B5EF4-FFF2-40B4-BE49-F238E27FC236}">
                      <a16:creationId xmlns:a16="http://schemas.microsoft.com/office/drawing/2014/main" id="{E73730E3-4F8E-4A97-A363-F1666F41E227}"/>
                    </a:ext>
                  </a:extLst>
                </p:cNvPr>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74" name="Flowchart: Merge 73">
                  <a:extLst>
                    <a:ext uri="{FF2B5EF4-FFF2-40B4-BE49-F238E27FC236}">
                      <a16:creationId xmlns:a16="http://schemas.microsoft.com/office/drawing/2014/main" id="{6557B532-E445-45D6-9AC5-36D717F6CC4A}"/>
                    </a:ext>
                  </a:extLst>
                </p:cNvPr>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75" name="Text Box 861">
                  <a:extLst>
                    <a:ext uri="{FF2B5EF4-FFF2-40B4-BE49-F238E27FC236}">
                      <a16:creationId xmlns:a16="http://schemas.microsoft.com/office/drawing/2014/main" id="{3428A0FB-1E61-4E1D-9F8E-31F5B464BD63}"/>
                    </a:ext>
                  </a:extLst>
                </p:cNvPr>
                <p:cNvSpPr txBox="1">
                  <a:spLocks noChangeArrowheads="1"/>
                </p:cNvSpPr>
                <p:nvPr/>
              </p:nvSpPr>
              <p:spPr bwMode="auto">
                <a:xfrm>
                  <a:off x="315508" y="1861761"/>
                  <a:ext cx="527982" cy="24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76" name="Straight Connector 75">
                  <a:extLst>
                    <a:ext uri="{FF2B5EF4-FFF2-40B4-BE49-F238E27FC236}">
                      <a16:creationId xmlns:a16="http://schemas.microsoft.com/office/drawing/2014/main" id="{E4E3797C-3FF4-4DDC-9E50-E99051DFF7B0}"/>
                    </a:ext>
                  </a:extLst>
                </p:cNvPr>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nvGrpSpPr>
              <p:cNvPr id="22" name="Group 21">
                <a:extLst>
                  <a:ext uri="{FF2B5EF4-FFF2-40B4-BE49-F238E27FC236}">
                    <a16:creationId xmlns:a16="http://schemas.microsoft.com/office/drawing/2014/main" id="{BE4D83F9-AC2E-4D31-AD12-DBEE1BB1C53A}"/>
                  </a:ext>
                </a:extLst>
              </p:cNvPr>
              <p:cNvGrpSpPr>
                <a:grpSpLocks/>
              </p:cNvGrpSpPr>
              <p:nvPr/>
            </p:nvGrpSpPr>
            <p:grpSpPr bwMode="auto">
              <a:xfrm>
                <a:off x="4137212" y="634811"/>
                <a:ext cx="719467" cy="2196631"/>
                <a:chOff x="0" y="-68918"/>
                <a:chExt cx="719467" cy="2196631"/>
              </a:xfrm>
            </p:grpSpPr>
            <p:sp>
              <p:nvSpPr>
                <p:cNvPr id="23" name="Text Box 861">
                  <a:extLst>
                    <a:ext uri="{FF2B5EF4-FFF2-40B4-BE49-F238E27FC236}">
                      <a16:creationId xmlns:a16="http://schemas.microsoft.com/office/drawing/2014/main" id="{447E33DA-5641-4CFD-AB75-7105A4D4D4E3}"/>
                    </a:ext>
                  </a:extLst>
                </p:cNvPr>
                <p:cNvSpPr txBox="1">
                  <a:spLocks noChangeArrowheads="1"/>
                </p:cNvSpPr>
                <p:nvPr/>
              </p:nvSpPr>
              <p:spPr bwMode="auto">
                <a:xfrm>
                  <a:off x="232108" y="-68918"/>
                  <a:ext cx="346368" cy="20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Vdd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grpSp>
              <p:nvGrpSpPr>
                <p:cNvPr id="24" name="Group 23">
                  <a:extLst>
                    <a:ext uri="{FF2B5EF4-FFF2-40B4-BE49-F238E27FC236}">
                      <a16:creationId xmlns:a16="http://schemas.microsoft.com/office/drawing/2014/main" id="{01877870-AF44-46F7-90A0-AD3DD0526252}"/>
                    </a:ext>
                  </a:extLst>
                </p:cNvPr>
                <p:cNvGrpSpPr>
                  <a:grpSpLocks/>
                </p:cNvGrpSpPr>
                <p:nvPr/>
              </p:nvGrpSpPr>
              <p:grpSpPr bwMode="auto">
                <a:xfrm>
                  <a:off x="0" y="144236"/>
                  <a:ext cx="591185" cy="848994"/>
                  <a:chOff x="0" y="70485"/>
                  <a:chExt cx="591605" cy="849735"/>
                </a:xfrm>
              </p:grpSpPr>
              <p:sp>
                <p:nvSpPr>
                  <p:cNvPr id="49" name="Text Box 859">
                    <a:extLst>
                      <a:ext uri="{FF2B5EF4-FFF2-40B4-BE49-F238E27FC236}">
                        <a16:creationId xmlns:a16="http://schemas.microsoft.com/office/drawing/2014/main" id="{A9434E98-F0DC-4D85-80B3-6A3A6096360E}"/>
                      </a:ext>
                    </a:extLst>
                  </p:cNvPr>
                  <p:cNvSpPr txBox="1">
                    <a:spLocks noChangeArrowheads="1"/>
                  </p:cNvSpPr>
                  <p:nvPr/>
                </p:nvSpPr>
                <p:spPr bwMode="auto">
                  <a:xfrm>
                    <a:off x="470535" y="762000"/>
                    <a:ext cx="121070" cy="15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0" name="AutoShape 860">
                    <a:extLst>
                      <a:ext uri="{FF2B5EF4-FFF2-40B4-BE49-F238E27FC236}">
                        <a16:creationId xmlns:a16="http://schemas.microsoft.com/office/drawing/2014/main" id="{45BD99FB-D599-42DD-88D7-DA5D8267DD93}"/>
                      </a:ext>
                    </a:extLst>
                  </p:cNvPr>
                  <p:cNvCxnSpPr>
                    <a:cxnSpLocks noChangeShapeType="1"/>
                  </p:cNvCxnSpPr>
                  <p:nvPr/>
                </p:nvCxnSpPr>
                <p:spPr bwMode="auto">
                  <a:xfrm>
                    <a:off x="438150" y="681990"/>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1" name="Text Box 861">
                    <a:extLst>
                      <a:ext uri="{FF2B5EF4-FFF2-40B4-BE49-F238E27FC236}">
                        <a16:creationId xmlns:a16="http://schemas.microsoft.com/office/drawing/2014/main" id="{4BA573D4-810F-4EB5-B118-222BDFB1F14D}"/>
                      </a:ext>
                    </a:extLst>
                  </p:cNvPr>
                  <p:cNvSpPr txBox="1">
                    <a:spLocks noChangeArrowheads="1"/>
                  </p:cNvSpPr>
                  <p:nvPr/>
                </p:nvSpPr>
                <p:spPr bwMode="auto">
                  <a:xfrm>
                    <a:off x="0" y="356235"/>
                    <a:ext cx="109779" cy="17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2" name="AutoShape 862">
                    <a:extLst>
                      <a:ext uri="{FF2B5EF4-FFF2-40B4-BE49-F238E27FC236}">
                        <a16:creationId xmlns:a16="http://schemas.microsoft.com/office/drawing/2014/main" id="{75888C3B-61BA-4337-8D24-373B2186A01F}"/>
                      </a:ext>
                    </a:extLst>
                  </p:cNvPr>
                  <p:cNvCxnSpPr>
                    <a:cxnSpLocks noChangeShapeType="1"/>
                  </p:cNvCxnSpPr>
                  <p:nvPr/>
                </p:nvCxnSpPr>
                <p:spPr bwMode="auto">
                  <a:xfrm>
                    <a:off x="438150" y="70485"/>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53" name="Line 863">
                    <a:extLst>
                      <a:ext uri="{FF2B5EF4-FFF2-40B4-BE49-F238E27FC236}">
                        <a16:creationId xmlns:a16="http://schemas.microsoft.com/office/drawing/2014/main" id="{3593159E-C736-4C03-8933-F84DEED1DB8A}"/>
                      </a:ext>
                    </a:extLst>
                  </p:cNvPr>
                  <p:cNvCxnSpPr>
                    <a:cxnSpLocks noChangeShapeType="1"/>
                  </p:cNvCxnSpPr>
                  <p:nvPr/>
                </p:nvCxnSpPr>
                <p:spPr bwMode="auto">
                  <a:xfrm rot="-5400000">
                    <a:off x="196215" y="388620"/>
                    <a:ext cx="0" cy="1320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54" name="Rectangle 53">
                    <a:extLst>
                      <a:ext uri="{FF2B5EF4-FFF2-40B4-BE49-F238E27FC236}">
                        <a16:creationId xmlns:a16="http://schemas.microsoft.com/office/drawing/2014/main" id="{0CD93028-9A36-419D-8BB6-C21A31CCA1BE}"/>
                      </a:ext>
                    </a:extLst>
                  </p:cNvPr>
                  <p:cNvSpPr>
                    <a:spLocks noChangeArrowheads="1"/>
                  </p:cNvSpPr>
                  <p:nvPr/>
                </p:nvSpPr>
                <p:spPr bwMode="auto">
                  <a:xfrm>
                    <a:off x="375285" y="243840"/>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5" name="Line 866">
                    <a:extLst>
                      <a:ext uri="{FF2B5EF4-FFF2-40B4-BE49-F238E27FC236}">
                        <a16:creationId xmlns:a16="http://schemas.microsoft.com/office/drawing/2014/main" id="{E9E9E435-0948-4759-989E-509BDD774BD3}"/>
                      </a:ext>
                    </a:extLst>
                  </p:cNvPr>
                  <p:cNvCxnSpPr>
                    <a:cxnSpLocks noChangeShapeType="1"/>
                  </p:cNvCxnSpPr>
                  <p:nvPr/>
                </p:nvCxnSpPr>
                <p:spPr bwMode="auto">
                  <a:xfrm>
                    <a:off x="339090" y="318135"/>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56" name="Oval 55">
                    <a:extLst>
                      <a:ext uri="{FF2B5EF4-FFF2-40B4-BE49-F238E27FC236}">
                        <a16:creationId xmlns:a16="http://schemas.microsoft.com/office/drawing/2014/main" id="{3477804A-B63A-419F-8CC3-406A6A65AB56}"/>
                      </a:ext>
                    </a:extLst>
                  </p:cNvPr>
                  <p:cNvSpPr>
                    <a:spLocks noChangeArrowheads="1"/>
                  </p:cNvSpPr>
                  <p:nvPr/>
                </p:nvSpPr>
                <p:spPr bwMode="auto">
                  <a:xfrm>
                    <a:off x="268605" y="426720"/>
                    <a:ext cx="54388" cy="54388"/>
                  </a:xfrm>
                  <a:prstGeom prst="ellipse">
                    <a:avLst/>
                  </a:prstGeom>
                  <a:noFill/>
                  <a:ln w="12700" cap="flat" cmpd="sng" algn="ctr">
                    <a:solidFill>
                      <a:srgbClr val="2F528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7" name="Oval 56">
                    <a:extLst>
                      <a:ext uri="{FF2B5EF4-FFF2-40B4-BE49-F238E27FC236}">
                        <a16:creationId xmlns:a16="http://schemas.microsoft.com/office/drawing/2014/main" id="{B44F449E-8AF3-4F1A-8BE0-68F760AF2EEE}"/>
                      </a:ext>
                    </a:extLst>
                  </p:cNvPr>
                  <p:cNvSpPr>
                    <a:spLocks noChangeArrowheads="1"/>
                  </p:cNvSpPr>
                  <p:nvPr/>
                </p:nvSpPr>
                <p:spPr bwMode="auto">
                  <a:xfrm>
                    <a:off x="375285" y="222885"/>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58" name="Oval 57">
                    <a:extLst>
                      <a:ext uri="{FF2B5EF4-FFF2-40B4-BE49-F238E27FC236}">
                        <a16:creationId xmlns:a16="http://schemas.microsoft.com/office/drawing/2014/main" id="{380CE1F0-D74E-4A6B-8E86-2F12B543B058}"/>
                      </a:ext>
                    </a:extLst>
                  </p:cNvPr>
                  <p:cNvSpPr>
                    <a:spLocks noChangeArrowheads="1"/>
                  </p:cNvSpPr>
                  <p:nvPr/>
                </p:nvSpPr>
                <p:spPr bwMode="auto">
                  <a:xfrm>
                    <a:off x="375285" y="65913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59" name="Straight Connector 58">
                    <a:extLst>
                      <a:ext uri="{FF2B5EF4-FFF2-40B4-BE49-F238E27FC236}">
                        <a16:creationId xmlns:a16="http://schemas.microsoft.com/office/drawing/2014/main" id="{845F550C-C550-4B10-8AC6-AD2BD35A75C0}"/>
                      </a:ext>
                    </a:extLst>
                  </p:cNvPr>
                  <p:cNvCxnSpPr>
                    <a:cxnSpLocks noChangeShapeType="1"/>
                  </p:cNvCxnSpPr>
                  <p:nvPr/>
                </p:nvCxnSpPr>
                <p:spPr bwMode="auto">
                  <a:xfrm>
                    <a:off x="379095" y="27432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0" name="Straight Connector 59">
                    <a:extLst>
                      <a:ext uri="{FF2B5EF4-FFF2-40B4-BE49-F238E27FC236}">
                        <a16:creationId xmlns:a16="http://schemas.microsoft.com/office/drawing/2014/main" id="{82259C24-FFC2-4107-8532-CE072ACDDD84}"/>
                      </a:ext>
                    </a:extLst>
                  </p:cNvPr>
                  <p:cNvCxnSpPr>
                    <a:cxnSpLocks noChangeShapeType="1"/>
                  </p:cNvCxnSpPr>
                  <p:nvPr/>
                </p:nvCxnSpPr>
                <p:spPr bwMode="auto">
                  <a:xfrm>
                    <a:off x="379095" y="346709"/>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1" name="Straight Connector 60">
                    <a:extLst>
                      <a:ext uri="{FF2B5EF4-FFF2-40B4-BE49-F238E27FC236}">
                        <a16:creationId xmlns:a16="http://schemas.microsoft.com/office/drawing/2014/main" id="{0BBAF21A-CD89-477C-8D39-BB8C9FA77104}"/>
                      </a:ext>
                    </a:extLst>
                  </p:cNvPr>
                  <p:cNvCxnSpPr>
                    <a:cxnSpLocks noChangeShapeType="1"/>
                  </p:cNvCxnSpPr>
                  <p:nvPr/>
                </p:nvCxnSpPr>
                <p:spPr bwMode="auto">
                  <a:xfrm>
                    <a:off x="379095" y="422910"/>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2" name="Straight Connector 61">
                    <a:extLst>
                      <a:ext uri="{FF2B5EF4-FFF2-40B4-BE49-F238E27FC236}">
                        <a16:creationId xmlns:a16="http://schemas.microsoft.com/office/drawing/2014/main" id="{6D2E1034-1074-4BE6-A904-9D7109B690DE}"/>
                      </a:ext>
                    </a:extLst>
                  </p:cNvPr>
                  <p:cNvCxnSpPr>
                    <a:cxnSpLocks noChangeShapeType="1"/>
                  </p:cNvCxnSpPr>
                  <p:nvPr/>
                </p:nvCxnSpPr>
                <p:spPr bwMode="auto">
                  <a:xfrm>
                    <a:off x="379095" y="5048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3" name="Straight Connector 62">
                    <a:extLst>
                      <a:ext uri="{FF2B5EF4-FFF2-40B4-BE49-F238E27FC236}">
                        <a16:creationId xmlns:a16="http://schemas.microsoft.com/office/drawing/2014/main" id="{F7F46009-5D26-4940-BBF3-54DDA2978CB3}"/>
                      </a:ext>
                    </a:extLst>
                  </p:cNvPr>
                  <p:cNvCxnSpPr>
                    <a:cxnSpLocks noChangeShapeType="1"/>
                  </p:cNvCxnSpPr>
                  <p:nvPr/>
                </p:nvCxnSpPr>
                <p:spPr bwMode="auto">
                  <a:xfrm>
                    <a:off x="375285" y="58102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4" name="Straight Connector 63">
                    <a:extLst>
                      <a:ext uri="{FF2B5EF4-FFF2-40B4-BE49-F238E27FC236}">
                        <a16:creationId xmlns:a16="http://schemas.microsoft.com/office/drawing/2014/main" id="{1114B05D-BCEC-4F14-A33F-2675CE4C51DD}"/>
                      </a:ext>
                    </a:extLst>
                  </p:cNvPr>
                  <p:cNvCxnSpPr>
                    <a:cxnSpLocks noChangeShapeType="1"/>
                  </p:cNvCxnSpPr>
                  <p:nvPr/>
                </p:nvCxnSpPr>
                <p:spPr bwMode="auto">
                  <a:xfrm flipH="1">
                    <a:off x="381000" y="2667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5" name="Straight Connector 64">
                    <a:extLst>
                      <a:ext uri="{FF2B5EF4-FFF2-40B4-BE49-F238E27FC236}">
                        <a16:creationId xmlns:a16="http://schemas.microsoft.com/office/drawing/2014/main" id="{8A7481BA-5705-4F80-92A1-0BACB0B77387}"/>
                      </a:ext>
                    </a:extLst>
                  </p:cNvPr>
                  <p:cNvCxnSpPr>
                    <a:cxnSpLocks noChangeShapeType="1"/>
                  </p:cNvCxnSpPr>
                  <p:nvPr/>
                </p:nvCxnSpPr>
                <p:spPr bwMode="auto">
                  <a:xfrm flipH="1">
                    <a:off x="381000" y="342900"/>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6" name="Straight Connector 65">
                    <a:extLst>
                      <a:ext uri="{FF2B5EF4-FFF2-40B4-BE49-F238E27FC236}">
                        <a16:creationId xmlns:a16="http://schemas.microsoft.com/office/drawing/2014/main" id="{0DF8C885-CAFB-41EE-9302-D12CE50FF8F6}"/>
                      </a:ext>
                    </a:extLst>
                  </p:cNvPr>
                  <p:cNvCxnSpPr>
                    <a:cxnSpLocks noChangeShapeType="1"/>
                  </p:cNvCxnSpPr>
                  <p:nvPr/>
                </p:nvCxnSpPr>
                <p:spPr bwMode="auto">
                  <a:xfrm flipH="1">
                    <a:off x="379095" y="4210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7" name="Straight Connector 66">
                    <a:extLst>
                      <a:ext uri="{FF2B5EF4-FFF2-40B4-BE49-F238E27FC236}">
                        <a16:creationId xmlns:a16="http://schemas.microsoft.com/office/drawing/2014/main" id="{EFD15F44-1ED3-4610-85C2-04B3E5860FE8}"/>
                      </a:ext>
                    </a:extLst>
                  </p:cNvPr>
                  <p:cNvCxnSpPr>
                    <a:cxnSpLocks noChangeShapeType="1"/>
                  </p:cNvCxnSpPr>
                  <p:nvPr/>
                </p:nvCxnSpPr>
                <p:spPr bwMode="auto">
                  <a:xfrm flipH="1">
                    <a:off x="381000" y="4972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68" name="Straight Connector 67">
                    <a:extLst>
                      <a:ext uri="{FF2B5EF4-FFF2-40B4-BE49-F238E27FC236}">
                        <a16:creationId xmlns:a16="http://schemas.microsoft.com/office/drawing/2014/main" id="{21CEE286-D09D-4073-A367-E5A7A7189576}"/>
                      </a:ext>
                    </a:extLst>
                  </p:cNvPr>
                  <p:cNvCxnSpPr>
                    <a:cxnSpLocks noChangeShapeType="1"/>
                  </p:cNvCxnSpPr>
                  <p:nvPr/>
                </p:nvCxnSpPr>
                <p:spPr bwMode="auto">
                  <a:xfrm flipH="1">
                    <a:off x="381000" y="573405"/>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nvGrpSpPr>
                <p:cNvPr id="25" name="Group 24">
                  <a:extLst>
                    <a:ext uri="{FF2B5EF4-FFF2-40B4-BE49-F238E27FC236}">
                      <a16:creationId xmlns:a16="http://schemas.microsoft.com/office/drawing/2014/main" id="{8507F618-4FBC-43D1-ADF3-9E76B60F347F}"/>
                    </a:ext>
                  </a:extLst>
                </p:cNvPr>
                <p:cNvGrpSpPr>
                  <a:grpSpLocks/>
                </p:cNvGrpSpPr>
                <p:nvPr/>
              </p:nvGrpSpPr>
              <p:grpSpPr bwMode="auto">
                <a:xfrm>
                  <a:off x="340179" y="859971"/>
                  <a:ext cx="323216" cy="859157"/>
                  <a:chOff x="274032" y="0"/>
                  <a:chExt cx="324397" cy="860113"/>
                </a:xfrm>
              </p:grpSpPr>
              <p:sp>
                <p:nvSpPr>
                  <p:cNvPr id="31" name="Rectangle 30">
                    <a:extLst>
                      <a:ext uri="{FF2B5EF4-FFF2-40B4-BE49-F238E27FC236}">
                        <a16:creationId xmlns:a16="http://schemas.microsoft.com/office/drawing/2014/main" id="{DFA7FC74-9620-481A-B640-A32EB736F08A}"/>
                      </a:ext>
                    </a:extLst>
                  </p:cNvPr>
                  <p:cNvSpPr>
                    <a:spLocks noChangeArrowheads="1"/>
                  </p:cNvSpPr>
                  <p:nvPr/>
                </p:nvSpPr>
                <p:spPr bwMode="auto">
                  <a:xfrm>
                    <a:off x="308646" y="242302"/>
                    <a:ext cx="121697" cy="430330"/>
                  </a:xfrm>
                  <a:prstGeom prst="rect">
                    <a:avLst/>
                  </a:prstGeom>
                  <a:solidFill>
                    <a:srgbClr val="FFFFFF"/>
                  </a:solidFill>
                  <a:ln w="9525">
                    <a:solidFill>
                      <a:srgbClr val="000099"/>
                    </a:solidFill>
                    <a:miter lim="800000"/>
                    <a:headEnd/>
                    <a:tailEnd/>
                  </a:ln>
                </p:spPr>
                <p:txBody>
                  <a:bodyPr rot="0" vert="horz" wrap="square" lIns="91440" tIns="45720" rIns="91440" bIns="45720" anchor="t" anchorCtr="0" upright="1">
                    <a:noAutofit/>
                  </a:bodyPr>
                  <a:lstStyle/>
                  <a:p>
                    <a:endParaRPr lang="en-IN" sz="1200">
                      <a:latin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3167EC4F-48B8-4195-A980-DCB52C09C9DA}"/>
                      </a:ext>
                    </a:extLst>
                  </p:cNvPr>
                  <p:cNvGrpSpPr>
                    <a:grpSpLocks/>
                  </p:cNvGrpSpPr>
                  <p:nvPr/>
                </p:nvGrpSpPr>
                <p:grpSpPr bwMode="auto">
                  <a:xfrm>
                    <a:off x="274032" y="0"/>
                    <a:ext cx="324397" cy="860113"/>
                    <a:chOff x="274032" y="0"/>
                    <a:chExt cx="324397" cy="860113"/>
                  </a:xfrm>
                </p:grpSpPr>
                <p:cxnSp>
                  <p:nvCxnSpPr>
                    <p:cNvPr id="33" name="AutoShape 860">
                      <a:extLst>
                        <a:ext uri="{FF2B5EF4-FFF2-40B4-BE49-F238E27FC236}">
                          <a16:creationId xmlns:a16="http://schemas.microsoft.com/office/drawing/2014/main" id="{166A1790-5D77-4D4A-A065-7D77BAE1F162}"/>
                        </a:ext>
                      </a:extLst>
                    </p:cNvPr>
                    <p:cNvCxnSpPr>
                      <a:cxnSpLocks noChangeShapeType="1"/>
                    </p:cNvCxnSpPr>
                    <p:nvPr/>
                  </p:nvCxnSpPr>
                  <p:spPr bwMode="auto">
                    <a:xfrm>
                      <a:off x="368851" y="680752"/>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4" name="AutoShape 862">
                      <a:extLst>
                        <a:ext uri="{FF2B5EF4-FFF2-40B4-BE49-F238E27FC236}">
                          <a16:creationId xmlns:a16="http://schemas.microsoft.com/office/drawing/2014/main" id="{E352517F-5397-4557-9786-F5352D6C9629}"/>
                        </a:ext>
                      </a:extLst>
                    </p:cNvPr>
                    <p:cNvCxnSpPr>
                      <a:cxnSpLocks noChangeShapeType="1"/>
                    </p:cNvCxnSpPr>
                    <p:nvPr/>
                  </p:nvCxnSpPr>
                  <p:spPr bwMode="auto">
                    <a:xfrm>
                      <a:off x="372106" y="69229"/>
                      <a:ext cx="0" cy="17936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5" name="Text Box 864">
                      <a:extLst>
                        <a:ext uri="{FF2B5EF4-FFF2-40B4-BE49-F238E27FC236}">
                          <a16:creationId xmlns:a16="http://schemas.microsoft.com/office/drawing/2014/main" id="{74F79B8F-58AC-45B9-8395-BA5EFA8F53D7}"/>
                        </a:ext>
                      </a:extLst>
                    </p:cNvPr>
                    <p:cNvSpPr txBox="1">
                      <a:spLocks noChangeArrowheads="1"/>
                    </p:cNvSpPr>
                    <p:nvPr/>
                  </p:nvSpPr>
                  <p:spPr bwMode="auto">
                    <a:xfrm>
                      <a:off x="395182" y="0"/>
                      <a:ext cx="203247" cy="16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ctr" hangingPunct="0">
                        <a:lnSpc>
                          <a:spcPts val="1200"/>
                        </a:lnSpc>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6" name="Line 866">
                      <a:extLst>
                        <a:ext uri="{FF2B5EF4-FFF2-40B4-BE49-F238E27FC236}">
                          <a16:creationId xmlns:a16="http://schemas.microsoft.com/office/drawing/2014/main" id="{0270B9D3-C392-428A-9BF6-532294D29A26}"/>
                        </a:ext>
                      </a:extLst>
                    </p:cNvPr>
                    <p:cNvCxnSpPr>
                      <a:cxnSpLocks noChangeShapeType="1"/>
                    </p:cNvCxnSpPr>
                    <p:nvPr/>
                  </p:nvCxnSpPr>
                  <p:spPr bwMode="auto">
                    <a:xfrm>
                      <a:off x="274032" y="317300"/>
                      <a:ext cx="0" cy="27415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37" name="Oval 36">
                      <a:extLst>
                        <a:ext uri="{FF2B5EF4-FFF2-40B4-BE49-F238E27FC236}">
                          <a16:creationId xmlns:a16="http://schemas.microsoft.com/office/drawing/2014/main" id="{B03F4E04-E25E-43C0-A76C-3CD450EE9A78}"/>
                        </a:ext>
                      </a:extLst>
                    </p:cNvPr>
                    <p:cNvSpPr>
                      <a:spLocks noChangeArrowheads="1"/>
                    </p:cNvSpPr>
                    <p:nvPr/>
                  </p:nvSpPr>
                  <p:spPr bwMode="auto">
                    <a:xfrm>
                      <a:off x="308646" y="222110"/>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E98472CD-B75C-4C16-997E-AD44B8C4F583}"/>
                        </a:ext>
                      </a:extLst>
                    </p:cNvPr>
                    <p:cNvSpPr>
                      <a:spLocks noChangeArrowheads="1"/>
                    </p:cNvSpPr>
                    <p:nvPr/>
                  </p:nvSpPr>
                  <p:spPr bwMode="auto">
                    <a:xfrm>
                      <a:off x="308646" y="657676"/>
                      <a:ext cx="119380" cy="45719"/>
                    </a:xfrm>
                    <a:prstGeom prst="ellipse">
                      <a:avLst/>
                    </a:prstGeom>
                    <a:solidFill>
                      <a:srgbClr val="4472C4"/>
                    </a:solidFill>
                    <a:ln w="12700" cap="flat" cmpd="sng" algn="ctr">
                      <a:solidFill>
                        <a:srgbClr val="2F528F"/>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B93C4484-61A7-490D-B6E2-174B9A9DC54B}"/>
                        </a:ext>
                      </a:extLst>
                    </p:cNvPr>
                    <p:cNvCxnSpPr>
                      <a:cxnSpLocks noChangeShapeType="1"/>
                    </p:cNvCxnSpPr>
                    <p:nvPr/>
                  </p:nvCxnSpPr>
                  <p:spPr bwMode="auto">
                    <a:xfrm>
                      <a:off x="311531" y="274032"/>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0" name="Straight Connector 39">
                      <a:extLst>
                        <a:ext uri="{FF2B5EF4-FFF2-40B4-BE49-F238E27FC236}">
                          <a16:creationId xmlns:a16="http://schemas.microsoft.com/office/drawing/2014/main" id="{C89688F3-8CFF-4401-80E1-5065CAAE318A}"/>
                        </a:ext>
                      </a:extLst>
                    </p:cNvPr>
                    <p:cNvCxnSpPr>
                      <a:cxnSpLocks noChangeShapeType="1"/>
                    </p:cNvCxnSpPr>
                    <p:nvPr/>
                  </p:nvCxnSpPr>
                  <p:spPr bwMode="auto">
                    <a:xfrm>
                      <a:off x="311531" y="346146"/>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1" name="Straight Connector 40">
                      <a:extLst>
                        <a:ext uri="{FF2B5EF4-FFF2-40B4-BE49-F238E27FC236}">
                          <a16:creationId xmlns:a16="http://schemas.microsoft.com/office/drawing/2014/main" id="{7C5ED2B7-2462-4249-8C21-976C1A168A23}"/>
                        </a:ext>
                      </a:extLst>
                    </p:cNvPr>
                    <p:cNvCxnSpPr>
                      <a:cxnSpLocks noChangeShapeType="1"/>
                    </p:cNvCxnSpPr>
                    <p:nvPr/>
                  </p:nvCxnSpPr>
                  <p:spPr bwMode="auto">
                    <a:xfrm>
                      <a:off x="311531" y="424028"/>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2" name="Straight Connector 41">
                      <a:extLst>
                        <a:ext uri="{FF2B5EF4-FFF2-40B4-BE49-F238E27FC236}">
                          <a16:creationId xmlns:a16="http://schemas.microsoft.com/office/drawing/2014/main" id="{2A3E2E12-BCB5-458A-975C-6328CCA846DC}"/>
                        </a:ext>
                      </a:extLst>
                    </p:cNvPr>
                    <p:cNvCxnSpPr>
                      <a:cxnSpLocks noChangeShapeType="1"/>
                    </p:cNvCxnSpPr>
                    <p:nvPr/>
                  </p:nvCxnSpPr>
                  <p:spPr bwMode="auto">
                    <a:xfrm>
                      <a:off x="311531" y="504795"/>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3" name="Straight Connector 42">
                      <a:extLst>
                        <a:ext uri="{FF2B5EF4-FFF2-40B4-BE49-F238E27FC236}">
                          <a16:creationId xmlns:a16="http://schemas.microsoft.com/office/drawing/2014/main" id="{22FE4531-7286-4DDA-A147-4C96FCEB1151}"/>
                        </a:ext>
                      </a:extLst>
                    </p:cNvPr>
                    <p:cNvCxnSpPr>
                      <a:cxnSpLocks noChangeShapeType="1"/>
                    </p:cNvCxnSpPr>
                    <p:nvPr/>
                  </p:nvCxnSpPr>
                  <p:spPr bwMode="auto">
                    <a:xfrm>
                      <a:off x="308646" y="579793"/>
                      <a:ext cx="115570" cy="76200"/>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4" name="Straight Connector 43">
                      <a:extLst>
                        <a:ext uri="{FF2B5EF4-FFF2-40B4-BE49-F238E27FC236}">
                          <a16:creationId xmlns:a16="http://schemas.microsoft.com/office/drawing/2014/main" id="{ED112AB7-0AA3-4689-A2E7-1840FABE9384}"/>
                        </a:ext>
                      </a:extLst>
                    </p:cNvPr>
                    <p:cNvCxnSpPr>
                      <a:cxnSpLocks noChangeShapeType="1"/>
                    </p:cNvCxnSpPr>
                    <p:nvPr/>
                  </p:nvCxnSpPr>
                  <p:spPr bwMode="auto">
                    <a:xfrm flipH="1">
                      <a:off x="314415" y="265378"/>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5" name="Straight Connector 44">
                      <a:extLst>
                        <a:ext uri="{FF2B5EF4-FFF2-40B4-BE49-F238E27FC236}">
                          <a16:creationId xmlns:a16="http://schemas.microsoft.com/office/drawing/2014/main" id="{01A39C0F-6207-43FB-A3ED-9A1CBA07A474}"/>
                        </a:ext>
                      </a:extLst>
                    </p:cNvPr>
                    <p:cNvCxnSpPr>
                      <a:cxnSpLocks noChangeShapeType="1"/>
                    </p:cNvCxnSpPr>
                    <p:nvPr/>
                  </p:nvCxnSpPr>
                  <p:spPr bwMode="auto">
                    <a:xfrm flipH="1">
                      <a:off x="314415" y="343261"/>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6" name="Straight Connector 45">
                      <a:extLst>
                        <a:ext uri="{FF2B5EF4-FFF2-40B4-BE49-F238E27FC236}">
                          <a16:creationId xmlns:a16="http://schemas.microsoft.com/office/drawing/2014/main" id="{9555D604-CD17-4ED1-B6F1-C6B01EB16302}"/>
                        </a:ext>
                      </a:extLst>
                    </p:cNvPr>
                    <p:cNvCxnSpPr>
                      <a:cxnSpLocks noChangeShapeType="1"/>
                    </p:cNvCxnSpPr>
                    <p:nvPr/>
                  </p:nvCxnSpPr>
                  <p:spPr bwMode="auto">
                    <a:xfrm flipH="1">
                      <a:off x="311531" y="42114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7" name="Straight Connector 46">
                      <a:extLst>
                        <a:ext uri="{FF2B5EF4-FFF2-40B4-BE49-F238E27FC236}">
                          <a16:creationId xmlns:a16="http://schemas.microsoft.com/office/drawing/2014/main" id="{43B4F8E9-65B8-4170-9274-31A93E79DAEB}"/>
                        </a:ext>
                      </a:extLst>
                    </p:cNvPr>
                    <p:cNvCxnSpPr>
                      <a:cxnSpLocks noChangeShapeType="1"/>
                    </p:cNvCxnSpPr>
                    <p:nvPr/>
                  </p:nvCxnSpPr>
                  <p:spPr bwMode="auto">
                    <a:xfrm flipH="1">
                      <a:off x="314415" y="496142"/>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cxnSp>
                  <p:nvCxnSpPr>
                    <p:cNvPr id="48" name="Straight Connector 47">
                      <a:extLst>
                        <a:ext uri="{FF2B5EF4-FFF2-40B4-BE49-F238E27FC236}">
                          <a16:creationId xmlns:a16="http://schemas.microsoft.com/office/drawing/2014/main" id="{CCEA709A-D1B1-4425-A305-F7D8E8F1546D}"/>
                        </a:ext>
                      </a:extLst>
                    </p:cNvPr>
                    <p:cNvCxnSpPr>
                      <a:cxnSpLocks noChangeShapeType="1"/>
                    </p:cNvCxnSpPr>
                    <p:nvPr/>
                  </p:nvCxnSpPr>
                  <p:spPr bwMode="auto">
                    <a:xfrm flipH="1">
                      <a:off x="314415" y="574024"/>
                      <a:ext cx="112395" cy="85725"/>
                    </a:xfrm>
                    <a:prstGeom prst="line">
                      <a:avLst/>
                    </a:prstGeom>
                    <a:noFill/>
                    <a:ln w="6350" cap="flat" cmpd="sng" algn="ctr">
                      <a:solidFill>
                        <a:srgbClr val="4472C4"/>
                      </a:solidFill>
                      <a:prstDash val="solid"/>
                      <a:miter lim="800000"/>
                      <a:headEnd/>
                      <a:tailEnd/>
                    </a:ln>
                    <a:extLst>
                      <a:ext uri="{909E8E84-426E-40DD-AFC4-6F175D3DCCD1}">
                        <a14:hiddenFill xmlns:a14="http://schemas.microsoft.com/office/drawing/2010/main">
                          <a:noFill/>
                        </a14:hiddenFill>
                      </a:ext>
                    </a:extLst>
                  </p:spPr>
                </p:cxnSp>
              </p:grpSp>
            </p:grpSp>
            <p:cxnSp>
              <p:nvCxnSpPr>
                <p:cNvPr id="26" name="Straight Connector 25">
                  <a:extLst>
                    <a:ext uri="{FF2B5EF4-FFF2-40B4-BE49-F238E27FC236}">
                      <a16:creationId xmlns:a16="http://schemas.microsoft.com/office/drawing/2014/main" id="{DF3D4DFF-C365-4DA3-B945-69226C88753B}"/>
                    </a:ext>
                  </a:extLst>
                </p:cNvPr>
                <p:cNvCxnSpPr>
                  <a:cxnSpLocks noChangeShapeType="1"/>
                </p:cNvCxnSpPr>
                <p:nvPr/>
              </p:nvCxnSpPr>
              <p:spPr bwMode="auto">
                <a:xfrm>
                  <a:off x="136071" y="525236"/>
                  <a:ext cx="0" cy="784225"/>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cxnSp>
              <p:nvCxnSpPr>
                <p:cNvPr id="27" name="Straight Connector 26">
                  <a:extLst>
                    <a:ext uri="{FF2B5EF4-FFF2-40B4-BE49-F238E27FC236}">
                      <a16:creationId xmlns:a16="http://schemas.microsoft.com/office/drawing/2014/main" id="{7A1EDBA7-7532-4CC4-8ACE-B83B163A176B}"/>
                    </a:ext>
                  </a:extLst>
                </p:cNvPr>
                <p:cNvCxnSpPr>
                  <a:cxnSpLocks noChangeShapeType="1"/>
                </p:cNvCxnSpPr>
                <p:nvPr/>
              </p:nvCxnSpPr>
              <p:spPr bwMode="auto">
                <a:xfrm>
                  <a:off x="130628" y="1309007"/>
                  <a:ext cx="195943"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sp>
              <p:nvSpPr>
                <p:cNvPr id="28" name="Flowchart: Merge 27">
                  <a:extLst>
                    <a:ext uri="{FF2B5EF4-FFF2-40B4-BE49-F238E27FC236}">
                      <a16:creationId xmlns:a16="http://schemas.microsoft.com/office/drawing/2014/main" id="{093EBA2A-CD05-40B0-A66A-E442AE20D737}"/>
                    </a:ext>
                  </a:extLst>
                </p:cNvPr>
                <p:cNvSpPr>
                  <a:spLocks noChangeArrowheads="1"/>
                </p:cNvSpPr>
                <p:nvPr/>
              </p:nvSpPr>
              <p:spPr bwMode="auto">
                <a:xfrm>
                  <a:off x="391886" y="1719943"/>
                  <a:ext cx="84455" cy="51435"/>
                </a:xfrm>
                <a:prstGeom prst="flowChartMerge">
                  <a:avLst/>
                </a:prstGeom>
                <a:solidFill>
                  <a:srgbClr val="FFFFFF"/>
                </a:solidFill>
                <a:ln w="12700" cap="flat" cmpd="sng" algn="ctr">
                  <a:solidFill>
                    <a:srgbClr val="000000"/>
                  </a:solidFill>
                  <a:prstDash val="solid"/>
                  <a:miter lim="800000"/>
                  <a:headEnd/>
                  <a:tailEnd/>
                </a:ln>
              </p:spPr>
              <p:txBody>
                <a:bodyPr rot="0" vert="horz" wrap="square" lIns="91440" tIns="45720" rIns="91440" bIns="45720" anchor="ctr" anchorCtr="0" upright="1">
                  <a:noAutofit/>
                </a:bodyPr>
                <a:lstStyle/>
                <a:p>
                  <a:endParaRPr lang="en-IN" sz="1200">
                    <a:latin typeface="Times New Roman" panose="02020603050405020304" pitchFamily="18" charset="0"/>
                    <a:cs typeface="Times New Roman" panose="02020603050405020304" pitchFamily="18" charset="0"/>
                  </a:endParaRPr>
                </a:p>
              </p:txBody>
            </p:sp>
            <p:sp>
              <p:nvSpPr>
                <p:cNvPr id="29" name="Text Box 861">
                  <a:extLst>
                    <a:ext uri="{FF2B5EF4-FFF2-40B4-BE49-F238E27FC236}">
                      <a16:creationId xmlns:a16="http://schemas.microsoft.com/office/drawing/2014/main" id="{86C0CE90-C532-4327-A293-5F92A662DB50}"/>
                    </a:ext>
                  </a:extLst>
                </p:cNvPr>
                <p:cNvSpPr txBox="1">
                  <a:spLocks noChangeArrowheads="1"/>
                </p:cNvSpPr>
                <p:nvPr/>
              </p:nvSpPr>
              <p:spPr bwMode="auto">
                <a:xfrm>
                  <a:off x="325992" y="1847937"/>
                  <a:ext cx="393475" cy="27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indent="144145" algn="just" hangingPunct="0">
                    <a:lnSpc>
                      <a:spcPts val="1200"/>
                    </a:lnSpc>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GND</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cxnSp>
              <p:nvCxnSpPr>
                <p:cNvPr id="30" name="Straight Connector 29">
                  <a:extLst>
                    <a:ext uri="{FF2B5EF4-FFF2-40B4-BE49-F238E27FC236}">
                      <a16:creationId xmlns:a16="http://schemas.microsoft.com/office/drawing/2014/main" id="{B013C97D-FCBC-4277-9568-DD3DABCFC25A}"/>
                    </a:ext>
                  </a:extLst>
                </p:cNvPr>
                <p:cNvCxnSpPr>
                  <a:cxnSpLocks noChangeShapeType="1"/>
                </p:cNvCxnSpPr>
                <p:nvPr/>
              </p:nvCxnSpPr>
              <p:spPr bwMode="auto">
                <a:xfrm>
                  <a:off x="310243" y="146957"/>
                  <a:ext cx="274865" cy="0"/>
                </a:xfrm>
                <a:prstGeom prst="line">
                  <a:avLst/>
                </a:prstGeom>
                <a:noFill/>
                <a:ln w="12700" cap="flat" cmpd="sng" algn="ctr">
                  <a:solidFill>
                    <a:srgbClr val="000000"/>
                  </a:solidFill>
                  <a:prstDash val="solid"/>
                  <a:miter lim="800000"/>
                  <a:headEnd/>
                  <a:tailEnd/>
                </a:ln>
                <a:extLst>
                  <a:ext uri="{909E8E84-426E-40DD-AFC4-6F175D3DCCD1}">
                    <a14:hiddenFill xmlns:a14="http://schemas.microsoft.com/office/drawing/2010/main">
                      <a:noFill/>
                    </a14:hiddenFill>
                  </a:ext>
                </a:extLst>
              </p:spPr>
            </p:cxnSp>
          </p:grpSp>
        </p:grpSp>
        <p:cxnSp>
          <p:nvCxnSpPr>
            <p:cNvPr id="11" name="AutoShape 343">
              <a:extLst>
                <a:ext uri="{FF2B5EF4-FFF2-40B4-BE49-F238E27FC236}">
                  <a16:creationId xmlns:a16="http://schemas.microsoft.com/office/drawing/2014/main" id="{7B7A4653-7201-46F0-8061-B416E4124874}"/>
                </a:ext>
              </a:extLst>
            </p:cNvPr>
            <p:cNvCxnSpPr>
              <a:cxnSpLocks noChangeShapeType="1"/>
            </p:cNvCxnSpPr>
            <p:nvPr/>
          </p:nvCxnSpPr>
          <p:spPr bwMode="auto">
            <a:xfrm>
              <a:off x="6403" y="1710"/>
              <a:ext cx="560" cy="0"/>
            </a:xfrm>
            <a:prstGeom prst="straightConnector1">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2" name="AutoShape 344">
              <a:extLst>
                <a:ext uri="{FF2B5EF4-FFF2-40B4-BE49-F238E27FC236}">
                  <a16:creationId xmlns:a16="http://schemas.microsoft.com/office/drawing/2014/main" id="{B4B9BE93-786F-41D7-AEB9-4E43FD9411E5}"/>
                </a:ext>
              </a:extLst>
            </p:cNvPr>
            <p:cNvCxnSpPr>
              <a:cxnSpLocks noChangeShapeType="1"/>
            </p:cNvCxnSpPr>
            <p:nvPr/>
          </p:nvCxnSpPr>
          <p:spPr bwMode="auto">
            <a:xfrm>
              <a:off x="9958" y="4186"/>
              <a:ext cx="1013" cy="1"/>
            </a:xfrm>
            <a:prstGeom prst="straightConnector1">
              <a:avLst/>
            </a:prstGeom>
            <a:noFill/>
            <a:ln w="12700">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sp>
        <p:nvSpPr>
          <p:cNvPr id="357" name="Rectangle 4">
            <a:extLst>
              <a:ext uri="{FF2B5EF4-FFF2-40B4-BE49-F238E27FC236}">
                <a16:creationId xmlns:a16="http://schemas.microsoft.com/office/drawing/2014/main" id="{AFF6928B-4EC0-43C2-883C-C6CFCB9C1DB3}"/>
              </a:ext>
            </a:extLst>
          </p:cNvPr>
          <p:cNvSpPr/>
          <p:nvPr/>
        </p:nvSpPr>
        <p:spPr>
          <a:xfrm>
            <a:off x="7806766" y="1260705"/>
            <a:ext cx="2068172"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pc="-1" dirty="0">
                <a:solidFill>
                  <a:schemeClr val="accent1"/>
                </a:solidFill>
                <a:latin typeface="Times New Roman" panose="02020603050405020304" pitchFamily="18" charset="0"/>
                <a:cs typeface="Times New Roman" panose="02020603050405020304" pitchFamily="18" charset="0"/>
              </a:rPr>
              <a:t>Truth Table for AA2</a:t>
            </a:r>
            <a:endParaRPr lang="en-US" sz="1800" b="0" strike="noStrike" spc="-1" dirty="0">
              <a:solidFill>
                <a:schemeClr val="accent1"/>
              </a:solidFill>
              <a:latin typeface="Times New Roman" panose="02020603050405020304" pitchFamily="18" charset="0"/>
              <a:cs typeface="Times New Roman" panose="02020603050405020304" pitchFamily="18" charset="0"/>
            </a:endParaRPr>
          </a:p>
        </p:txBody>
      </p:sp>
      <p:sp>
        <p:nvSpPr>
          <p:cNvPr id="358" name="Rectangle 4">
            <a:extLst>
              <a:ext uri="{FF2B5EF4-FFF2-40B4-BE49-F238E27FC236}">
                <a16:creationId xmlns:a16="http://schemas.microsoft.com/office/drawing/2014/main" id="{DD5F602B-0793-4F7C-96FF-68BA655F3566}"/>
              </a:ext>
            </a:extLst>
          </p:cNvPr>
          <p:cNvSpPr>
            <a:spLocks noGrp="1"/>
          </p:cNvSpPr>
          <p:nvPr>
            <p:ph type="title"/>
          </p:nvPr>
        </p:nvSpPr>
        <p:spPr>
          <a:xfrm>
            <a:off x="989069" y="326840"/>
            <a:ext cx="3309409" cy="521766"/>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IN" sz="2800" spc="-1" dirty="0">
                <a:solidFill>
                  <a:srgbClr val="FF0000"/>
                </a:solidFill>
                <a:latin typeface="Times New Roman" panose="02020603050405020304" pitchFamily="18" charset="0"/>
                <a:cs typeface="Times New Roman" panose="02020603050405020304" pitchFamily="18" charset="0"/>
              </a:rPr>
              <a:t>Approximate Adder 2</a:t>
            </a:r>
            <a:endParaRPr lang="en-US" sz="2800" b="0" strike="noStrike" spc="-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3060</TotalTime>
  <Words>4119</Words>
  <Application>Microsoft Office PowerPoint</Application>
  <PresentationFormat>Widescreen</PresentationFormat>
  <Paragraphs>1712</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Cambria Math</vt:lpstr>
      <vt:lpstr>Symbol</vt:lpstr>
      <vt:lpstr>Times New Roman</vt:lpstr>
      <vt:lpstr>Tw Cen MT</vt:lpstr>
      <vt:lpstr>Wingdings</vt:lpstr>
      <vt:lpstr>Office Theme</vt:lpstr>
      <vt:lpstr>ENERGY EFFICIENT 1-BIT APPROXIMATE FULL ADDERs using cntfet</vt:lpstr>
      <vt:lpstr>CONTENTS</vt:lpstr>
      <vt:lpstr>Objectives</vt:lpstr>
      <vt:lpstr>INTRODUCTION</vt:lpstr>
      <vt:lpstr>Cont..</vt:lpstr>
      <vt:lpstr>Cont..</vt:lpstr>
      <vt:lpstr>Exact Full Adder Circuit</vt:lpstr>
      <vt:lpstr>Existing Approximate Adder Circuits</vt:lpstr>
      <vt:lpstr>Approximate Adder 2</vt:lpstr>
      <vt:lpstr>Approximate Adder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Simulation Results of Approximate Adders</vt:lpstr>
      <vt:lpstr>4-Bit Ripple Carry Adder </vt:lpstr>
      <vt:lpstr>Output Waveform of 4-bit Approx. RCA</vt:lpstr>
      <vt:lpstr>Simulation Results of Approx. RCA</vt:lpstr>
      <vt:lpstr>2*4 Multiplier</vt:lpstr>
      <vt:lpstr>Output Waveforms of 2*4 Multiplier</vt:lpstr>
      <vt:lpstr>Simulation Results of Approx. Multiplier</vt:lpstr>
      <vt:lpstr>CONCLUSION</vt:lpstr>
      <vt:lpstr>PUBLICATIONS</vt:lpstr>
      <vt:lpstr>References</vt:lpstr>
      <vt:lpstr>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ADDER DESIGN BASED ON INEXACT FULL ADDERS</dc:title>
  <dc:subject/>
  <dc:creator>krishna pallerla</dc:creator>
  <dc:description/>
  <cp:lastModifiedBy>satya</cp:lastModifiedBy>
  <cp:revision>204</cp:revision>
  <dcterms:created xsi:type="dcterms:W3CDTF">2022-03-29T03:31:34Z</dcterms:created>
  <dcterms:modified xsi:type="dcterms:W3CDTF">2022-06-09T04:12:25Z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fcff4a7e1e3a4e41be0d6ff83d4c61a5</vt:lpwstr>
  </property>
</Properties>
</file>