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Words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Presented by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Peddi Neni Sai Kumar Naidu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51897496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0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1)Cringe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Meaning</a:t>
            </a:r>
            <a:r>
              <a:rPr lang="en-US" sz="2500" dirty="0" smtClean="0">
                <a:solidFill>
                  <a:srgbClr val="FF0000"/>
                </a:solidFill>
              </a:rPr>
              <a:t>:</a:t>
            </a:r>
            <a:r>
              <a:rPr lang="en-US" sz="2500" dirty="0" smtClean="0"/>
              <a:t> </a:t>
            </a:r>
            <a:r>
              <a:rPr lang="en-US" sz="2500" dirty="0" smtClean="0"/>
              <a:t>to feel embarrassed and ashamed</a:t>
            </a:r>
            <a:r>
              <a:rPr lang="en-US" sz="2500" dirty="0" smtClean="0"/>
              <a:t>.</a:t>
            </a:r>
            <a:endParaRPr lang="en-US" sz="2500" dirty="0" smtClean="0"/>
          </a:p>
          <a:p>
            <a:endParaRPr lang="en-US" sz="2500" dirty="0" smtClean="0"/>
          </a:p>
          <a:p>
            <a:r>
              <a:rPr lang="en-US" sz="2500" dirty="0" smtClean="0"/>
              <a:t>He </a:t>
            </a:r>
            <a:r>
              <a:rPr lang="en-US" sz="2500" u="sng" dirty="0" smtClean="0"/>
              <a:t>CRINGE</a:t>
            </a:r>
            <a:r>
              <a:rPr lang="en-US" sz="2500" dirty="0" smtClean="0"/>
              <a:t> when he unable to convey his thoughts.</a:t>
            </a:r>
            <a:endParaRPr lang="en-US" sz="2500" dirty="0"/>
          </a:p>
        </p:txBody>
      </p:sp>
      <p:pic>
        <p:nvPicPr>
          <p:cNvPr id="1026" name="Picture 2" descr="Vector cartoon stick figure drawing conceptual illustration of stressed man in fear crouch or cringe to more confident, stronger and successful man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051" y="1645920"/>
            <a:ext cx="3918858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53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</a:t>
            </a:r>
            <a:r>
              <a:rPr lang="en-US" dirty="0" smtClean="0"/>
              <a:t>Stan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4"/>
            <a:ext cx="3718455" cy="2844801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Meaning:</a:t>
            </a:r>
            <a:r>
              <a:rPr lang="en-US" sz="2200" dirty="0" smtClean="0"/>
              <a:t> To idolize love (or) big fan of (or) extreme liking. </a:t>
            </a:r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  <a:p>
            <a:r>
              <a:rPr lang="en-US" sz="2200" dirty="0" smtClean="0"/>
              <a:t>I </a:t>
            </a:r>
            <a:r>
              <a:rPr lang="en-US" sz="2200" u="sng" dirty="0" smtClean="0"/>
              <a:t>STAN</a:t>
            </a:r>
            <a:r>
              <a:rPr lang="en-US" sz="2200" dirty="0" smtClean="0"/>
              <a:t> going out with my parents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Vector Illustration People Having Picnic Park Stock Vector (Royalty Free)  7892040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68" y="982131"/>
            <a:ext cx="5469466" cy="489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0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3</a:t>
            </a:r>
            <a:r>
              <a:rPr lang="en-US" sz="3200" dirty="0" smtClean="0"/>
              <a:t>) </a:t>
            </a:r>
            <a:r>
              <a:rPr lang="en-US" sz="3200" dirty="0" smtClean="0"/>
              <a:t>Hangry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0" y="2913018"/>
            <a:ext cx="3718455" cy="2808514"/>
          </a:xfrm>
        </p:spPr>
        <p:txBody>
          <a:bodyPr>
            <a:normAutofit/>
          </a:bodyPr>
          <a:lstStyle/>
          <a:p>
            <a:endParaRPr lang="en-US" sz="2200" dirty="0" smtClean="0"/>
          </a:p>
          <a:p>
            <a:r>
              <a:rPr lang="en-US" sz="2200" dirty="0" smtClean="0">
                <a:solidFill>
                  <a:srgbClr val="FF0000"/>
                </a:solidFill>
              </a:rPr>
              <a:t>Meaning</a:t>
            </a:r>
            <a:r>
              <a:rPr lang="en-US" sz="2200" dirty="0" smtClean="0"/>
              <a:t>:  </a:t>
            </a:r>
            <a:r>
              <a:rPr lang="en-US" sz="2200" dirty="0" smtClean="0"/>
              <a:t>Bad temper (or) irritable result of hunger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I get </a:t>
            </a:r>
            <a:r>
              <a:rPr lang="en-US" sz="2200" u="sng" dirty="0" smtClean="0"/>
              <a:t>HANGRY</a:t>
            </a:r>
            <a:r>
              <a:rPr lang="en-US" sz="2200" dirty="0" smtClean="0"/>
              <a:t> when I skip meals unintentionally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pic>
        <p:nvPicPr>
          <p:cNvPr id="3074" name="Picture 2" descr="Three Tips to Avoid Feeling Hangry - Food &amp; Nutrition Magazin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38" y="1605492"/>
            <a:ext cx="5470525" cy="364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16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SAI KUMAR\Pictures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2263" y="1012844"/>
            <a:ext cx="2778034" cy="1836563"/>
          </a:xfrm>
          <a:prstGeom prst="rect">
            <a:avLst/>
          </a:prstGeom>
          <a:noFill/>
        </p:spPr>
      </p:pic>
      <p:pic>
        <p:nvPicPr>
          <p:cNvPr id="4" name="Picture 2" descr="C:\Users\SAI KUMAR\Pictures\download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9262" y="3984174"/>
            <a:ext cx="2713538" cy="17914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9303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715</TotalTime>
  <Words>79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Garamond</vt:lpstr>
      <vt:lpstr>Wingdings</vt:lpstr>
      <vt:lpstr>Organic</vt:lpstr>
      <vt:lpstr>New Words</vt:lpstr>
      <vt:lpstr>1)Cringe</vt:lpstr>
      <vt:lpstr>2) Stan</vt:lpstr>
      <vt:lpstr>3) Hangry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Kumar Naidu. P</dc:creator>
  <cp:lastModifiedBy>Sai Kumar Naidu. P</cp:lastModifiedBy>
  <cp:revision>30</cp:revision>
  <dcterms:created xsi:type="dcterms:W3CDTF">2020-12-13T13:15:53Z</dcterms:created>
  <dcterms:modified xsi:type="dcterms:W3CDTF">2021-01-28T17:25:21Z</dcterms:modified>
</cp:coreProperties>
</file>