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3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6959D-92BA-4DD4-BC2F-CCB69360D7B9}" v="47" dt="2021-09-29T03:32:05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8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 Babu Ginjupalli" userId="210d3bd145f9242d" providerId="LiveId" clId="{E806959D-92BA-4DD4-BC2F-CCB69360D7B9}"/>
    <pc:docChg chg="undo custSel addSld delSld modSld">
      <pc:chgData name="Rohith Babu Ginjupalli" userId="210d3bd145f9242d" providerId="LiveId" clId="{E806959D-92BA-4DD4-BC2F-CCB69360D7B9}" dt="2021-09-29T03:32:05.785" v="568" actId="1076"/>
      <pc:docMkLst>
        <pc:docMk/>
      </pc:docMkLst>
      <pc:sldChg chg="modSp mod">
        <pc:chgData name="Rohith Babu Ginjupalli" userId="210d3bd145f9242d" providerId="LiveId" clId="{E806959D-92BA-4DD4-BC2F-CCB69360D7B9}" dt="2021-09-29T03:31:40.491" v="566" actId="20577"/>
        <pc:sldMkLst>
          <pc:docMk/>
          <pc:sldMk cId="553726541" sldId="256"/>
        </pc:sldMkLst>
        <pc:spChg chg="mod">
          <ac:chgData name="Rohith Babu Ginjupalli" userId="210d3bd145f9242d" providerId="LiveId" clId="{E806959D-92BA-4DD4-BC2F-CCB69360D7B9}" dt="2021-09-29T03:31:40.491" v="566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modSp mod">
        <pc:chgData name="Rohith Babu Ginjupalli" userId="210d3bd145f9242d" providerId="LiveId" clId="{E806959D-92BA-4DD4-BC2F-CCB69360D7B9}" dt="2021-09-29T03:14:19.598" v="354" actId="20577"/>
        <pc:sldMkLst>
          <pc:docMk/>
          <pc:sldMk cId="4276936022" sldId="260"/>
        </pc:sldMkLst>
        <pc:spChg chg="mod">
          <ac:chgData name="Rohith Babu Ginjupalli" userId="210d3bd145f9242d" providerId="LiveId" clId="{E806959D-92BA-4DD4-BC2F-CCB69360D7B9}" dt="2021-09-29T03:14:19.598" v="354" actId="20577"/>
          <ac:spMkLst>
            <pc:docMk/>
            <pc:sldMk cId="4276936022" sldId="260"/>
            <ac:spMk id="7" creationId="{87773D5E-696A-42AF-A6DE-D2A581E62CCF}"/>
          </ac:spMkLst>
        </pc:spChg>
      </pc:sldChg>
      <pc:sldChg chg="modSp mod">
        <pc:chgData name="Rohith Babu Ginjupalli" userId="210d3bd145f9242d" providerId="LiveId" clId="{E806959D-92BA-4DD4-BC2F-CCB69360D7B9}" dt="2021-09-29T03:14:00.126" v="351" actId="27636"/>
        <pc:sldMkLst>
          <pc:docMk/>
          <pc:sldMk cId="2151305602" sldId="261"/>
        </pc:sldMkLst>
        <pc:spChg chg="mod">
          <ac:chgData name="Rohith Babu Ginjupalli" userId="210d3bd145f9242d" providerId="LiveId" clId="{E806959D-92BA-4DD4-BC2F-CCB69360D7B9}" dt="2021-09-29T03:14:00.126" v="351" actId="27636"/>
          <ac:spMkLst>
            <pc:docMk/>
            <pc:sldMk cId="2151305602" sldId="261"/>
            <ac:spMk id="7" creationId="{87773D5E-696A-42AF-A6DE-D2A581E62CCF}"/>
          </ac:spMkLst>
        </pc:spChg>
      </pc:sldChg>
      <pc:sldChg chg="modSp mod">
        <pc:chgData name="Rohith Babu Ginjupalli" userId="210d3bd145f9242d" providerId="LiveId" clId="{E806959D-92BA-4DD4-BC2F-CCB69360D7B9}" dt="2021-09-29T03:32:05.785" v="568" actId="1076"/>
        <pc:sldMkLst>
          <pc:docMk/>
          <pc:sldMk cId="3895159585" sldId="265"/>
        </pc:sldMkLst>
        <pc:spChg chg="mod">
          <ac:chgData name="Rohith Babu Ginjupalli" userId="210d3bd145f9242d" providerId="LiveId" clId="{E806959D-92BA-4DD4-BC2F-CCB69360D7B9}" dt="2021-09-29T03:30:35.004" v="562" actId="27636"/>
          <ac:spMkLst>
            <pc:docMk/>
            <pc:sldMk cId="3895159585" sldId="265"/>
            <ac:spMk id="7" creationId="{87773D5E-696A-42AF-A6DE-D2A581E62CCF}"/>
          </ac:spMkLst>
        </pc:spChg>
        <pc:spChg chg="mod">
          <ac:chgData name="Rohith Babu Ginjupalli" userId="210d3bd145f9242d" providerId="LiveId" clId="{E806959D-92BA-4DD4-BC2F-CCB69360D7B9}" dt="2021-09-29T03:32:05.785" v="568" actId="1076"/>
          <ac:spMkLst>
            <pc:docMk/>
            <pc:sldMk cId="3895159585" sldId="265"/>
            <ac:spMk id="13" creationId="{94C08CE2-CD10-4F39-92EA-5ECA5BFFBF74}"/>
          </ac:spMkLst>
        </pc:spChg>
        <pc:spChg chg="mod">
          <ac:chgData name="Rohith Babu Ginjupalli" userId="210d3bd145f9242d" providerId="LiveId" clId="{E806959D-92BA-4DD4-BC2F-CCB69360D7B9}" dt="2021-09-29T03:31:51.954" v="567" actId="20577"/>
          <ac:spMkLst>
            <pc:docMk/>
            <pc:sldMk cId="3895159585" sldId="265"/>
            <ac:spMk id="18" creationId="{B023B94B-0B1A-4025-B8D7-C6C852247D63}"/>
          </ac:spMkLst>
        </pc:spChg>
      </pc:sldChg>
      <pc:sldChg chg="addSp delSp modSp mod">
        <pc:chgData name="Rohith Babu Ginjupalli" userId="210d3bd145f9242d" providerId="LiveId" clId="{E806959D-92BA-4DD4-BC2F-CCB69360D7B9}" dt="2021-09-29T03:22:20.226" v="491" actId="1076"/>
        <pc:sldMkLst>
          <pc:docMk/>
          <pc:sldMk cId="3140831250" sldId="266"/>
        </pc:sldMkLst>
        <pc:spChg chg="mod">
          <ac:chgData name="Rohith Babu Ginjupalli" userId="210d3bd145f9242d" providerId="LiveId" clId="{E806959D-92BA-4DD4-BC2F-CCB69360D7B9}" dt="2021-09-29T03:15:33.006" v="357" actId="207"/>
          <ac:spMkLst>
            <pc:docMk/>
            <pc:sldMk cId="3140831250" sldId="266"/>
            <ac:spMk id="2" creationId="{9FB28281-3783-403A-B1AB-0182A003DFE3}"/>
          </ac:spMkLst>
        </pc:spChg>
        <pc:spChg chg="del mod">
          <ac:chgData name="Rohith Babu Ginjupalli" userId="210d3bd145f9242d" providerId="LiveId" clId="{E806959D-92BA-4DD4-BC2F-CCB69360D7B9}" dt="2021-09-29T03:00:43.084" v="7" actId="478"/>
          <ac:spMkLst>
            <pc:docMk/>
            <pc:sldMk cId="3140831250" sldId="266"/>
            <ac:spMk id="3" creationId="{FA2A3D8A-E05B-4F88-A7D4-1C63418D9548}"/>
          </ac:spMkLst>
        </pc:spChg>
        <pc:spChg chg="del">
          <ac:chgData name="Rohith Babu Ginjupalli" userId="210d3bd145f9242d" providerId="LiveId" clId="{E806959D-92BA-4DD4-BC2F-CCB69360D7B9}" dt="2021-09-29T03:00:43.084" v="7" actId="478"/>
          <ac:spMkLst>
            <pc:docMk/>
            <pc:sldMk cId="3140831250" sldId="266"/>
            <ac:spMk id="6" creationId="{7B1AE885-31DF-45FD-BBA2-171F6D2EE110}"/>
          </ac:spMkLst>
        </pc:spChg>
        <pc:spChg chg="mod">
          <ac:chgData name="Rohith Babu Ginjupalli" userId="210d3bd145f9242d" providerId="LiveId" clId="{E806959D-92BA-4DD4-BC2F-CCB69360D7B9}" dt="2021-09-29T03:17:58.244" v="407" actId="313"/>
          <ac:spMkLst>
            <pc:docMk/>
            <pc:sldMk cId="3140831250" sldId="266"/>
            <ac:spMk id="7" creationId="{87773D5E-696A-42AF-A6DE-D2A581E62CCF}"/>
          </ac:spMkLst>
        </pc:spChg>
        <pc:spChg chg="del">
          <ac:chgData name="Rohith Babu Ginjupalli" userId="210d3bd145f9242d" providerId="LiveId" clId="{E806959D-92BA-4DD4-BC2F-CCB69360D7B9}" dt="2021-09-29T03:00:43.084" v="7" actId="478"/>
          <ac:spMkLst>
            <pc:docMk/>
            <pc:sldMk cId="3140831250" sldId="266"/>
            <ac:spMk id="10" creationId="{491EF403-F180-44A4-8306-C621D2B4DB75}"/>
          </ac:spMkLst>
        </pc:spChg>
        <pc:spChg chg="del">
          <ac:chgData name="Rohith Babu Ginjupalli" userId="210d3bd145f9242d" providerId="LiveId" clId="{E806959D-92BA-4DD4-BC2F-CCB69360D7B9}" dt="2021-09-29T03:00:43.084" v="7" actId="478"/>
          <ac:spMkLst>
            <pc:docMk/>
            <pc:sldMk cId="3140831250" sldId="266"/>
            <ac:spMk id="12" creationId="{47421B29-EFA7-47DE-9A36-E5674642B465}"/>
          </ac:spMkLst>
        </pc:spChg>
        <pc:picChg chg="add del mod">
          <ac:chgData name="Rohith Babu Ginjupalli" userId="210d3bd145f9242d" providerId="LiveId" clId="{E806959D-92BA-4DD4-BC2F-CCB69360D7B9}" dt="2021-09-29T03:00:34.679" v="3" actId="1076"/>
          <ac:picMkLst>
            <pc:docMk/>
            <pc:sldMk cId="3140831250" sldId="266"/>
            <ac:picMk id="4" creationId="{D056C290-4675-46EE-BFC4-51CF20B65C23}"/>
          </ac:picMkLst>
        </pc:picChg>
        <pc:picChg chg="add mod">
          <ac:chgData name="Rohith Babu Ginjupalli" userId="210d3bd145f9242d" providerId="LiveId" clId="{E806959D-92BA-4DD4-BC2F-CCB69360D7B9}" dt="2021-09-29T03:21:20.917" v="450" actId="1035"/>
          <ac:picMkLst>
            <pc:docMk/>
            <pc:sldMk cId="3140831250" sldId="266"/>
            <ac:picMk id="9" creationId="{F3EF3406-BE0F-4C87-BCE8-536E2535C8ED}"/>
          </ac:picMkLst>
        </pc:picChg>
        <pc:picChg chg="add mod">
          <ac:chgData name="Rohith Babu Ginjupalli" userId="210d3bd145f9242d" providerId="LiveId" clId="{E806959D-92BA-4DD4-BC2F-CCB69360D7B9}" dt="2021-09-29T03:21:28.899" v="487" actId="1036"/>
          <ac:picMkLst>
            <pc:docMk/>
            <pc:sldMk cId="3140831250" sldId="266"/>
            <ac:picMk id="14" creationId="{7D1F1353-BE01-47DE-8597-181B4C0944C3}"/>
          </ac:picMkLst>
        </pc:picChg>
        <pc:picChg chg="add mod">
          <ac:chgData name="Rohith Babu Ginjupalli" userId="210d3bd145f9242d" providerId="LiveId" clId="{E806959D-92BA-4DD4-BC2F-CCB69360D7B9}" dt="2021-09-29T03:21:16.654" v="426" actId="14100"/>
          <ac:picMkLst>
            <pc:docMk/>
            <pc:sldMk cId="3140831250" sldId="266"/>
            <ac:picMk id="18" creationId="{D979B3D8-562A-4F55-BD44-A8C270002536}"/>
          </ac:picMkLst>
        </pc:picChg>
        <pc:picChg chg="add mod">
          <ac:chgData name="Rohith Babu Ginjupalli" userId="210d3bd145f9242d" providerId="LiveId" clId="{E806959D-92BA-4DD4-BC2F-CCB69360D7B9}" dt="2021-09-29T03:22:20.226" v="491" actId="1076"/>
          <ac:picMkLst>
            <pc:docMk/>
            <pc:sldMk cId="3140831250" sldId="266"/>
            <ac:picMk id="20" creationId="{4C3E2887-7897-43CB-A519-05D59CD5444E}"/>
          </ac:picMkLst>
        </pc:picChg>
        <pc:picChg chg="del mod">
          <ac:chgData name="Rohith Babu Ginjupalli" userId="210d3bd145f9242d" providerId="LiveId" clId="{E806959D-92BA-4DD4-BC2F-CCB69360D7B9}" dt="2021-09-29T03:09:57.770" v="177" actId="478"/>
          <ac:picMkLst>
            <pc:docMk/>
            <pc:sldMk cId="3140831250" sldId="266"/>
            <ac:picMk id="21" creationId="{FD35942A-B542-496B-934F-52861C042E05}"/>
          </ac:picMkLst>
        </pc:picChg>
        <pc:cxnChg chg="del mod">
          <ac:chgData name="Rohith Babu Ginjupalli" userId="210d3bd145f9242d" providerId="LiveId" clId="{E806959D-92BA-4DD4-BC2F-CCB69360D7B9}" dt="2021-09-29T03:00:49.362" v="8" actId="478"/>
          <ac:cxnSpMkLst>
            <pc:docMk/>
            <pc:sldMk cId="3140831250" sldId="266"/>
            <ac:cxnSpMk id="16" creationId="{C1E81E69-CF48-4811-8389-4FC66A6CBE76}"/>
          </ac:cxnSpMkLst>
        </pc:cxnChg>
        <pc:cxnChg chg="del">
          <ac:chgData name="Rohith Babu Ginjupalli" userId="210d3bd145f9242d" providerId="LiveId" clId="{E806959D-92BA-4DD4-BC2F-CCB69360D7B9}" dt="2021-09-29T03:00:52.237" v="9" actId="478"/>
          <ac:cxnSpMkLst>
            <pc:docMk/>
            <pc:sldMk cId="3140831250" sldId="266"/>
            <ac:cxnSpMk id="17" creationId="{E982C60B-5B40-489A-BCB1-8AC94813147F}"/>
          </ac:cxnSpMkLst>
        </pc:cxnChg>
      </pc:sldChg>
      <pc:sldChg chg="new del">
        <pc:chgData name="Rohith Babu Ginjupalli" userId="210d3bd145f9242d" providerId="LiveId" clId="{E806959D-92BA-4DD4-BC2F-CCB69360D7B9}" dt="2021-09-29T03:22:34.939" v="493" actId="2696"/>
        <pc:sldMkLst>
          <pc:docMk/>
          <pc:sldMk cId="977600958" sldId="267"/>
        </pc:sldMkLst>
      </pc:sldChg>
      <pc:sldChg chg="addSp delSp modSp add mod delAnim">
        <pc:chgData name="Rohith Babu Ginjupalli" userId="210d3bd145f9242d" providerId="LiveId" clId="{E806959D-92BA-4DD4-BC2F-CCB69360D7B9}" dt="2021-09-29T03:26:41.773" v="557" actId="2711"/>
        <pc:sldMkLst>
          <pc:docMk/>
          <pc:sldMk cId="2465751688" sldId="267"/>
        </pc:sldMkLst>
        <pc:spChg chg="del">
          <ac:chgData name="Rohith Babu Ginjupalli" userId="210d3bd145f9242d" providerId="LiveId" clId="{E806959D-92BA-4DD4-BC2F-CCB69360D7B9}" dt="2021-09-29T03:23:54.118" v="499" actId="478"/>
          <ac:spMkLst>
            <pc:docMk/>
            <pc:sldMk cId="2465751688" sldId="267"/>
            <ac:spMk id="2" creationId="{9FB28281-3783-403A-B1AB-0182A003DFE3}"/>
          </ac:spMkLst>
        </pc:spChg>
        <pc:spChg chg="add del mod">
          <ac:chgData name="Rohith Babu Ginjupalli" userId="210d3bd145f9242d" providerId="LiveId" clId="{E806959D-92BA-4DD4-BC2F-CCB69360D7B9}" dt="2021-09-29T03:24:12.737" v="502" actId="478"/>
          <ac:spMkLst>
            <pc:docMk/>
            <pc:sldMk cId="2465751688" sldId="267"/>
            <ac:spMk id="5" creationId="{6BBD79BC-329A-40D3-8D9F-3467D7F52BEE}"/>
          </ac:spMkLst>
        </pc:spChg>
        <pc:spChg chg="mod">
          <ac:chgData name="Rohith Babu Ginjupalli" userId="210d3bd145f9242d" providerId="LiveId" clId="{E806959D-92BA-4DD4-BC2F-CCB69360D7B9}" dt="2021-09-29T03:26:41.773" v="557" actId="2711"/>
          <ac:spMkLst>
            <pc:docMk/>
            <pc:sldMk cId="2465751688" sldId="267"/>
            <ac:spMk id="7" creationId="{87773D5E-696A-42AF-A6DE-D2A581E62CCF}"/>
          </ac:spMkLst>
        </pc:spChg>
        <pc:spChg chg="add mod">
          <ac:chgData name="Rohith Babu Ginjupalli" userId="210d3bd145f9242d" providerId="LiveId" clId="{E806959D-92BA-4DD4-BC2F-CCB69360D7B9}" dt="2021-09-29T03:26:34.752" v="555" actId="20577"/>
          <ac:spMkLst>
            <pc:docMk/>
            <pc:sldMk cId="2465751688" sldId="267"/>
            <ac:spMk id="17" creationId="{365E3F84-5803-4572-BC03-BBC0E7A2108B}"/>
          </ac:spMkLst>
        </pc:spChg>
        <pc:picChg chg="del">
          <ac:chgData name="Rohith Babu Ginjupalli" userId="210d3bd145f9242d" providerId="LiveId" clId="{E806959D-92BA-4DD4-BC2F-CCB69360D7B9}" dt="2021-09-29T03:23:48.968" v="498" actId="478"/>
          <ac:picMkLst>
            <pc:docMk/>
            <pc:sldMk cId="2465751688" sldId="267"/>
            <ac:picMk id="9" creationId="{F3EF3406-BE0F-4C87-BCE8-536E2535C8ED}"/>
          </ac:picMkLst>
        </pc:picChg>
        <pc:picChg chg="del mod">
          <ac:chgData name="Rohith Babu Ginjupalli" userId="210d3bd145f9242d" providerId="LiveId" clId="{E806959D-92BA-4DD4-BC2F-CCB69360D7B9}" dt="2021-09-29T03:23:47.407" v="497" actId="478"/>
          <ac:picMkLst>
            <pc:docMk/>
            <pc:sldMk cId="2465751688" sldId="267"/>
            <ac:picMk id="14" creationId="{7D1F1353-BE01-47DE-8597-181B4C0944C3}"/>
          </ac:picMkLst>
        </pc:picChg>
        <pc:picChg chg="del">
          <ac:chgData name="Rohith Babu Ginjupalli" userId="210d3bd145f9242d" providerId="LiveId" clId="{E806959D-92BA-4DD4-BC2F-CCB69360D7B9}" dt="2021-09-29T03:23:57.147" v="500" actId="478"/>
          <ac:picMkLst>
            <pc:docMk/>
            <pc:sldMk cId="2465751688" sldId="267"/>
            <ac:picMk id="18" creationId="{D979B3D8-562A-4F55-BD44-A8C270002536}"/>
          </ac:picMkLst>
        </pc:picChg>
        <pc:picChg chg="del">
          <ac:chgData name="Rohith Babu Ginjupalli" userId="210d3bd145f9242d" providerId="LiveId" clId="{E806959D-92BA-4DD4-BC2F-CCB69360D7B9}" dt="2021-09-29T03:23:59.094" v="501" actId="478"/>
          <ac:picMkLst>
            <pc:docMk/>
            <pc:sldMk cId="2465751688" sldId="267"/>
            <ac:picMk id="20" creationId="{4C3E2887-7897-43CB-A519-05D59CD5444E}"/>
          </ac:picMkLst>
        </pc:picChg>
        <pc:cxnChg chg="del">
          <ac:chgData name="Rohith Babu Ginjupalli" userId="210d3bd145f9242d" providerId="LiveId" clId="{E806959D-92BA-4DD4-BC2F-CCB69360D7B9}" dt="2021-09-29T03:26:07.281" v="548" actId="478"/>
          <ac:cxnSpMkLst>
            <pc:docMk/>
            <pc:sldMk cId="2465751688" sldId="267"/>
            <ac:cxnSpMk id="8" creationId="{C4D30EE8-B03B-4DBB-ACF0-1873E1176CF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3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8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5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2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57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226" y="1122363"/>
            <a:ext cx="4397734" cy="1025716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BLOOD</a:t>
            </a:r>
            <a:r>
              <a:rPr lang="en-US" sz="4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5208" y="4709921"/>
            <a:ext cx="2726751" cy="2003365"/>
          </a:xfrm>
        </p:spPr>
        <p:txBody>
          <a:bodyPr>
            <a:noAutofit/>
          </a:bodyPr>
          <a:lstStyle/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Maneesh Reddy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Kadire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 Suchitra Varanasi</a:t>
            </a: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Priya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Anchuri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Rohith Babu Ginjupalli</a:t>
            </a:r>
          </a:p>
          <a:p>
            <a:pPr algn="r"/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Yaswanth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Mallu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72A86A0D-D1D7-441D-B7F5-D95A149097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72" y="1122363"/>
            <a:ext cx="4283521" cy="476160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53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C83EAE-24E9-4763-B329-2F4526C7B9FB}"/>
              </a:ext>
            </a:extLst>
          </p:cNvPr>
          <p:cNvSpPr txBox="1"/>
          <p:nvPr/>
        </p:nvSpPr>
        <p:spPr>
          <a:xfrm>
            <a:off x="7502918" y="4131816"/>
            <a:ext cx="434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Co-founders: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226" y="799157"/>
            <a:ext cx="4397734" cy="1133939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FOR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9491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87773D5E-696A-42AF-A6DE-D2A581E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2637184"/>
            <a:ext cx="7170486" cy="394914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Developing Tool:  JAVA  version-11.0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Deploying Platform : GCP (Google Cloud Platform)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Code Commit &amp; Storage : GitHub.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Discussion Platform : Google, Cisco WebEx.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4C08CE2-CD10-4F39-92EA-5ECA5BFF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3EF3406-BE0F-4C87-BCE8-536E2535C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11" y="2755397"/>
            <a:ext cx="1469128" cy="1469128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D1F1353-BE01-47DE-8597-181B4C094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80" y="2635728"/>
            <a:ext cx="2305878" cy="144262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D979B3D8-562A-4F55-BD44-A8C270002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11" y="4861707"/>
            <a:ext cx="1875284" cy="1875284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4C3E2887-7897-43CB-A519-05D59CD544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395" y="5044854"/>
            <a:ext cx="2095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773D5E-696A-42AF-A6DE-D2A581E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1683027"/>
            <a:ext cx="7170486" cy="394914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4C08CE2-CD10-4F39-92EA-5ECA5BFF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365E3F84-5803-4572-BC03-BBC0E7A2108B}"/>
              </a:ext>
            </a:extLst>
          </p:cNvPr>
          <p:cNvSpPr txBox="1">
            <a:spLocks/>
          </p:cNvSpPr>
          <p:nvPr/>
        </p:nvSpPr>
        <p:spPr>
          <a:xfrm>
            <a:off x="7910338" y="3445482"/>
            <a:ext cx="3015930" cy="936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 DYNAMITES</a:t>
            </a:r>
          </a:p>
        </p:txBody>
      </p:sp>
    </p:spTree>
    <p:extLst>
      <p:ext uri="{BB962C8B-B14F-4D97-AF65-F5344CB8AC3E}">
        <p14:creationId xmlns:p14="http://schemas.microsoft.com/office/powerpoint/2010/main" val="24657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226" y="1122363"/>
            <a:ext cx="4397734" cy="102571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PAIN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53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87773D5E-696A-42AF-A6DE-D2A581E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2518881"/>
            <a:ext cx="7157234" cy="331980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Delay in time for finding donors.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Ineffective communications.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Blood can be stored for 42 days at 6</a:t>
            </a:r>
            <a:r>
              <a:rPr lang="en-US" dirty="0">
                <a:latin typeface="Gill Sans Ultra Bold Condensed" panose="020B0A06020104020203" pitchFamily="34" charset="0"/>
              </a:rPr>
              <a:t>˚</a:t>
            </a:r>
            <a:r>
              <a:rPr lang="en-US" dirty="0"/>
              <a:t>C.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Complicated surgeries.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Social media assistance.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606C5D43-FA35-4F39-9A08-852AAA7BE0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218" y="4651343"/>
            <a:ext cx="1865242" cy="2043656"/>
          </a:xfrm>
          <a:prstGeom prst="rect">
            <a:avLst/>
          </a:prstGeom>
        </p:spPr>
      </p:pic>
      <p:pic>
        <p:nvPicPr>
          <p:cNvPr id="12" name="Picture 11" descr="A picture containing text, outdoor, painted&#10;&#10;Description automatically generated">
            <a:extLst>
              <a:ext uri="{FF2B5EF4-FFF2-40B4-BE49-F238E27FC236}">
                <a16:creationId xmlns:a16="http://schemas.microsoft.com/office/drawing/2014/main" id="{56033B49-6E8D-4527-8084-4B7E6C74CD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49" y="2486644"/>
            <a:ext cx="2120074" cy="19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8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225" y="1092470"/>
            <a:ext cx="4611753" cy="889258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&amp; DC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53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87773D5E-696A-42AF-A6DE-D2A581E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2518881"/>
            <a:ext cx="7157234" cy="331980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Alerts &amp; Notifications.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Security, Concurrency.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Heterogeneity,  Scalability.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BE6C408-A91D-4266-9756-4323A16B29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179652"/>
            <a:ext cx="3691145" cy="2394436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7D6A934-6471-4CE6-ACB5-F89AC743C9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218" y="4600593"/>
            <a:ext cx="1874091" cy="22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226" y="799157"/>
            <a:ext cx="4397734" cy="1156067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PAIN POINTS 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53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87773D5E-696A-42AF-A6DE-D2A581E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2518881"/>
            <a:ext cx="7170486" cy="406744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Creating platform for donors and receivers/hospitals.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Blood will be on accurate time.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 In emergency, guiding blood banks and trusts for help.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We filter donors based on location.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" name="Picture 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FEF485FD-8B1E-4D27-A734-378427C294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92" y="2254128"/>
            <a:ext cx="3293145" cy="2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7276" y="795316"/>
            <a:ext cx="4397732" cy="1156067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APPS &amp;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53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87773D5E-696A-42AF-A6DE-D2A581E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2140301"/>
            <a:ext cx="7170486" cy="4446030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u="sng" dirty="0"/>
              <a:t>Current Applications: </a:t>
            </a:r>
            <a:r>
              <a:rPr lang="en-US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American Red Cross (Blood Donor), Canadian Blood Services (Give Blood), Australian Red Cross Blood Life, Friends2Support,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VMEDO</a:t>
            </a:r>
            <a:r>
              <a:rPr lang="en-US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u="sng" dirty="0"/>
              <a:t>Limitations: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Applications are only used for donors when they are willing to donate blood.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receiver need to contact them, for blood which is the biggest limitation for Friends2support, VMEDO.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When there is no donor  in the required location to donate the blood there is no solution for the problem.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4333433-DB99-4BCC-96FD-F41ADB3D75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04" y="2621966"/>
            <a:ext cx="2537711" cy="105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D9813-5F2E-4ACA-972F-B1BFA18150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72" y="3674799"/>
            <a:ext cx="1226594" cy="829085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05392A4E-34A8-4D91-8BA3-3C7900229F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27" y="2772270"/>
            <a:ext cx="1485644" cy="958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DB3591-B67C-450D-9070-B773E65F36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491" y="3871681"/>
            <a:ext cx="1131473" cy="6745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925C23-BE2D-4253-B04F-5CFE87D9D40E}"/>
              </a:ext>
            </a:extLst>
          </p:cNvPr>
          <p:cNvSpPr txBox="1"/>
          <p:nvPr/>
        </p:nvSpPr>
        <p:spPr>
          <a:xfrm>
            <a:off x="11155731" y="4024296"/>
            <a:ext cx="6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CBS</a:t>
            </a:r>
          </a:p>
        </p:txBody>
      </p:sp>
      <p:pic>
        <p:nvPicPr>
          <p:cNvPr id="2052" name="Picture 4" descr="VMEDO - Crazy About Startups">
            <a:extLst>
              <a:ext uri="{FF2B5EF4-FFF2-40B4-BE49-F238E27FC236}">
                <a16:creationId xmlns:a16="http://schemas.microsoft.com/office/drawing/2014/main" id="{7EEFC5A6-1A51-426F-83CD-0D2CBE65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72" y="4957428"/>
            <a:ext cx="2174104" cy="69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3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226" y="799157"/>
            <a:ext cx="4397734" cy="1133939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MARKET &amp;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PROPOSITIONS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9491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87773D5E-696A-42AF-A6DE-D2A581E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2518881"/>
            <a:ext cx="7170486" cy="406744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u="sng" dirty="0"/>
              <a:t>Target Market: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Our app does not have any restriction on receivers or patients irrespective of  age, location, income, lifestyle, gender and race.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But for donors we are targeted only greater than age 17, because legal age for donations of blood is 17.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u="sng" dirty="0"/>
              <a:t>Value Propositions: </a:t>
            </a:r>
            <a:endParaRPr lang="en-US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We promise that no life will be loss due to lack of blood. And we are maintaining </a:t>
            </a:r>
            <a:r>
              <a:rPr lang="en-US" sz="1800" b="1" dirty="0"/>
              <a:t>punctuality</a:t>
            </a:r>
            <a:r>
              <a:rPr lang="en-US" sz="1800" dirty="0"/>
              <a:t> as our key motto.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We promise that we will contact the blood banks and trusts near by, If no donor is near by the receiver location.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We promise 2 free doctor consultations for donor if donor reaches to highest rank.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E94DB82-4C5C-4C3D-833B-03AAF76D8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72" y="2637183"/>
            <a:ext cx="4192687" cy="1737718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2D61A01-7E2F-41D8-8512-5C19B72009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92" y="4737227"/>
            <a:ext cx="1165052" cy="1511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9606C-D3E5-436D-9A2C-F58415458970}"/>
              </a:ext>
            </a:extLst>
          </p:cNvPr>
          <p:cNvSpPr txBox="1"/>
          <p:nvPr/>
        </p:nvSpPr>
        <p:spPr>
          <a:xfrm>
            <a:off x="7633250" y="6216998"/>
            <a:ext cx="121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Only for Donors</a:t>
            </a:r>
          </a:p>
        </p:txBody>
      </p:sp>
    </p:spTree>
    <p:extLst>
      <p:ext uri="{BB962C8B-B14F-4D97-AF65-F5344CB8AC3E}">
        <p14:creationId xmlns:p14="http://schemas.microsoft.com/office/powerpoint/2010/main" val="427693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7274" y="771987"/>
            <a:ext cx="4397734" cy="1133939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CYCLE &amp;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Money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9491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F252448-5DB2-4383-B5A8-80348D15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921" y="1767890"/>
            <a:ext cx="1571625" cy="657225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Operations &amp; Maintenance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: Rounded Corners 3">
            <a:extLst>
              <a:ext uri="{FF2B5EF4-FFF2-40B4-BE49-F238E27FC236}">
                <a16:creationId xmlns:a16="http://schemas.microsoft.com/office/drawing/2014/main" id="{BEB38B78-7AEC-4583-875D-4ABA67C7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0" y="2927380"/>
            <a:ext cx="1571625" cy="657225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0B533C56-9CEE-4842-9D17-32F2DB6C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66" y="4313979"/>
            <a:ext cx="1571625" cy="657225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: Rounded Corners 5">
            <a:extLst>
              <a:ext uri="{FF2B5EF4-FFF2-40B4-BE49-F238E27FC236}">
                <a16:creationId xmlns:a16="http://schemas.microsoft.com/office/drawing/2014/main" id="{304C516E-0952-4F73-AD3E-7DB47F70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978" y="4313978"/>
            <a:ext cx="1571625" cy="657225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: Rounded Corners 6">
            <a:extLst>
              <a:ext uri="{FF2B5EF4-FFF2-40B4-BE49-F238E27FC236}">
                <a16:creationId xmlns:a16="http://schemas.microsoft.com/office/drawing/2014/main" id="{194373BE-31B6-46EC-9EBE-FBD12C58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757" y="2992437"/>
            <a:ext cx="1787525" cy="657225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&amp; PROTOTYPING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: Rounded Corners 7">
            <a:extLst>
              <a:ext uri="{FF2B5EF4-FFF2-40B4-BE49-F238E27FC236}">
                <a16:creationId xmlns:a16="http://schemas.microsoft.com/office/drawing/2014/main" id="{FC5A3C1A-8B92-4961-8FEB-AB746A9E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22" y="1733550"/>
            <a:ext cx="1882775" cy="657225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Requirments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: Rounded Corners 9">
            <a:extLst>
              <a:ext uri="{FF2B5EF4-FFF2-40B4-BE49-F238E27FC236}">
                <a16:creationId xmlns:a16="http://schemas.microsoft.com/office/drawing/2014/main" id="{660A1940-2011-4997-9F0C-14091AD9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958" y="872332"/>
            <a:ext cx="1647825" cy="531812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5148115-6515-4CEE-AF15-85444389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40" y="2290704"/>
            <a:ext cx="4253266" cy="208719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A881FF9-9BA3-43B3-A6DB-83C14089C623}"/>
              </a:ext>
            </a:extLst>
          </p:cNvPr>
          <p:cNvSpPr txBox="1"/>
          <p:nvPr/>
        </p:nvSpPr>
        <p:spPr>
          <a:xfrm>
            <a:off x="223143" y="5396596"/>
            <a:ext cx="6988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Making money by advertising and promotions, in particular medical appliances and blood donations camps and trusts.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And sharing our insights and revealing our future project which is extension of Blood donor app i.e., Organ Donor.</a:t>
            </a:r>
          </a:p>
        </p:txBody>
      </p:sp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01825CF-FBF3-4EC1-906C-147A51F792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88" y="4642589"/>
            <a:ext cx="4234318" cy="21523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0C57CE-E20B-4FAB-9C2E-E16F8CB1C9BB}"/>
              </a:ext>
            </a:extLst>
          </p:cNvPr>
          <p:cNvCxnSpPr/>
          <p:nvPr/>
        </p:nvCxnSpPr>
        <p:spPr>
          <a:xfrm>
            <a:off x="4407364" y="1277592"/>
            <a:ext cx="660426" cy="4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201C4F-E6B3-4DFB-AF5B-87E1E658537D}"/>
              </a:ext>
            </a:extLst>
          </p:cNvPr>
          <p:cNvCxnSpPr>
            <a:cxnSpLocks/>
          </p:cNvCxnSpPr>
          <p:nvPr/>
        </p:nvCxnSpPr>
        <p:spPr>
          <a:xfrm>
            <a:off x="5421512" y="2388290"/>
            <a:ext cx="321938" cy="6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3F2EE2-BD04-4BC1-B35F-14F6E71AD1E2}"/>
              </a:ext>
            </a:extLst>
          </p:cNvPr>
          <p:cNvCxnSpPr>
            <a:cxnSpLocks/>
          </p:cNvCxnSpPr>
          <p:nvPr/>
        </p:nvCxnSpPr>
        <p:spPr>
          <a:xfrm flipH="1">
            <a:off x="5421512" y="3646663"/>
            <a:ext cx="314707" cy="66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B21D84-53ED-4115-A53C-2949DD999CDD}"/>
              </a:ext>
            </a:extLst>
          </p:cNvPr>
          <p:cNvCxnSpPr>
            <a:cxnSpLocks/>
          </p:cNvCxnSpPr>
          <p:nvPr/>
        </p:nvCxnSpPr>
        <p:spPr>
          <a:xfrm flipH="1">
            <a:off x="3406491" y="4546920"/>
            <a:ext cx="1245607" cy="19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2A5CCE-A42F-472F-A38B-F2A9091AC485}"/>
              </a:ext>
            </a:extLst>
          </p:cNvPr>
          <p:cNvCxnSpPr>
            <a:cxnSpLocks/>
          </p:cNvCxnSpPr>
          <p:nvPr/>
        </p:nvCxnSpPr>
        <p:spPr>
          <a:xfrm flipH="1" flipV="1">
            <a:off x="1495713" y="3600857"/>
            <a:ext cx="771189" cy="7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B301FA-0570-438E-90C7-211F5FE4AE24}"/>
              </a:ext>
            </a:extLst>
          </p:cNvPr>
          <p:cNvCxnSpPr>
            <a:cxnSpLocks/>
          </p:cNvCxnSpPr>
          <p:nvPr/>
        </p:nvCxnSpPr>
        <p:spPr>
          <a:xfrm flipV="1">
            <a:off x="1495713" y="2439632"/>
            <a:ext cx="305353" cy="4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715844-2CB0-411E-A421-C580C8E6CFCB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996675" y="1138238"/>
            <a:ext cx="782283" cy="62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7274" y="813046"/>
            <a:ext cx="4397734" cy="1133939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&amp;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9491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87773D5E-696A-42AF-A6DE-D2A581E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2637184"/>
            <a:ext cx="7170486" cy="394914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We named our team as DC Dynamites.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Everyone in team have working experience which helps team to solve real time scenarios.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Our main motto is grow together, everyone in team will motivating each other and sharing information.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4C08CE2-CD10-4F39-92EA-5ECA5BFF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7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3B94B-0B1A-4025-B8D7-C6C852247D63}"/>
              </a:ext>
            </a:extLst>
          </p:cNvPr>
          <p:cNvSpPr txBox="1"/>
          <p:nvPr/>
        </p:nvSpPr>
        <p:spPr>
          <a:xfrm>
            <a:off x="7531608" y="2377475"/>
            <a:ext cx="46603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Manish Reddy -- Architecture &amp; Backend using Java.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Rohith Babu -- Idea &amp; Architecture.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Suchitra – UI &amp; Presentation.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Sai Priya – Framework &amp;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/>
              <a:t>Yaswanth</a:t>
            </a:r>
            <a:r>
              <a:rPr lang="en-US" b="1" dirty="0"/>
              <a:t> – Database &amp; Admin </a:t>
            </a:r>
          </a:p>
          <a:p>
            <a:endParaRPr lang="en-US" dirty="0"/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F8920F77-EBE8-430D-89DE-644AF781FB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25" y="4611756"/>
            <a:ext cx="1626437" cy="21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5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loud, fog, texture, background, design, net ...">
            <a:extLst>
              <a:ext uri="{FF2B5EF4-FFF2-40B4-BE49-F238E27FC236}">
                <a16:creationId xmlns:a16="http://schemas.microsoft.com/office/drawing/2014/main" id="{D056C290-4675-46EE-BFC4-51CF20B6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58" r="6743"/>
          <a:stretch/>
        </p:blipFill>
        <p:spPr>
          <a:xfrm>
            <a:off x="0" y="10"/>
            <a:ext cx="753160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226" y="799157"/>
            <a:ext cx="4397734" cy="1133939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PLAN &amp;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30EE8-B03B-4DBB-ACF0-1873E1176CF7}"/>
              </a:ext>
            </a:extLst>
          </p:cNvPr>
          <p:cNvCxnSpPr>
            <a:cxnSpLocks/>
          </p:cNvCxnSpPr>
          <p:nvPr/>
        </p:nvCxnSpPr>
        <p:spPr>
          <a:xfrm>
            <a:off x="7531608" y="2637183"/>
            <a:ext cx="0" cy="39491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87773D5E-696A-42AF-A6DE-D2A581E6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4749800"/>
            <a:ext cx="7170486" cy="183652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We are planning to use AGILE method of development.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We are planning to use UNIT testing method  for application validations.</a:t>
            </a:r>
          </a:p>
        </p:txBody>
      </p:sp>
      <p:sp>
        <p:nvSpPr>
          <p:cNvPr id="3" name="Rectangle: Rounded Corners 19">
            <a:extLst>
              <a:ext uri="{FF2B5EF4-FFF2-40B4-BE49-F238E27FC236}">
                <a16:creationId xmlns:a16="http://schemas.microsoft.com/office/drawing/2014/main" id="{FA2A3D8A-E05B-4F88-A7D4-1C63418D9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5" y="920750"/>
            <a:ext cx="1555750" cy="88741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81E69-CF48-4811-8389-4FC66A6CBE7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583906" y="1801408"/>
            <a:ext cx="20625" cy="803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3">
            <a:extLst>
              <a:ext uri="{FF2B5EF4-FFF2-40B4-BE49-F238E27FC236}">
                <a16:creationId xmlns:a16="http://schemas.microsoft.com/office/drawing/2014/main" id="{7B1AE885-31DF-45FD-BBA2-171F6D2E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474" y="2604915"/>
            <a:ext cx="2170113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82C60B-5B40-489A-BCB1-8AC94813147F}"/>
              </a:ext>
            </a:extLst>
          </p:cNvPr>
          <p:cNvCxnSpPr>
            <a:cxnSpLocks/>
          </p:cNvCxnSpPr>
          <p:nvPr/>
        </p:nvCxnSpPr>
        <p:spPr>
          <a:xfrm>
            <a:off x="2601919" y="3036266"/>
            <a:ext cx="0" cy="55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Magnetic Disk 28">
            <a:extLst>
              <a:ext uri="{FF2B5EF4-FFF2-40B4-BE49-F238E27FC236}">
                <a16:creationId xmlns:a16="http://schemas.microsoft.com/office/drawing/2014/main" id="{491EF403-F180-44A4-8306-C621D2B4D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87" y="3479006"/>
            <a:ext cx="1092200" cy="121443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47421B29-EFA7-47DE-9A36-E5674642B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306" y="1977369"/>
            <a:ext cx="1406525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(API GATE WAY)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4C08CE2-CD10-4F39-92EA-5ECA5BFF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Picture 20" descr="Logo&#10;&#10;Description automatically generated with low confidence">
            <a:extLst>
              <a:ext uri="{FF2B5EF4-FFF2-40B4-BE49-F238E27FC236}">
                <a16:creationId xmlns:a16="http://schemas.microsoft.com/office/drawing/2014/main" id="{FD35942A-B542-496B-934F-52861C042E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91" y="2409231"/>
            <a:ext cx="4305467" cy="21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1133</TotalTime>
  <Words>535</Words>
  <Application>Microsoft Office PowerPoint</Application>
  <PresentationFormat>Widescreen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Gill Sans Ultra Bold Condensed</vt:lpstr>
      <vt:lpstr>Neue Haas Grotesk Text Pro</vt:lpstr>
      <vt:lpstr>Roboto</vt:lpstr>
      <vt:lpstr>Tahoma</vt:lpstr>
      <vt:lpstr>Times New Roman</vt:lpstr>
      <vt:lpstr>Wingdings</vt:lpstr>
      <vt:lpstr>AccentBoxVTI</vt:lpstr>
      <vt:lpstr>BLOOD BUDDY</vt:lpstr>
      <vt:lpstr>PAIN POINTS</vt:lpstr>
      <vt:lpstr>AI &amp; DC CONCEPTS</vt:lpstr>
      <vt:lpstr>PAIN POINTS  SOLUTION</vt:lpstr>
      <vt:lpstr>CURRENT APPS &amp; LIMITATIONS</vt:lpstr>
      <vt:lpstr>TARGET MARKET &amp; VALUE PROPOSITIONS</vt:lpstr>
      <vt:lpstr>BUSINESS CYCLE &amp; Making Money</vt:lpstr>
      <vt:lpstr>TEAM MEMBER &amp; CONTRIBUTIONS</vt:lpstr>
      <vt:lpstr>DESIGN PLAN &amp; DEVELOPMENT</vt:lpstr>
      <vt:lpstr>TOOLS FOR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Rohith Babu Ginjupalli</cp:lastModifiedBy>
  <cp:revision>20</cp:revision>
  <dcterms:created xsi:type="dcterms:W3CDTF">2021-09-27T21:06:15Z</dcterms:created>
  <dcterms:modified xsi:type="dcterms:W3CDTF">2021-09-29T03:32:15Z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