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6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141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3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7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0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8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6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9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6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6099A1-66F8-4417-A199-4A314BBC763B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758EC4-4943-4716-B1BD-BFE6300344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0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ocalderon/vader-sentiment-analysis-explained-f1c4f9101cd9" TargetMode="External"/><Relationship Id="rId2" Type="http://schemas.openxmlformats.org/officeDocument/2006/relationships/hyperlink" Target="https://www.analyticsvidhya.com/blog/2021/06/vader-for-sentiment-analysi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00128-D2C9-75FA-E5BC-8CF8CA75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00636"/>
            <a:ext cx="9440034" cy="153296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SENTIMENT -ANALYSIS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D50179-4114-E9A9-8639-D1835A5D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581835"/>
            <a:ext cx="9440034" cy="1147483"/>
          </a:xfrm>
        </p:spPr>
        <p:txBody>
          <a:bodyPr>
            <a:normAutofit/>
          </a:bodyPr>
          <a:lstStyle/>
          <a:p>
            <a:r>
              <a:rPr lang="en-IN" dirty="0"/>
              <a:t>													</a:t>
            </a:r>
            <a:r>
              <a:rPr lang="en-IN" sz="2800" dirty="0"/>
              <a:t>USING VADER</a:t>
            </a:r>
          </a:p>
          <a:p>
            <a:r>
              <a:rPr lang="en-IN" sz="1800" dirty="0"/>
              <a:t>				(VALANCE ARIES DICTIONARY FOR SENTIMENT REASONING)</a:t>
            </a:r>
          </a:p>
          <a:p>
            <a:endParaRPr lang="en-IN" sz="2400" dirty="0"/>
          </a:p>
        </p:txBody>
      </p:sp>
      <p:pic>
        <p:nvPicPr>
          <p:cNvPr id="1026" name="Picture 2" descr="Happy Emoji [Download iPhone Emojis] | Emoji Island">
            <a:extLst>
              <a:ext uri="{FF2B5EF4-FFF2-40B4-BE49-F238E27FC236}">
                <a16:creationId xmlns:a16="http://schemas.microsoft.com/office/drawing/2014/main" id="{75D9FD72-1AB9-8B41-4CC9-183F621A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5284695"/>
            <a:ext cx="1452282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d Face Emoji - World of Better Learning | Cambridge University Press">
            <a:extLst>
              <a:ext uri="{FF2B5EF4-FFF2-40B4-BE49-F238E27FC236}">
                <a16:creationId xmlns:a16="http://schemas.microsoft.com/office/drawing/2014/main" id="{29ADA121-9686-60E6-F50C-2AC47761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03" y="5284695"/>
            <a:ext cx="1532967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utral Face Emoji | Emoji Island">
            <a:extLst>
              <a:ext uri="{FF2B5EF4-FFF2-40B4-BE49-F238E27FC236}">
                <a16:creationId xmlns:a16="http://schemas.microsoft.com/office/drawing/2014/main" id="{2C471D4A-7D1B-4ED6-5061-417B02AC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03" y="5284695"/>
            <a:ext cx="1586754" cy="12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3567F-ACED-0DE6-0F66-4041E24493D7}"/>
              </a:ext>
            </a:extLst>
          </p:cNvPr>
          <p:cNvSpPr txBox="1"/>
          <p:nvPr/>
        </p:nvSpPr>
        <p:spPr>
          <a:xfrm>
            <a:off x="573741" y="519953"/>
            <a:ext cx="1117002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WHY VADER???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1.VADER is a Rule-Based Sentiment Analyzer.</a:t>
            </a:r>
          </a:p>
          <a:p>
            <a:endParaRPr lang="en-IN" dirty="0"/>
          </a:p>
          <a:p>
            <a:r>
              <a:rPr lang="en-IN" dirty="0"/>
              <a:t>2.VADER is a NLP algorithm that blended a sentiment lexicon as well as grammatical rules and syntactical conventions.</a:t>
            </a:r>
          </a:p>
          <a:p>
            <a:endParaRPr lang="en-IN" dirty="0"/>
          </a:p>
          <a:p>
            <a:r>
              <a:rPr lang="en-IN" dirty="0"/>
              <a:t>3.VADER’s lexicon dictionary consists around 7500 sentiment features.</a:t>
            </a:r>
          </a:p>
          <a:p>
            <a:endParaRPr lang="en-IN" dirty="0"/>
          </a:p>
          <a:p>
            <a:r>
              <a:rPr lang="en-IN" dirty="0"/>
              <a:t>4.The positive rating for some words like</a:t>
            </a:r>
          </a:p>
          <a:p>
            <a:endParaRPr lang="en-IN" dirty="0"/>
          </a:p>
          <a:p>
            <a:r>
              <a:rPr lang="en-IN" dirty="0"/>
              <a:t>Okay	-	0.9</a:t>
            </a:r>
          </a:p>
          <a:p>
            <a:endParaRPr lang="en-IN" dirty="0"/>
          </a:p>
          <a:p>
            <a:r>
              <a:rPr lang="en-IN" dirty="0"/>
              <a:t>Good	-	1.9 </a:t>
            </a:r>
          </a:p>
          <a:p>
            <a:endParaRPr lang="en-IN" dirty="0"/>
          </a:p>
          <a:p>
            <a:r>
              <a:rPr lang="en-IN" dirty="0"/>
              <a:t>5.Also some negative terms </a:t>
            </a:r>
          </a:p>
          <a:p>
            <a:endParaRPr lang="en-IN" dirty="0"/>
          </a:p>
          <a:p>
            <a:r>
              <a:rPr lang="en-IN" dirty="0"/>
              <a:t>Horrible	-	-2.5</a:t>
            </a:r>
          </a:p>
          <a:p>
            <a:endParaRPr lang="en-IN" dirty="0"/>
          </a:p>
          <a:p>
            <a:r>
              <a:rPr lang="en-IN" dirty="0"/>
              <a:t>Sucks	- 	-1.5</a:t>
            </a:r>
          </a:p>
          <a:p>
            <a:endParaRPr lang="en-IN" dirty="0"/>
          </a:p>
        </p:txBody>
      </p:sp>
      <p:pic>
        <p:nvPicPr>
          <p:cNvPr id="2050" name="Picture 2" descr="Thinking Emoji [Free Download IOS Emojis] | Emoji Island">
            <a:extLst>
              <a:ext uri="{FF2B5EF4-FFF2-40B4-BE49-F238E27FC236}">
                <a16:creationId xmlns:a16="http://schemas.microsoft.com/office/drawing/2014/main" id="{2CD1BDF0-E963-AC5A-79F3-5E23E0C6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4" y="457201"/>
            <a:ext cx="654424" cy="51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8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2D671-28B6-2CC5-BC75-3B218F35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5" y="609600"/>
            <a:ext cx="10237694" cy="970450"/>
          </a:xfrm>
        </p:spPr>
        <p:txBody>
          <a:bodyPr/>
          <a:lstStyle/>
          <a:p>
            <a:r>
              <a:rPr lang="en-IN" dirty="0"/>
              <a:t>But this information is available in Google…..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AAF97-7A2D-E846-7E94-F1532F15F53C}"/>
              </a:ext>
            </a:extLst>
          </p:cNvPr>
          <p:cNvSpPr txBox="1"/>
          <p:nvPr/>
        </p:nvSpPr>
        <p:spPr>
          <a:xfrm>
            <a:off x="1075765" y="3119718"/>
            <a:ext cx="951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Let me show you what we did</a:t>
            </a:r>
          </a:p>
        </p:txBody>
      </p:sp>
    </p:spTree>
    <p:extLst>
      <p:ext uri="{BB962C8B-B14F-4D97-AF65-F5344CB8AC3E}">
        <p14:creationId xmlns:p14="http://schemas.microsoft.com/office/powerpoint/2010/main" val="45534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ED54B1-62E6-FB0F-13E9-8DD46EA4F6DF}"/>
              </a:ext>
            </a:extLst>
          </p:cNvPr>
          <p:cNvSpPr/>
          <p:nvPr/>
        </p:nvSpPr>
        <p:spPr>
          <a:xfrm>
            <a:off x="895349" y="2027374"/>
            <a:ext cx="22232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Music is bad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ADFA-C823-10B5-57E2-D1C1F29FD79E}"/>
              </a:ext>
            </a:extLst>
          </p:cNvPr>
          <p:cNvSpPr/>
          <p:nvPr/>
        </p:nvSpPr>
        <p:spPr>
          <a:xfrm>
            <a:off x="3054723" y="239340"/>
            <a:ext cx="6082554" cy="6364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Music is bad but screenplay is awesome and action is good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630C6-3BE2-A061-BBDC-88A347C79487}"/>
              </a:ext>
            </a:extLst>
          </p:cNvPr>
          <p:cNvSpPr/>
          <p:nvPr/>
        </p:nvSpPr>
        <p:spPr>
          <a:xfrm>
            <a:off x="4697505" y="2027374"/>
            <a:ext cx="27969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Screenplay is awesome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CBCF3-277D-F06E-D15D-16AD8AF693C8}"/>
              </a:ext>
            </a:extLst>
          </p:cNvPr>
          <p:cNvSpPr/>
          <p:nvPr/>
        </p:nvSpPr>
        <p:spPr>
          <a:xfrm>
            <a:off x="9137278" y="2027374"/>
            <a:ext cx="23823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Action is good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12A87-4214-0F21-60A9-FBF456E5F515}"/>
              </a:ext>
            </a:extLst>
          </p:cNvPr>
          <p:cNvSpPr/>
          <p:nvPr/>
        </p:nvSpPr>
        <p:spPr>
          <a:xfrm>
            <a:off x="3532094" y="1228165"/>
            <a:ext cx="591670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05922-DD53-8226-F3EA-20F3667E057F}"/>
              </a:ext>
            </a:extLst>
          </p:cNvPr>
          <p:cNvSpPr/>
          <p:nvPr/>
        </p:nvSpPr>
        <p:spPr>
          <a:xfrm>
            <a:off x="8068238" y="1228164"/>
            <a:ext cx="6544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EE53E-C486-2E57-C35A-234BD8022139}"/>
              </a:ext>
            </a:extLst>
          </p:cNvPr>
          <p:cNvSpPr txBox="1"/>
          <p:nvPr/>
        </p:nvSpPr>
        <p:spPr>
          <a:xfrm>
            <a:off x="831474" y="3178913"/>
            <a:ext cx="2350995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Pos	: 	0.0</a:t>
            </a:r>
          </a:p>
          <a:p>
            <a:r>
              <a:rPr lang="en-IN" dirty="0"/>
              <a:t>Neg	:	0.636</a:t>
            </a:r>
          </a:p>
          <a:p>
            <a:r>
              <a:rPr lang="en-IN" dirty="0"/>
              <a:t>Neu	:	0.364</a:t>
            </a:r>
          </a:p>
          <a:p>
            <a:r>
              <a:rPr lang="en-IN" dirty="0">
                <a:highlight>
                  <a:srgbClr val="FF0000"/>
                </a:highlight>
              </a:rPr>
              <a:t>Compound : -0.5423</a:t>
            </a:r>
            <a:r>
              <a:rPr lang="en-IN" dirty="0"/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06D67-E718-D00F-222C-6D0E27617499}"/>
              </a:ext>
            </a:extLst>
          </p:cNvPr>
          <p:cNvSpPr txBox="1"/>
          <p:nvPr/>
        </p:nvSpPr>
        <p:spPr>
          <a:xfrm>
            <a:off x="4769222" y="3178913"/>
            <a:ext cx="2653553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Pos	:	0.6424</a:t>
            </a:r>
          </a:p>
          <a:p>
            <a:r>
              <a:rPr lang="en-IN" dirty="0"/>
              <a:t>Neg	:	0.0</a:t>
            </a:r>
          </a:p>
          <a:p>
            <a:r>
              <a:rPr lang="en-IN" dirty="0"/>
              <a:t>Neu	:	0.328</a:t>
            </a:r>
          </a:p>
          <a:p>
            <a:r>
              <a:rPr lang="en-IN" dirty="0">
                <a:highlight>
                  <a:srgbClr val="00FF00"/>
                </a:highlight>
              </a:rPr>
              <a:t>Compound : 0.6249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420C8-B260-329E-591E-60363615BC7F}"/>
              </a:ext>
            </a:extLst>
          </p:cNvPr>
          <p:cNvSpPr txBox="1"/>
          <p:nvPr/>
        </p:nvSpPr>
        <p:spPr>
          <a:xfrm>
            <a:off x="9137277" y="3178913"/>
            <a:ext cx="2382370" cy="14773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Pos	:	0.592</a:t>
            </a:r>
          </a:p>
          <a:p>
            <a:r>
              <a:rPr lang="en-IN" dirty="0"/>
              <a:t>Neg	:	0.0</a:t>
            </a:r>
          </a:p>
          <a:p>
            <a:r>
              <a:rPr lang="en-IN" dirty="0"/>
              <a:t>Neu	:	0.408</a:t>
            </a:r>
          </a:p>
          <a:p>
            <a:r>
              <a:rPr lang="en-IN" dirty="0">
                <a:highlight>
                  <a:srgbClr val="000080"/>
                </a:highlight>
              </a:rPr>
              <a:t>Compound :0.404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40DD2-2559-E5DF-4F9C-6385C6862B65}"/>
              </a:ext>
            </a:extLst>
          </p:cNvPr>
          <p:cNvSpPr txBox="1"/>
          <p:nvPr/>
        </p:nvSpPr>
        <p:spPr>
          <a:xfrm>
            <a:off x="895349" y="5163671"/>
            <a:ext cx="10516722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Summation of three compound scores =  -0.5423+0.6249+0.404 =0.4866</a:t>
            </a:r>
          </a:p>
          <a:p>
            <a:endParaRPr lang="en-IN" dirty="0"/>
          </a:p>
          <a:p>
            <a:r>
              <a:rPr lang="en-IN" dirty="0"/>
              <a:t>The summation results positive so there exist a positive sentiment in the given Review.</a:t>
            </a:r>
          </a:p>
          <a:p>
            <a:endParaRPr lang="en-IN" dirty="0"/>
          </a:p>
          <a:p>
            <a:r>
              <a:rPr lang="en-IN" dirty="0"/>
              <a:t>So, as an output we showed the cumulative compound score. </a:t>
            </a:r>
          </a:p>
        </p:txBody>
      </p:sp>
    </p:spTree>
    <p:extLst>
      <p:ext uri="{BB962C8B-B14F-4D97-AF65-F5344CB8AC3E}">
        <p14:creationId xmlns:p14="http://schemas.microsoft.com/office/powerpoint/2010/main" val="35650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BA753-8E89-9ED8-65AD-3715B0EBEA49}"/>
              </a:ext>
            </a:extLst>
          </p:cNvPr>
          <p:cNvSpPr txBox="1"/>
          <p:nvPr/>
        </p:nvSpPr>
        <p:spPr>
          <a:xfrm>
            <a:off x="977152" y="394447"/>
            <a:ext cx="1034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https://www.analyticsvidhya.com/blog/2021/06/vader-for-sentiment-analysis/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https://medium.com/@piocalderon/vader-sentiment-analysis-explained-f1c4f9101cd9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7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FCE6-9E83-75D2-3A5C-0183D4AB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3082" name="Picture 10" descr="Thumbs Up Emoji PNG Images, Transparent Thumbs Up Emoji Image Download -  PNGitem">
            <a:extLst>
              <a:ext uri="{FF2B5EF4-FFF2-40B4-BE49-F238E27FC236}">
                <a16:creationId xmlns:a16="http://schemas.microsoft.com/office/drawing/2014/main" id="{04FBF211-40F9-F098-AA9B-4DE658E3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095499"/>
            <a:ext cx="3005137" cy="27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66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269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</vt:lpstr>
      <vt:lpstr>SENTIMENT -ANALYSIS</vt:lpstr>
      <vt:lpstr>PowerPoint Presentation</vt:lpstr>
      <vt:lpstr>But this information is available in Google…..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-ANALYSIS</dc:title>
  <dc:creator>sai manikanta</dc:creator>
  <cp:lastModifiedBy>sai manikanta</cp:lastModifiedBy>
  <cp:revision>4</cp:revision>
  <dcterms:created xsi:type="dcterms:W3CDTF">2023-03-02T07:57:49Z</dcterms:created>
  <dcterms:modified xsi:type="dcterms:W3CDTF">2023-03-02T18:17:06Z</dcterms:modified>
</cp:coreProperties>
</file>