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ComporativeProteinModel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TM-Score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TM-Score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0.88660000000000005</c:v>
                </c:pt>
                <c:pt idx="1">
                  <c:v>0.2374</c:v>
                </c:pt>
                <c:pt idx="2">
                  <c:v>0.96819999999999995</c:v>
                </c:pt>
                <c:pt idx="3">
                  <c:v>0.9627</c:v>
                </c:pt>
                <c:pt idx="4">
                  <c:v>0.91180000000000005</c:v>
                </c:pt>
                <c:pt idx="5">
                  <c:v>0.41720000000000002</c:v>
                </c:pt>
                <c:pt idx="6">
                  <c:v>0.95760000000000001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8-4D77-AA9F-ADBC8DC79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0.94</c:v>
                </c:pt>
                <c:pt idx="1">
                  <c:v>0.8</c:v>
                </c:pt>
                <c:pt idx="2">
                  <c:v>0.79</c:v>
                </c:pt>
                <c:pt idx="5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D8-4D77-AA9F-ADBC8DC799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5"/>
        <c:overlap val="-4"/>
        <c:axId val="457294256"/>
        <c:axId val="457294584"/>
      </c:barChart>
      <c:catAx>
        <c:axId val="457294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294584"/>
        <c:crosses val="autoZero"/>
        <c:auto val="1"/>
        <c:lblAlgn val="ctr"/>
        <c:lblOffset val="100"/>
        <c:noMultiLvlLbl val="0"/>
      </c:catAx>
      <c:valAx>
        <c:axId val="457294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2942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678719821320771E-2"/>
          <c:y val="6.981387846903081E-2"/>
          <c:w val="0.88783183981840452"/>
          <c:h val="0.834898858455721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Clash Score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Sheet1!$B$1:$I$1</c:f>
              <c:strCache>
                <c:ptCount val="8"/>
                <c:pt idx="0">
                  <c:v>T0843-M2</c:v>
                </c:pt>
                <c:pt idx="1">
                  <c:v>T0856-M5</c:v>
                </c:pt>
                <c:pt idx="2">
                  <c:v>T0806-M1</c:v>
                </c:pt>
                <c:pt idx="3">
                  <c:v>T0837-M5</c:v>
                </c:pt>
                <c:pt idx="4">
                  <c:v>T0757-M3</c:v>
                </c:pt>
                <c:pt idx="5">
                  <c:v>T0666-M2</c:v>
                </c:pt>
                <c:pt idx="6">
                  <c:v>T0651-M2</c:v>
                </c:pt>
                <c:pt idx="7">
                  <c:v>T0694-M3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41.84</c:v>
                </c:pt>
                <c:pt idx="1">
                  <c:v>29.4</c:v>
                </c:pt>
                <c:pt idx="2">
                  <c:v>30.38</c:v>
                </c:pt>
                <c:pt idx="3">
                  <c:v>46.57</c:v>
                </c:pt>
                <c:pt idx="4">
                  <c:v>34.75</c:v>
                </c:pt>
                <c:pt idx="5">
                  <c:v>104</c:v>
                </c:pt>
                <c:pt idx="6">
                  <c:v>45.92</c:v>
                </c:pt>
                <c:pt idx="7">
                  <c:v>44.64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C-45FB-AE32-2F4A26D246E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70307400"/>
        <c:axId val="370307728"/>
      </c:barChart>
      <c:catAx>
        <c:axId val="370307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07728"/>
        <c:crosses val="autoZero"/>
        <c:auto val="1"/>
        <c:lblAlgn val="ctr"/>
        <c:lblOffset val="100"/>
        <c:noMultiLvlLbl val="0"/>
      </c:catAx>
      <c:valAx>
        <c:axId val="37030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0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3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3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3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B4BD-6BCF-4325-A065-59090B8E54B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2EA473-4B86-4BBD-9550-BC7BF99B39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509320"/>
              </p:ext>
            </p:extLst>
          </p:nvPr>
        </p:nvGraphicFramePr>
        <p:xfrm>
          <a:off x="838200" y="1690688"/>
          <a:ext cx="10515599" cy="4694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TM-Score vs CASP TM-Score</a:t>
            </a:r>
          </a:p>
        </p:txBody>
      </p:sp>
    </p:spTree>
    <p:extLst>
      <p:ext uri="{BB962C8B-B14F-4D97-AF65-F5344CB8AC3E}">
        <p14:creationId xmlns:p14="http://schemas.microsoft.com/office/powerpoint/2010/main" val="33913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62592"/>
              </p:ext>
            </p:extLst>
          </p:nvPr>
        </p:nvGraphicFramePr>
        <p:xfrm>
          <a:off x="838200" y="2186764"/>
          <a:ext cx="10515599" cy="393297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189566">
                  <a:extLst>
                    <a:ext uri="{9D8B030D-6E8A-4147-A177-3AD203B41FA5}">
                      <a16:colId xmlns:a16="http://schemas.microsoft.com/office/drawing/2014/main" val="3101889724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3602528146"/>
                    </a:ext>
                  </a:extLst>
                </a:gridCol>
                <a:gridCol w="3189566">
                  <a:extLst>
                    <a:ext uri="{9D8B030D-6E8A-4147-A177-3AD203B41FA5}">
                      <a16:colId xmlns:a16="http://schemas.microsoft.com/office/drawing/2014/main" val="195374431"/>
                    </a:ext>
                  </a:extLst>
                </a:gridCol>
              </a:tblGrid>
              <a:tr h="984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CASP</a:t>
                      </a:r>
                    </a:p>
                    <a:p>
                      <a:pPr algn="ctr" fontAlgn="b"/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Estrangelo Edessa" panose="03080600000000000000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87102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76284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412137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75192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6734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T0666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52657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6442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T0694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829056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Molprobity</a:t>
            </a:r>
            <a:r>
              <a:rPr lang="en-US" dirty="0"/>
              <a:t> Results </a:t>
            </a:r>
            <a:r>
              <a:rPr lang="en-US" dirty="0" err="1"/>
              <a:t>comparision</a:t>
            </a:r>
            <a:r>
              <a:rPr lang="en-US" dirty="0"/>
              <a:t> with CASP</a:t>
            </a:r>
          </a:p>
        </p:txBody>
      </p:sp>
    </p:spTree>
    <p:extLst>
      <p:ext uri="{BB962C8B-B14F-4D97-AF65-F5344CB8AC3E}">
        <p14:creationId xmlns:p14="http://schemas.microsoft.com/office/powerpoint/2010/main" val="187954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atom – Clash Scores (</a:t>
            </a:r>
            <a:r>
              <a:rPr lang="en-US" dirty="0" err="1"/>
              <a:t>Molprobity</a:t>
            </a:r>
            <a:r>
              <a:rPr lang="en-US" dirty="0"/>
              <a:t>)</a:t>
            </a:r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308293"/>
              </p:ext>
            </p:extLst>
          </p:nvPr>
        </p:nvGraphicFramePr>
        <p:xfrm>
          <a:off x="2163753" y="2174451"/>
          <a:ext cx="7864493" cy="414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16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88" y="1690688"/>
            <a:ext cx="5209995" cy="4469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4700" dirty="0"/>
              <a:t>Sample Protein (T0806) Views</a:t>
            </a:r>
            <a:br>
              <a:rPr lang="en-US" sz="4700" dirty="0"/>
            </a:br>
            <a:r>
              <a:rPr lang="en-US" sz="4700" dirty="0"/>
              <a:t>With Chimera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690688"/>
            <a:ext cx="5564701" cy="44694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9789" y="6288505"/>
            <a:ext cx="556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 Atom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4488" y="6248581"/>
            <a:ext cx="520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Ribbon View</a:t>
            </a:r>
          </a:p>
        </p:txBody>
      </p:sp>
    </p:spTree>
    <p:extLst>
      <p:ext uri="{BB962C8B-B14F-4D97-AF65-F5344CB8AC3E}">
        <p14:creationId xmlns:p14="http://schemas.microsoft.com/office/powerpoint/2010/main" val="200860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Estrangelo Edessa</vt:lpstr>
      <vt:lpstr>Office Theme</vt:lpstr>
      <vt:lpstr>Model TM-Score vs CASP TM-Score</vt:lpstr>
      <vt:lpstr>Molprobity Results comparision with CASP</vt:lpstr>
      <vt:lpstr>All atom – Clash Scores (Molprobity)</vt:lpstr>
      <vt:lpstr>Sample Protein (T0806) Views With Chimera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Manikanta Sastry Godavarthi</dc:creator>
  <cp:lastModifiedBy>Sai Manikanta Sastry Godavarthi</cp:lastModifiedBy>
  <cp:revision>26</cp:revision>
  <dcterms:created xsi:type="dcterms:W3CDTF">2016-11-29T05:58:47Z</dcterms:created>
  <dcterms:modified xsi:type="dcterms:W3CDTF">2016-11-30T07:31:02Z</dcterms:modified>
</cp:coreProperties>
</file>