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4BD011-EDCD-4E2F-B169-108D443451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Pizza_Sales_Report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A3DA40-342A-42C2-83E6-D19382B9DD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25-05-2025 23:43:22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E79774E-BB2E-46DE-AE5F-E79786E16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9EE74109-EDEB-4A97-BC79-BDE77050C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2025-05-25T18:13:22Z</dcterms:created>
  <dcterms:modified xsi:type="dcterms:W3CDTF">2025-05-25T18:13:22Z</dcterms:modified>
</cp:coreProperties>
</file>