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265DC-8661-49FC-BF7B-D80F818C2F76}" v="2136" dt="2022-03-14T06:52:2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eddy velagala" userId="ea203ca31095e8ff" providerId="LiveId" clId="{1BE265DC-8661-49FC-BF7B-D80F818C2F76}"/>
    <pc:docChg chg="undo custSel addSld modSld">
      <pc:chgData name="Deepak reddy velagala" userId="ea203ca31095e8ff" providerId="LiveId" clId="{1BE265DC-8661-49FC-BF7B-D80F818C2F76}" dt="2022-03-14T06:52:23.773" v="5426"/>
      <pc:docMkLst>
        <pc:docMk/>
      </pc:docMkLst>
      <pc:sldChg chg="modSp new mod">
        <pc:chgData name="Deepak reddy velagala" userId="ea203ca31095e8ff" providerId="LiveId" clId="{1BE265DC-8661-49FC-BF7B-D80F818C2F76}" dt="2022-03-10T14:06:03.331" v="897" actId="20577"/>
        <pc:sldMkLst>
          <pc:docMk/>
          <pc:sldMk cId="2322954099" sldId="259"/>
        </pc:sldMkLst>
        <pc:spChg chg="mod">
          <ac:chgData name="Deepak reddy velagala" userId="ea203ca31095e8ff" providerId="LiveId" clId="{1BE265DC-8661-49FC-BF7B-D80F818C2F76}" dt="2022-03-09T09:40:25.998" v="32" actId="2711"/>
          <ac:spMkLst>
            <pc:docMk/>
            <pc:sldMk cId="2322954099" sldId="259"/>
            <ac:spMk id="2" creationId="{3F760447-3DCF-4F21-A8E8-61649989D00C}"/>
          </ac:spMkLst>
        </pc:spChg>
        <pc:spChg chg="mod">
          <ac:chgData name="Deepak reddy velagala" userId="ea203ca31095e8ff" providerId="LiveId" clId="{1BE265DC-8661-49FC-BF7B-D80F818C2F76}" dt="2022-03-10T14:06:03.331" v="897" actId="20577"/>
          <ac:spMkLst>
            <pc:docMk/>
            <pc:sldMk cId="2322954099" sldId="259"/>
            <ac:spMk id="3" creationId="{2DD8A93D-99C2-498D-83D0-9F5B9026603E}"/>
          </ac:spMkLst>
        </pc:spChg>
      </pc:sldChg>
      <pc:sldChg chg="addSp modSp new mod">
        <pc:chgData name="Deepak reddy velagala" userId="ea203ca31095e8ff" providerId="LiveId" clId="{1BE265DC-8661-49FC-BF7B-D80F818C2F76}" dt="2022-03-10T18:22:36.464" v="1233" actId="20577"/>
        <pc:sldMkLst>
          <pc:docMk/>
          <pc:sldMk cId="2181756913" sldId="260"/>
        </pc:sldMkLst>
        <pc:spChg chg="mod">
          <ac:chgData name="Deepak reddy velagala" userId="ea203ca31095e8ff" providerId="LiveId" clId="{1BE265DC-8661-49FC-BF7B-D80F818C2F76}" dt="2022-03-10T17:40:46.323" v="911" actId="403"/>
          <ac:spMkLst>
            <pc:docMk/>
            <pc:sldMk cId="2181756913" sldId="260"/>
            <ac:spMk id="2" creationId="{060006F1-0CDC-4BE0-B31A-EA68D7151312}"/>
          </ac:spMkLst>
        </pc:spChg>
        <pc:spChg chg="mod">
          <ac:chgData name="Deepak reddy velagala" userId="ea203ca31095e8ff" providerId="LiveId" clId="{1BE265DC-8661-49FC-BF7B-D80F818C2F76}" dt="2022-03-10T18:22:36.464" v="1233" actId="20577"/>
          <ac:spMkLst>
            <pc:docMk/>
            <pc:sldMk cId="2181756913" sldId="260"/>
            <ac:spMk id="3" creationId="{B1255A3E-85FD-4418-B7E6-B79B9847766E}"/>
          </ac:spMkLst>
        </pc:spChg>
        <pc:spChg chg="add">
          <ac:chgData name="Deepak reddy velagala" userId="ea203ca31095e8ff" providerId="LiveId" clId="{1BE265DC-8661-49FC-BF7B-D80F818C2F76}" dt="2022-03-10T18:16:58.626" v="1201" actId="11529"/>
          <ac:spMkLst>
            <pc:docMk/>
            <pc:sldMk cId="2181756913" sldId="260"/>
            <ac:spMk id="4" creationId="{9A56695D-63BE-478F-AED7-719B74400665}"/>
          </ac:spMkLst>
        </pc:spChg>
      </pc:sldChg>
      <pc:sldChg chg="addSp delSp modSp new mod">
        <pc:chgData name="Deepak reddy velagala" userId="ea203ca31095e8ff" providerId="LiveId" clId="{1BE265DC-8661-49FC-BF7B-D80F818C2F76}" dt="2022-03-13T05:35:18.370" v="2045" actId="2710"/>
        <pc:sldMkLst>
          <pc:docMk/>
          <pc:sldMk cId="812584192" sldId="261"/>
        </pc:sldMkLst>
        <pc:spChg chg="del mod">
          <ac:chgData name="Deepak reddy velagala" userId="ea203ca31095e8ff" providerId="LiveId" clId="{1BE265DC-8661-49FC-BF7B-D80F818C2F76}" dt="2022-03-11T08:38:22.292" v="1236" actId="478"/>
          <ac:spMkLst>
            <pc:docMk/>
            <pc:sldMk cId="812584192" sldId="261"/>
            <ac:spMk id="2" creationId="{E5A58BF1-E627-4806-9C68-6907203D0A93}"/>
          </ac:spMkLst>
        </pc:spChg>
        <pc:spChg chg="mod">
          <ac:chgData name="Deepak reddy velagala" userId="ea203ca31095e8ff" providerId="LiveId" clId="{1BE265DC-8661-49FC-BF7B-D80F818C2F76}" dt="2022-03-13T05:35:18.370" v="2045" actId="2710"/>
          <ac:spMkLst>
            <pc:docMk/>
            <pc:sldMk cId="812584192" sldId="261"/>
            <ac:spMk id="3" creationId="{E7F5FBC6-CD22-44C4-A810-95723EE115C5}"/>
          </ac:spMkLst>
        </pc:spChg>
        <pc:spChg chg="add mod">
          <ac:chgData name="Deepak reddy velagala" userId="ea203ca31095e8ff" providerId="LiveId" clId="{1BE265DC-8661-49FC-BF7B-D80F818C2F76}" dt="2022-03-11T08:43:12.750" v="1297" actId="1076"/>
          <ac:spMkLst>
            <pc:docMk/>
            <pc:sldMk cId="812584192" sldId="261"/>
            <ac:spMk id="4" creationId="{DAAFE1F0-A2B3-4813-9BAC-C65FC01708E0}"/>
          </ac:spMkLst>
        </pc:spChg>
      </pc:sldChg>
      <pc:sldChg chg="modSp new mod">
        <pc:chgData name="Deepak reddy velagala" userId="ea203ca31095e8ff" providerId="LiveId" clId="{1BE265DC-8661-49FC-BF7B-D80F818C2F76}" dt="2022-03-13T05:53:11.462" v="2579" actId="2710"/>
        <pc:sldMkLst>
          <pc:docMk/>
          <pc:sldMk cId="1201686130" sldId="262"/>
        </pc:sldMkLst>
        <pc:spChg chg="mod">
          <ac:chgData name="Deepak reddy velagala" userId="ea203ca31095e8ff" providerId="LiveId" clId="{1BE265DC-8661-49FC-BF7B-D80F818C2F76}" dt="2022-03-13T05:29:44.900" v="1911" actId="14100"/>
          <ac:spMkLst>
            <pc:docMk/>
            <pc:sldMk cId="1201686130" sldId="262"/>
            <ac:spMk id="2" creationId="{16F6D69E-FA11-4984-B5B1-FD594ABA942C}"/>
          </ac:spMkLst>
        </pc:spChg>
        <pc:spChg chg="mod">
          <ac:chgData name="Deepak reddy velagala" userId="ea203ca31095e8ff" providerId="LiveId" clId="{1BE265DC-8661-49FC-BF7B-D80F818C2F76}" dt="2022-03-13T05:53:11.462" v="2579" actId="2710"/>
          <ac:spMkLst>
            <pc:docMk/>
            <pc:sldMk cId="1201686130" sldId="262"/>
            <ac:spMk id="3" creationId="{CB4C7AC6-9995-42E3-83B4-998379F7B061}"/>
          </ac:spMkLst>
        </pc:spChg>
      </pc:sldChg>
      <pc:sldChg chg="addSp delSp modSp new mod">
        <pc:chgData name="Deepak reddy velagala" userId="ea203ca31095e8ff" providerId="LiveId" clId="{1BE265DC-8661-49FC-BF7B-D80F818C2F76}" dt="2022-03-13T06:20:08.287" v="3131"/>
        <pc:sldMkLst>
          <pc:docMk/>
          <pc:sldMk cId="958436133" sldId="263"/>
        </pc:sldMkLst>
        <pc:spChg chg="del mod">
          <ac:chgData name="Deepak reddy velagala" userId="ea203ca31095e8ff" providerId="LiveId" clId="{1BE265DC-8661-49FC-BF7B-D80F818C2F76}" dt="2022-03-13T05:52:37.052" v="2572" actId="478"/>
          <ac:spMkLst>
            <pc:docMk/>
            <pc:sldMk cId="958436133" sldId="263"/>
            <ac:spMk id="2" creationId="{8212C083-AA24-4DAB-8311-408D5E97B95C}"/>
          </ac:spMkLst>
        </pc:spChg>
        <pc:spChg chg="mod">
          <ac:chgData name="Deepak reddy velagala" userId="ea203ca31095e8ff" providerId="LiveId" clId="{1BE265DC-8661-49FC-BF7B-D80F818C2F76}" dt="2022-03-13T06:20:08.287" v="3131"/>
          <ac:spMkLst>
            <pc:docMk/>
            <pc:sldMk cId="958436133" sldId="263"/>
            <ac:spMk id="3" creationId="{0D5A9C30-E85C-4C54-9D7B-726779978FB5}"/>
          </ac:spMkLst>
        </pc:spChg>
        <pc:spChg chg="add mod">
          <ac:chgData name="Deepak reddy velagala" userId="ea203ca31095e8ff" providerId="LiveId" clId="{1BE265DC-8661-49FC-BF7B-D80F818C2F76}" dt="2022-03-13T06:12:48.168" v="3071" actId="207"/>
          <ac:spMkLst>
            <pc:docMk/>
            <pc:sldMk cId="958436133" sldId="263"/>
            <ac:spMk id="4" creationId="{E0272BA9-D27C-4128-BEC1-10D364488A5A}"/>
          </ac:spMkLst>
        </pc:spChg>
        <pc:spChg chg="add mod">
          <ac:chgData name="Deepak reddy velagala" userId="ea203ca31095e8ff" providerId="LiveId" clId="{1BE265DC-8661-49FC-BF7B-D80F818C2F76}" dt="2022-03-13T06:12:56.528" v="3072" actId="1076"/>
          <ac:spMkLst>
            <pc:docMk/>
            <pc:sldMk cId="958436133" sldId="263"/>
            <ac:spMk id="5" creationId="{CA3CACA1-1E65-4D1B-8F88-BE3515CBE8E5}"/>
          </ac:spMkLst>
        </pc:spChg>
        <pc:cxnChg chg="add">
          <ac:chgData name="Deepak reddy velagala" userId="ea203ca31095e8ff" providerId="LiveId" clId="{1BE265DC-8661-49FC-BF7B-D80F818C2F76}" dt="2022-03-13T06:13:23.028" v="3073" actId="11529"/>
          <ac:cxnSpMkLst>
            <pc:docMk/>
            <pc:sldMk cId="958436133" sldId="263"/>
            <ac:cxnSpMk id="7" creationId="{6954FB62-E961-42C3-9EA5-397AAC54ABC8}"/>
          </ac:cxnSpMkLst>
        </pc:cxnChg>
        <pc:cxnChg chg="add del mod">
          <ac:chgData name="Deepak reddy velagala" userId="ea203ca31095e8ff" providerId="LiveId" clId="{1BE265DC-8661-49FC-BF7B-D80F818C2F76}" dt="2022-03-13T06:13:46.658" v="3081"/>
          <ac:cxnSpMkLst>
            <pc:docMk/>
            <pc:sldMk cId="958436133" sldId="263"/>
            <ac:cxnSpMk id="8" creationId="{DAE772E7-C6C2-41B4-B0AC-1F9D10EFE2C4}"/>
          </ac:cxnSpMkLst>
        </pc:cxnChg>
        <pc:cxnChg chg="add del mod">
          <ac:chgData name="Deepak reddy velagala" userId="ea203ca31095e8ff" providerId="LiveId" clId="{1BE265DC-8661-49FC-BF7B-D80F818C2F76}" dt="2022-03-13T06:13:46.428" v="3080"/>
          <ac:cxnSpMkLst>
            <pc:docMk/>
            <pc:sldMk cId="958436133" sldId="263"/>
            <ac:cxnSpMk id="9" creationId="{8EA97C4B-D4F4-45F4-BE0B-96AA53D3DC35}"/>
          </ac:cxnSpMkLst>
        </pc:cxnChg>
        <pc:cxnChg chg="add del mod">
          <ac:chgData name="Deepak reddy velagala" userId="ea203ca31095e8ff" providerId="LiveId" clId="{1BE265DC-8661-49FC-BF7B-D80F818C2F76}" dt="2022-03-13T06:13:46.028" v="3079"/>
          <ac:cxnSpMkLst>
            <pc:docMk/>
            <pc:sldMk cId="958436133" sldId="263"/>
            <ac:cxnSpMk id="10" creationId="{B00EC140-F6BF-49EA-B397-944D72C7B0A0}"/>
          </ac:cxnSpMkLst>
        </pc:cxnChg>
        <pc:cxnChg chg="add">
          <ac:chgData name="Deepak reddy velagala" userId="ea203ca31095e8ff" providerId="LiveId" clId="{1BE265DC-8661-49FC-BF7B-D80F818C2F76}" dt="2022-03-13T06:13:58.888" v="3082" actId="11529"/>
          <ac:cxnSpMkLst>
            <pc:docMk/>
            <pc:sldMk cId="958436133" sldId="263"/>
            <ac:cxnSpMk id="12" creationId="{94F78757-92FB-4E0A-A145-2D7BB357EF90}"/>
          </ac:cxnSpMkLst>
        </pc:cxnChg>
        <pc:cxnChg chg="add">
          <ac:chgData name="Deepak reddy velagala" userId="ea203ca31095e8ff" providerId="LiveId" clId="{1BE265DC-8661-49FC-BF7B-D80F818C2F76}" dt="2022-03-13T06:14:14.498" v="3083" actId="11529"/>
          <ac:cxnSpMkLst>
            <pc:docMk/>
            <pc:sldMk cId="958436133" sldId="263"/>
            <ac:cxnSpMk id="14" creationId="{8C2E2439-D510-4D13-9799-BF6F6208D585}"/>
          </ac:cxnSpMkLst>
        </pc:cxnChg>
        <pc:cxnChg chg="add">
          <ac:chgData name="Deepak reddy velagala" userId="ea203ca31095e8ff" providerId="LiveId" clId="{1BE265DC-8661-49FC-BF7B-D80F818C2F76}" dt="2022-03-13T06:14:27.238" v="3084" actId="11529"/>
          <ac:cxnSpMkLst>
            <pc:docMk/>
            <pc:sldMk cId="958436133" sldId="263"/>
            <ac:cxnSpMk id="16" creationId="{35B36D10-07B4-4279-AAE7-2D814C0AE432}"/>
          </ac:cxnSpMkLst>
        </pc:cxnChg>
        <pc:cxnChg chg="add">
          <ac:chgData name="Deepak reddy velagala" userId="ea203ca31095e8ff" providerId="LiveId" clId="{1BE265DC-8661-49FC-BF7B-D80F818C2F76}" dt="2022-03-13T06:14:36.388" v="3085" actId="11529"/>
          <ac:cxnSpMkLst>
            <pc:docMk/>
            <pc:sldMk cId="958436133" sldId="263"/>
            <ac:cxnSpMk id="18" creationId="{6B34C473-F32E-4680-9430-1C33E3670AB5}"/>
          </ac:cxnSpMkLst>
        </pc:cxnChg>
        <pc:cxnChg chg="add">
          <ac:chgData name="Deepak reddy velagala" userId="ea203ca31095e8ff" providerId="LiveId" clId="{1BE265DC-8661-49FC-BF7B-D80F818C2F76}" dt="2022-03-13T06:14:47.368" v="3086" actId="11529"/>
          <ac:cxnSpMkLst>
            <pc:docMk/>
            <pc:sldMk cId="958436133" sldId="263"/>
            <ac:cxnSpMk id="20" creationId="{43720F44-C7BD-43F3-BB9B-AC39642EDEF9}"/>
          </ac:cxnSpMkLst>
        </pc:cxnChg>
        <pc:cxnChg chg="add">
          <ac:chgData name="Deepak reddy velagala" userId="ea203ca31095e8ff" providerId="LiveId" clId="{1BE265DC-8661-49FC-BF7B-D80F818C2F76}" dt="2022-03-13T06:15:02.708" v="3087" actId="11529"/>
          <ac:cxnSpMkLst>
            <pc:docMk/>
            <pc:sldMk cId="958436133" sldId="263"/>
            <ac:cxnSpMk id="22" creationId="{71AE8AFF-0D79-47E2-937E-6659C86C7A27}"/>
          </ac:cxnSpMkLst>
        </pc:cxnChg>
      </pc:sldChg>
      <pc:sldChg chg="delSp modSp new mod">
        <pc:chgData name="Deepak reddy velagala" userId="ea203ca31095e8ff" providerId="LiveId" clId="{1BE265DC-8661-49FC-BF7B-D80F818C2F76}" dt="2022-03-13T06:26:34.045" v="3578"/>
        <pc:sldMkLst>
          <pc:docMk/>
          <pc:sldMk cId="31369002" sldId="264"/>
        </pc:sldMkLst>
        <pc:spChg chg="del mod">
          <ac:chgData name="Deepak reddy velagala" userId="ea203ca31095e8ff" providerId="LiveId" clId="{1BE265DC-8661-49FC-BF7B-D80F818C2F76}" dt="2022-03-13T06:17:27.888" v="3090" actId="478"/>
          <ac:spMkLst>
            <pc:docMk/>
            <pc:sldMk cId="31369002" sldId="264"/>
            <ac:spMk id="2" creationId="{4FC4003B-D3AA-48F3-9B04-8C1D857DDEA1}"/>
          </ac:spMkLst>
        </pc:spChg>
        <pc:spChg chg="mod">
          <ac:chgData name="Deepak reddy velagala" userId="ea203ca31095e8ff" providerId="LiveId" clId="{1BE265DC-8661-49FC-BF7B-D80F818C2F76}" dt="2022-03-13T06:26:34.045" v="3578"/>
          <ac:spMkLst>
            <pc:docMk/>
            <pc:sldMk cId="31369002" sldId="264"/>
            <ac:spMk id="3" creationId="{26B302F9-5FF6-4885-BBE9-9D23B5C3AEC5}"/>
          </ac:spMkLst>
        </pc:spChg>
      </pc:sldChg>
      <pc:sldChg chg="delSp modSp new mod">
        <pc:chgData name="Deepak reddy velagala" userId="ea203ca31095e8ff" providerId="LiveId" clId="{1BE265DC-8661-49FC-BF7B-D80F818C2F76}" dt="2022-03-13T06:28:42.205" v="3620" actId="20577"/>
        <pc:sldMkLst>
          <pc:docMk/>
          <pc:sldMk cId="3581544593" sldId="265"/>
        </pc:sldMkLst>
        <pc:spChg chg="mod">
          <ac:chgData name="Deepak reddy velagala" userId="ea203ca31095e8ff" providerId="LiveId" clId="{1BE265DC-8661-49FC-BF7B-D80F818C2F76}" dt="2022-03-13T06:28:42.205" v="3620" actId="20577"/>
          <ac:spMkLst>
            <pc:docMk/>
            <pc:sldMk cId="3581544593" sldId="265"/>
            <ac:spMk id="2" creationId="{098A1B85-C7EF-4391-8A4C-7700172A4B82}"/>
          </ac:spMkLst>
        </pc:spChg>
        <pc:spChg chg="del mod">
          <ac:chgData name="Deepak reddy velagala" userId="ea203ca31095e8ff" providerId="LiveId" clId="{1BE265DC-8661-49FC-BF7B-D80F818C2F76}" dt="2022-03-13T06:27:44.575" v="3582" actId="478"/>
          <ac:spMkLst>
            <pc:docMk/>
            <pc:sldMk cId="3581544593" sldId="265"/>
            <ac:spMk id="3" creationId="{BDEFCFE9-762B-4138-A36A-F8A588AEA893}"/>
          </ac:spMkLst>
        </pc:spChg>
      </pc:sldChg>
      <pc:sldChg chg="delSp modSp new mod">
        <pc:chgData name="Deepak reddy velagala" userId="ea203ca31095e8ff" providerId="LiveId" clId="{1BE265DC-8661-49FC-BF7B-D80F818C2F76}" dt="2022-03-13T06:53:45.306" v="4209" actId="20577"/>
        <pc:sldMkLst>
          <pc:docMk/>
          <pc:sldMk cId="1700446033" sldId="266"/>
        </pc:sldMkLst>
        <pc:spChg chg="del mod">
          <ac:chgData name="Deepak reddy velagala" userId="ea203ca31095e8ff" providerId="LiveId" clId="{1BE265DC-8661-49FC-BF7B-D80F818C2F76}" dt="2022-03-13T06:29:17.815" v="3622" actId="478"/>
          <ac:spMkLst>
            <pc:docMk/>
            <pc:sldMk cId="1700446033" sldId="266"/>
            <ac:spMk id="2" creationId="{08D9693F-66C1-40FD-8FC8-41FDB3921B76}"/>
          </ac:spMkLst>
        </pc:spChg>
        <pc:spChg chg="mod">
          <ac:chgData name="Deepak reddy velagala" userId="ea203ca31095e8ff" providerId="LiveId" clId="{1BE265DC-8661-49FC-BF7B-D80F818C2F76}" dt="2022-03-13T06:53:45.306" v="4209" actId="20577"/>
          <ac:spMkLst>
            <pc:docMk/>
            <pc:sldMk cId="1700446033" sldId="266"/>
            <ac:spMk id="3" creationId="{BE4F1B0B-6C6D-41D8-B5AD-2AC02BD6F003}"/>
          </ac:spMkLst>
        </pc:spChg>
      </pc:sldChg>
      <pc:sldChg chg="addSp delSp modSp new mod">
        <pc:chgData name="Deepak reddy velagala" userId="ea203ca31095e8ff" providerId="LiveId" clId="{1BE265DC-8661-49FC-BF7B-D80F818C2F76}" dt="2022-03-13T07:19:30.105" v="4759" actId="2710"/>
        <pc:sldMkLst>
          <pc:docMk/>
          <pc:sldMk cId="3849699893" sldId="267"/>
        </pc:sldMkLst>
        <pc:spChg chg="del mod">
          <ac:chgData name="Deepak reddy velagala" userId="ea203ca31095e8ff" providerId="LiveId" clId="{1BE265DC-8661-49FC-BF7B-D80F818C2F76}" dt="2022-03-13T06:56:05.669" v="4213" actId="478"/>
          <ac:spMkLst>
            <pc:docMk/>
            <pc:sldMk cId="3849699893" sldId="267"/>
            <ac:spMk id="2" creationId="{A7A9565F-8EB3-4D5A-8A97-F6110E352225}"/>
          </ac:spMkLst>
        </pc:spChg>
        <pc:spChg chg="mod">
          <ac:chgData name="Deepak reddy velagala" userId="ea203ca31095e8ff" providerId="LiveId" clId="{1BE265DC-8661-49FC-BF7B-D80F818C2F76}" dt="2022-03-13T07:19:30.105" v="4759" actId="2710"/>
          <ac:spMkLst>
            <pc:docMk/>
            <pc:sldMk cId="3849699893" sldId="267"/>
            <ac:spMk id="3" creationId="{7C01E313-2AD7-48BF-93AD-BB0A272D0110}"/>
          </ac:spMkLst>
        </pc:spChg>
        <pc:spChg chg="add del">
          <ac:chgData name="Deepak reddy velagala" userId="ea203ca31095e8ff" providerId="LiveId" clId="{1BE265DC-8661-49FC-BF7B-D80F818C2F76}" dt="2022-03-13T07:17:13.166" v="4743" actId="22"/>
          <ac:spMkLst>
            <pc:docMk/>
            <pc:sldMk cId="3849699893" sldId="267"/>
            <ac:spMk id="5" creationId="{F03805BC-961A-4DC3-ACEA-03C87E65A180}"/>
          </ac:spMkLst>
        </pc:spChg>
      </pc:sldChg>
      <pc:sldChg chg="delSp modSp new mod">
        <pc:chgData name="Deepak reddy velagala" userId="ea203ca31095e8ff" providerId="LiveId" clId="{1BE265DC-8661-49FC-BF7B-D80F818C2F76}" dt="2022-03-13T07:35:46.681" v="4939" actId="207"/>
        <pc:sldMkLst>
          <pc:docMk/>
          <pc:sldMk cId="2500803985" sldId="268"/>
        </pc:sldMkLst>
        <pc:spChg chg="del mod">
          <ac:chgData name="Deepak reddy velagala" userId="ea203ca31095e8ff" providerId="LiveId" clId="{1BE265DC-8661-49FC-BF7B-D80F818C2F76}" dt="2022-03-13T07:19:47.295" v="4762" actId="478"/>
          <ac:spMkLst>
            <pc:docMk/>
            <pc:sldMk cId="2500803985" sldId="268"/>
            <ac:spMk id="2" creationId="{D5DD74C9-865F-45CC-8A8A-93F2CC9C8D90}"/>
          </ac:spMkLst>
        </pc:spChg>
        <pc:spChg chg="mod">
          <ac:chgData name="Deepak reddy velagala" userId="ea203ca31095e8ff" providerId="LiveId" clId="{1BE265DC-8661-49FC-BF7B-D80F818C2F76}" dt="2022-03-13T07:35:46.681" v="4939" actId="207"/>
          <ac:spMkLst>
            <pc:docMk/>
            <pc:sldMk cId="2500803985" sldId="268"/>
            <ac:spMk id="3" creationId="{8C334008-9FBC-403E-AD43-F98259A036A3}"/>
          </ac:spMkLst>
        </pc:spChg>
      </pc:sldChg>
      <pc:sldChg chg="delSp modSp new mod">
        <pc:chgData name="Deepak reddy velagala" userId="ea203ca31095e8ff" providerId="LiveId" clId="{1BE265DC-8661-49FC-BF7B-D80F818C2F76}" dt="2022-03-14T06:33:47.927" v="4993" actId="20577"/>
        <pc:sldMkLst>
          <pc:docMk/>
          <pc:sldMk cId="3694763070" sldId="269"/>
        </pc:sldMkLst>
        <pc:spChg chg="del mod">
          <ac:chgData name="Deepak reddy velagala" userId="ea203ca31095e8ff" providerId="LiveId" clId="{1BE265DC-8661-49FC-BF7B-D80F818C2F76}" dt="2022-03-14T06:28:48.651" v="4942" actId="478"/>
          <ac:spMkLst>
            <pc:docMk/>
            <pc:sldMk cId="3694763070" sldId="269"/>
            <ac:spMk id="2" creationId="{A416C902-BB41-4A78-BDFC-9506BBF91FCF}"/>
          </ac:spMkLst>
        </pc:spChg>
        <pc:spChg chg="mod">
          <ac:chgData name="Deepak reddy velagala" userId="ea203ca31095e8ff" providerId="LiveId" clId="{1BE265DC-8661-49FC-BF7B-D80F818C2F76}" dt="2022-03-14T06:33:47.927" v="4993" actId="20577"/>
          <ac:spMkLst>
            <pc:docMk/>
            <pc:sldMk cId="3694763070" sldId="269"/>
            <ac:spMk id="3" creationId="{68B05930-ECAB-4BBA-8F6C-7CA961D7B71B}"/>
          </ac:spMkLst>
        </pc:spChg>
      </pc:sldChg>
      <pc:sldChg chg="delSp modSp new mod">
        <pc:chgData name="Deepak reddy velagala" userId="ea203ca31095e8ff" providerId="LiveId" clId="{1BE265DC-8661-49FC-BF7B-D80F818C2F76}" dt="2022-03-14T06:33:06.127" v="4986" actId="113"/>
        <pc:sldMkLst>
          <pc:docMk/>
          <pc:sldMk cId="744394609" sldId="270"/>
        </pc:sldMkLst>
        <pc:spChg chg="mod">
          <ac:chgData name="Deepak reddy velagala" userId="ea203ca31095e8ff" providerId="LiveId" clId="{1BE265DC-8661-49FC-BF7B-D80F818C2F76}" dt="2022-03-14T06:33:06.127" v="4986" actId="113"/>
          <ac:spMkLst>
            <pc:docMk/>
            <pc:sldMk cId="744394609" sldId="270"/>
            <ac:spMk id="2" creationId="{0D6CA15C-F32E-4665-B97B-AD9C8BFEAD36}"/>
          </ac:spMkLst>
        </pc:spChg>
        <pc:spChg chg="del mod">
          <ac:chgData name="Deepak reddy velagala" userId="ea203ca31095e8ff" providerId="LiveId" clId="{1BE265DC-8661-49FC-BF7B-D80F818C2F76}" dt="2022-03-14T06:31:30.297" v="4980" actId="478"/>
          <ac:spMkLst>
            <pc:docMk/>
            <pc:sldMk cId="744394609" sldId="270"/>
            <ac:spMk id="3" creationId="{348562CF-1738-46CC-9D11-7F6F671F3E7C}"/>
          </ac:spMkLst>
        </pc:spChg>
      </pc:sldChg>
      <pc:sldChg chg="delSp modSp new mod">
        <pc:chgData name="Deepak reddy velagala" userId="ea203ca31095e8ff" providerId="LiveId" clId="{1BE265DC-8661-49FC-BF7B-D80F818C2F76}" dt="2022-03-14T06:52:23.773" v="5426"/>
        <pc:sldMkLst>
          <pc:docMk/>
          <pc:sldMk cId="3627059358" sldId="271"/>
        </pc:sldMkLst>
        <pc:spChg chg="del mod">
          <ac:chgData name="Deepak reddy velagala" userId="ea203ca31095e8ff" providerId="LiveId" clId="{1BE265DC-8661-49FC-BF7B-D80F818C2F76}" dt="2022-03-14T06:34:01.167" v="4995" actId="478"/>
          <ac:spMkLst>
            <pc:docMk/>
            <pc:sldMk cId="3627059358" sldId="271"/>
            <ac:spMk id="2" creationId="{CCE44B58-22E2-4FD1-8E78-81009B61E1B6}"/>
          </ac:spMkLst>
        </pc:spChg>
        <pc:spChg chg="mod">
          <ac:chgData name="Deepak reddy velagala" userId="ea203ca31095e8ff" providerId="LiveId" clId="{1BE265DC-8661-49FC-BF7B-D80F818C2F76}" dt="2022-03-14T06:52:23.773" v="5426"/>
          <ac:spMkLst>
            <pc:docMk/>
            <pc:sldMk cId="3627059358" sldId="271"/>
            <ac:spMk id="3" creationId="{E84B0848-238D-4E20-8A95-41F03CBCCA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D4E8-36CD-47F8-A51E-E5EB62D5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4AD63-DAE2-4360-B8AD-0DA6CC184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E86-8347-4B71-A022-BE905722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773A-D3C5-49AB-810E-5B58E49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617E-D4F9-472F-8FCF-6A1150A3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3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233-1217-44F2-91E2-77DB932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AFA3-7D48-4C74-A1F2-A9E254F2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E1C8-CF41-4F82-ABDC-326B3F8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4EED-9F30-4A68-805F-40002079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83929-8D92-4E0A-B511-E0D7C8E9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5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FB57-CD70-4840-88DB-638C4233A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6EB3C-D393-4D13-8471-7F0E7164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9944-A30E-4540-A6C0-0AEC3EF5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BB9E-EA0C-499E-9268-3204F206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1F5A-560A-4F72-864E-8FE5931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53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AFA-AD62-4180-B509-79D1A377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F44C-7204-4926-B469-0D860BB7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E5BE-ABB1-422F-9D90-D9C0DE07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183B-122D-45D8-9628-B839F8BB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FD88-425E-4316-9AD4-E3C9A0D9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2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E1ED-1658-4570-80D2-0F664985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8BE9-2F8E-41D1-8A3D-09E01917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A95E-32BE-48DF-9EDA-8D5A2968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2D09-9D90-4D41-952E-3FDA5AB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8C71-3754-423C-80E0-8A89418B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3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9DD8-4F4C-4805-850D-F9D21213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6C26-5342-452C-AAF3-851F8399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E4E0F-23FB-4050-B8E5-E0FD47F4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8E25-F85D-4A6C-9694-256E8D54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88AC-32B1-4A9C-BEC6-DFD7789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FB0F1-53C7-4F15-A679-38B8001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7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2561-3A90-4ABC-93FF-F1833367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5AE4-FDA9-4ABA-A984-D926F7D1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F63A-127E-4BEB-94A4-2781EB03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01493-C00F-4982-9261-AF9422E0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D60CC-2AEC-407C-BE7A-2C2FE650E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E17CD-B590-4EE4-BCB0-207CF8C7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9AECD-9212-4AB4-8EAB-2DF54A4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BF081-2865-4A3D-8272-4E5C960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B359-1FA0-4473-BE74-4E0B679D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67A2A-9D5B-40A5-8E4B-779D783E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62A88-11EB-4932-8736-286FFBCD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62D6B-2676-47C8-BABE-E6E5139B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25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80E4-98B7-4196-B857-B3D4483F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FB04D-E569-4F01-9DD4-2E956370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C3A44-1D37-4CE9-8CF0-AA481C6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67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836A-ED65-4684-97F2-DDAB4BCF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4434-9FC4-408A-94EF-116836BE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3FBB-A05C-474C-8084-0295895F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C8D7-5666-4CEF-A3AB-0783AB07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64E4-1E85-4F06-87B7-1002BD1C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11608-D09C-42DB-9421-803BB922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1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E36-6767-4D3E-A906-FD6FCC6B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C633C-B9CA-4BFC-A6D6-7FC96E0F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95220-EC60-44B4-A538-907F20D4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353B-24D0-4B50-B734-A4556367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009C2-CF9D-4737-826E-50AF602F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B84F-5457-424B-BCD5-1846677D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5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4BA52-BBC6-43FB-AE3F-968103D0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D5F60-20F2-4895-85D1-76865444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A2DF-FF28-41D4-94FE-FA592CC7C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5BF2-E12F-4739-BE81-EB96FC70E660}" type="datetimeFigureOut">
              <a:rPr lang="en-IN" smtClean="0"/>
              <a:t>14-03-2022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FC68-46FA-4014-92B6-7D2168E4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4C7E-3A34-4C0F-A7C1-51B1175C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FA0D-8D7F-4315-9983-464393C559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92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99D-B504-4053-AA82-60E89E87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0"/>
            <a:ext cx="9144000" cy="2387600"/>
          </a:xfrm>
        </p:spPr>
        <p:txBody>
          <a:bodyPr/>
          <a:lstStyle/>
          <a:p>
            <a:r>
              <a:rPr lang="en-US" dirty="0"/>
              <a:t>Elliptic Curve Cryptography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CC99B-6704-42F9-9144-A93BA6E60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Equation for Elliptic Curves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049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1B85-C7EF-4391-8A4C-7700172A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2478010"/>
            <a:ext cx="10515600" cy="1325563"/>
          </a:xfrm>
        </p:spPr>
        <p:txBody>
          <a:bodyPr/>
          <a:lstStyle/>
          <a:p>
            <a:r>
              <a:rPr lang="en-IN" dirty="0"/>
              <a:t>j - invariant</a:t>
            </a:r>
          </a:p>
        </p:txBody>
      </p:sp>
    </p:spTree>
    <p:extLst>
      <p:ext uri="{BB962C8B-B14F-4D97-AF65-F5344CB8AC3E}">
        <p14:creationId xmlns:p14="http://schemas.microsoft.com/office/powerpoint/2010/main" val="35815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F1B0B-6C6D-41D8-B5AD-2AC02BD6F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6948"/>
                <a:ext cx="10515600" cy="552001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b="0" u="none" strike="noStrike" baseline="0" dirty="0">
                    <a:latin typeface="CMR10"/>
                  </a:rPr>
                  <a:t>Let E be the elliptic curve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are elements of a field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of characteristic not 2 or 3. If we let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CMR1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0" u="none" strike="noStrike" baseline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l-GR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b="0" i="0" u="none" strike="noStrike" baseline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l-GR" sz="1800" b="0" i="0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800" dirty="0">
                    <a:latin typeface="CMR10"/>
                  </a:rPr>
                  <a:t>        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l-G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IN" sz="18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p>
                        <m:r>
                          <a:rPr lang="en-I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800" dirty="0">
                    <a:latin typeface="CMR10"/>
                  </a:rPr>
                  <a:t> 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In the generalized Weierstrass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this change of variables yields new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 This explains the </a:t>
                </a:r>
                <a:r>
                  <a:rPr lang="en-IN" sz="1800" b="0" i="0" u="none" strike="noStrike" baseline="0" dirty="0">
                    <a:latin typeface="CMR10"/>
                  </a:rPr>
                  <a:t>numbering of the coefficients.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sz="1800" dirty="0">
                    <a:latin typeface="CMR10"/>
                  </a:rPr>
                  <a:t>The j-invariant of E can be defined as 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1728 </m:t>
                    </m:r>
                    <m:d>
                      <m:d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+ 27</m:t>
                            </m:r>
                            <m:sSup>
                              <m:sSup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T</a:t>
                </a:r>
                <a:r>
                  <a:rPr lang="en-US" sz="1800" b="0" i="0" u="none" strike="noStrike" baseline="0" dirty="0">
                    <a:latin typeface="CMR10"/>
                  </a:rPr>
                  <a:t>he denominator is the negative of the discriminant of the cubic, hence is nonzero by assumption.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The change of variables leaves </a:t>
                </a:r>
                <a:r>
                  <a:rPr lang="en-US" sz="1800" b="0" i="1" u="none" strike="noStrike" baseline="0" dirty="0">
                    <a:latin typeface="CMMI10"/>
                  </a:rPr>
                  <a:t>j </a:t>
                </a:r>
                <a:r>
                  <a:rPr lang="en-US" sz="1800" b="0" i="0" u="none" strike="noStrike" baseline="0" dirty="0">
                    <a:latin typeface="CMR10"/>
                  </a:rPr>
                  <a:t>unchanged.</a:t>
                </a:r>
                <a:endParaRPr lang="en-IN" sz="18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F1B0B-6C6D-41D8-B5AD-2AC02BD6F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6948"/>
                <a:ext cx="10515600" cy="5520015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1E313-2AD7-48BF-93AD-BB0A272D0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8171"/>
                <a:ext cx="10515600" cy="5608792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CMR10"/>
                  </a:rPr>
                  <a:t>Theorem: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Courier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b="0" i="0" u="none" strike="noStrike" baseline="0" dirty="0">
                    <a:latin typeface="Courier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ourier"/>
                  </a:rPr>
                  <a:t> be two elliptic curves with </a:t>
                </a:r>
                <a:r>
                  <a:rPr lang="en-US" sz="1800" b="0" i="1" u="none" strike="noStrike" baseline="0" dirty="0">
                    <a:latin typeface="CMMI10"/>
                  </a:rPr>
                  <a:t>j</a:t>
                </a:r>
                <a:r>
                  <a:rPr lang="en-US" sz="1800" b="0" i="0" u="none" strike="noStrike" baseline="0" dirty="0">
                    <a:latin typeface="Courier"/>
                  </a:rPr>
                  <a:t>-invariants </a:t>
                </a:r>
                <a:r>
                  <a:rPr lang="en-US" sz="1800" b="0" i="1" u="none" strike="noStrike" baseline="0" dirty="0">
                    <a:latin typeface="CMMI10"/>
                  </a:rPr>
                  <a:t>j</a:t>
                </a:r>
                <a:r>
                  <a:rPr lang="en-US" sz="1800" b="0" i="0" u="none" strike="noStrike" baseline="0" dirty="0">
                    <a:latin typeface="CMR7"/>
                  </a:rPr>
                  <a:t>1 </a:t>
                </a:r>
                <a:r>
                  <a:rPr lang="en-US" sz="1800" b="0" i="0" u="none" strike="noStrike" baseline="0" dirty="0">
                    <a:latin typeface="Courier"/>
                  </a:rPr>
                  <a:t>and </a:t>
                </a:r>
                <a:r>
                  <a:rPr lang="en-US" sz="1800" b="0" i="1" u="none" strike="noStrike" baseline="0" dirty="0">
                    <a:latin typeface="CMMI10"/>
                  </a:rPr>
                  <a:t>j</a:t>
                </a:r>
                <a:r>
                  <a:rPr lang="en-US" sz="1800" b="0" i="0" u="none" strike="noStrike" baseline="0" dirty="0">
                    <a:latin typeface="CMR7"/>
                  </a:rPr>
                  <a:t>2</a:t>
                </a:r>
                <a:r>
                  <a:rPr lang="en-US" sz="1800" b="0" i="0" u="none" strike="noStrike" baseline="0" dirty="0">
                    <a:latin typeface="Courier"/>
                  </a:rPr>
                  <a:t>,respectively.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ourier"/>
                  </a:rPr>
                  <a:t>,then there exists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r>
                  <a:rPr lang="en-US" sz="1800" b="0" i="0" u="none" strike="noStrike" baseline="0" dirty="0">
                    <a:latin typeface="Courier"/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800" b="0" i="1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ourier"/>
                  </a:rPr>
                  <a:t>(= algebraic closure of </a:t>
                </a:r>
                <a:r>
                  <a:rPr lang="en-US" sz="1800" b="0" i="1" u="none" strike="noStrike" baseline="0" dirty="0">
                    <a:latin typeface="CMMI10"/>
                  </a:rPr>
                  <a:t>K</a:t>
                </a:r>
                <a:r>
                  <a:rPr lang="en-US" sz="1800" b="0" i="0" u="none" strike="noStrike" baseline="0" dirty="0">
                    <a:latin typeface="Courier"/>
                  </a:rPr>
                  <a:t>)such that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ourier"/>
                  </a:rPr>
                  <a:t>                   </a:t>
                </a:r>
                <a:r>
                  <a:rPr lang="en-US" sz="1800" b="0" i="0" u="none" strike="noStrike" baseline="0" dirty="0">
                    <a:latin typeface="Courie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b="0" i="1" u="none" strike="noStrike" baseline="0" dirty="0">
                    <a:latin typeface="CMMI10"/>
                  </a:rPr>
                  <a:t>. 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Courier"/>
                  </a:rPr>
                  <a:t>The transformation</a:t>
                </a:r>
                <a:r>
                  <a:rPr lang="en-IN" sz="1800" dirty="0">
                    <a:latin typeface="Courie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ourier"/>
                  </a:rPr>
                  <a:t> takes one equation to the other.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Idea of proof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CMR10"/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sz="1800" dirty="0">
                    <a:latin typeface="CMR10"/>
                  </a:rPr>
                  <a:t> 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sz="1800" dirty="0">
                    <a:latin typeface="CMR1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sz="1800" dirty="0">
                    <a:latin typeface="CMR1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Avenir Next LT Pro" panose="020B0504020202020204" pitchFamily="34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l-GR" sz="18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 and substitute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which gives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Avenir Next LT Pro" panose="020B0504020202020204" pitchFamily="34" charset="0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then we got our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Avenir Next LT Pro" panose="020B0504020202020204" pitchFamily="34" charset="0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 the choose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CMR1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800" dirty="0">
                    <a:latin typeface="CMR1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800" dirty="0">
                    <a:latin typeface="CMR1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Avenir Next LT Pro" panose="020B05040202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l-GR" sz="1800" b="0" i="1" kern="1200" baseline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800" dirty="0">
                    <a:latin typeface="Avenir Next LT Pro" panose="020B05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l-GR" sz="18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i="1" dirty="0">
                    <a:latin typeface="Avenir Next LT Pro" panose="020B0504020202020204" pitchFamily="34" charset="0"/>
                  </a:rPr>
                  <a:t>. </a:t>
                </a:r>
                <a:endParaRPr lang="en-IN" sz="18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1E313-2AD7-48BF-93AD-BB0A272D0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8171"/>
                <a:ext cx="10515600" cy="5608792"/>
              </a:xfrm>
              <a:blipFill>
                <a:blip r:embed="rId2"/>
                <a:stretch>
                  <a:fillRect l="-522" t="-978" b="-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69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34008-9FBC-403E-AD43-F98259A03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Remarks:</a:t>
                </a:r>
                <a:endParaRPr lang="en-US" sz="1800" b="0" u="none" strike="noStrike" baseline="0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US" sz="1800" b="0" u="none" strike="noStrike" baseline="0" dirty="0">
                    <a:latin typeface="CMR10"/>
                  </a:rPr>
                  <a:t>There are two special values of j that arise quite often:</a:t>
                </a:r>
              </a:p>
              <a:p>
                <a:pPr lvl="1"/>
                <a:r>
                  <a:rPr lang="en-US" sz="1600" b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600" b="0" u="none" strike="noStrike" baseline="0" dirty="0">
                    <a:latin typeface="CMR10"/>
                  </a:rPr>
                  <a:t>: In this case, the elliptic curve E has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u="none" strike="noStrike" baseline="0" dirty="0">
                  <a:latin typeface="CMR10"/>
                </a:endParaRPr>
              </a:p>
              <a:p>
                <a:pPr lvl="1"/>
                <a:r>
                  <a:rPr lang="en-US" sz="1600" b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 = 1728</m:t>
                    </m:r>
                  </m:oMath>
                </a14:m>
                <a:r>
                  <a:rPr lang="en-US" sz="1600" b="0" u="none" strike="noStrike" baseline="0" dirty="0">
                    <a:latin typeface="CMR10"/>
                  </a:rPr>
                  <a:t>: In this case, the elliptic curve has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0" u="none" strike="noStrike" baseline="0" dirty="0">
                  <a:latin typeface="CMR10"/>
                </a:endParaRPr>
              </a:p>
              <a:p>
                <a:pPr marL="457200" lvl="1" indent="0">
                  <a:buNone/>
                </a:pPr>
                <a:endParaRPr lang="en-US" sz="1800" b="0" i="0" u="none" strike="noStrike" baseline="0" dirty="0">
                  <a:latin typeface="CMR1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The curves with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and with</a:t>
                </a:r>
                <a:r>
                  <a:rPr lang="en-US" sz="1800" b="0" u="none" strike="noStrike" baseline="0" dirty="0">
                    <a:solidFill>
                      <a:schemeClr val="tx1"/>
                    </a:solidFill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1728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have automorphisms other than the one defined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 which is an automorphism for any elliptic curve in Weierstrass </a:t>
                </a:r>
                <a:r>
                  <a:rPr lang="en-IN" sz="1800" b="0" i="0" u="none" strike="noStrike" baseline="0" dirty="0">
                    <a:solidFill>
                      <a:schemeClr val="tx1"/>
                    </a:solidFill>
                    <a:latin typeface="CMR10"/>
                  </a:rPr>
                  <a:t>form.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latin typeface="CMR10"/>
                  </a:rPr>
                  <a:t>has the automorphism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b="0" i="0" u="none" strike="noStrike" baseline="0" dirty="0">
                    <a:latin typeface="CMR10"/>
                  </a:rPr>
                  <a:t>where </a:t>
                </a:r>
                <a:r>
                  <a:rPr lang="en-US" sz="1600" b="0" i="1" u="none" strike="noStrike" baseline="0" dirty="0">
                    <a:latin typeface="CMR10"/>
                  </a:rPr>
                  <a:t>ζ </a:t>
                </a:r>
                <a:r>
                  <a:rPr lang="en-US" sz="1600" b="0" i="0" u="none" strike="noStrike" baseline="0" dirty="0">
                    <a:latin typeface="CMR10"/>
                  </a:rPr>
                  <a:t>is a nontrivial cube root of 1.</a:t>
                </a:r>
              </a:p>
              <a:p>
                <a:pPr lvl="1"/>
                <a:r>
                  <a:rPr lang="en-US" sz="1600" b="0" i="1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latin typeface="CMR10"/>
                  </a:rPr>
                  <a:t>has the automorphism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) → (−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600" b="0" i="0" u="none" strike="noStrike" baseline="0" dirty="0">
                    <a:latin typeface="CMR1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</a:rPr>
                      <m:t>= −1</m:t>
                    </m:r>
                  </m:oMath>
                </a14:m>
                <a:r>
                  <a:rPr lang="en-US" sz="1600" b="0" i="0" u="none" strike="noStrike" baseline="0" dirty="0">
                    <a:latin typeface="CMR1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600" dirty="0">
                  <a:latin typeface="CMR1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CMR10"/>
                  </a:rPr>
                  <a:t>T</a:t>
                </a:r>
                <a:r>
                  <a:rPr lang="en-US" sz="1800" b="0" i="0" u="none" strike="noStrike" baseline="0" dirty="0">
                    <a:latin typeface="CMR10"/>
                  </a:rPr>
                  <a:t>he </a:t>
                </a:r>
                <a:r>
                  <a:rPr lang="en-US" sz="1800" b="0" i="1" u="none" strike="noStrike" baseline="0" dirty="0">
                    <a:latin typeface="CMMI10"/>
                  </a:rPr>
                  <a:t>j</a:t>
                </a:r>
                <a:r>
                  <a:rPr lang="en-US" sz="1800" b="0" i="0" u="none" strike="noStrike" baseline="0" dirty="0">
                    <a:latin typeface="CMR10"/>
                  </a:rPr>
                  <a:t>-invariant tells us when two curves are isomorphic over an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MR10"/>
                  </a:rPr>
                  <a:t>algebraically closed field</a:t>
                </a:r>
                <a:r>
                  <a:rPr lang="en-US" sz="1800" b="0" i="0" u="none" strike="noStrike" baseline="0" dirty="0">
                    <a:latin typeface="CMR10"/>
                  </a:rPr>
                  <a:t>. However, if we are working with a non algebraically</a:t>
                </a:r>
                <a:r>
                  <a:rPr lang="en-US" sz="180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closed field </a:t>
                </a:r>
                <a:r>
                  <a:rPr lang="en-US" sz="1800" b="0" i="1" u="none" strike="noStrike" baseline="0" dirty="0">
                    <a:latin typeface="CMMI10"/>
                  </a:rPr>
                  <a:t>K</a:t>
                </a:r>
                <a:r>
                  <a:rPr lang="en-US" sz="1800" b="0" i="0" u="none" strike="noStrike" baseline="0" dirty="0">
                    <a:latin typeface="CMR10"/>
                  </a:rPr>
                  <a:t>, then it is possible to have two curves with the same </a:t>
                </a:r>
                <a:r>
                  <a:rPr lang="en-US" sz="1800" b="0" i="1" u="none" strike="noStrike" baseline="0" dirty="0">
                    <a:latin typeface="CMMI10"/>
                  </a:rPr>
                  <a:t>j</a:t>
                </a:r>
                <a:r>
                  <a:rPr lang="en-US" sz="1800" b="0" i="0" u="none" strike="noStrike" baseline="0" dirty="0">
                    <a:latin typeface="CMR10"/>
                  </a:rPr>
                  <a:t>-invariant that cannot be transformed into each other using rational functions with coefficients </a:t>
                </a:r>
                <a:r>
                  <a:rPr lang="en-IN" sz="1800" b="0" i="0" u="none" strike="noStrike" baseline="0" dirty="0">
                    <a:latin typeface="CMR10"/>
                  </a:rPr>
                  <a:t>in </a:t>
                </a:r>
                <a:r>
                  <a:rPr lang="en-IN" sz="1800" b="0" i="1" u="none" strike="noStrike" baseline="0" dirty="0">
                    <a:latin typeface="CMMI10"/>
                  </a:rPr>
                  <a:t>K</a:t>
                </a:r>
                <a:r>
                  <a:rPr lang="en-IN" sz="1800" b="0" i="0" u="none" strike="noStrike" baseline="0" dirty="0">
                    <a:latin typeface="CMR10"/>
                  </a:rPr>
                  <a:t>.</a:t>
                </a:r>
                <a:endParaRPr lang="en-US" sz="2000" dirty="0">
                  <a:latin typeface="CMR10"/>
                </a:endParaRPr>
              </a:p>
              <a:p>
                <a:pPr marL="457200" lvl="1" indent="0">
                  <a:buNone/>
                </a:pPr>
                <a:endParaRPr lang="en-US" sz="1600" b="0" i="0" u="none" strike="noStrike" baseline="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34008-9FBC-403E-AD43-F98259A03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3783"/>
                <a:ext cx="10515600" cy="5653180"/>
              </a:xfrm>
              <a:blipFill>
                <a:blip r:embed="rId2"/>
                <a:stretch>
                  <a:fillRect l="-522" t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0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5930-ECAB-4BBA-8F6C-7CA961D7B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113"/>
                <a:ext cx="10515600" cy="5386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If two different elliptic curves defined over a field K have the same j-invariant, then we say that the two curves are twists of each other.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Each j ∈ K corresponds to an elliptic curve defined over K, and any two elliptic curves defined over K and with the same j-invariant can be transformed into each other by a change of variables defined over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en-IN" sz="1800" dirty="0">
                  <a:latin typeface="CMR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05930-ECAB-4BBA-8F6C-7CA961D7B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113"/>
                <a:ext cx="10515600" cy="5386850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6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A15C-F32E-4665-B97B-AD9C8BFE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2513521"/>
            <a:ext cx="10515600" cy="1325563"/>
          </a:xfrm>
        </p:spPr>
        <p:txBody>
          <a:bodyPr>
            <a:normAutofit/>
          </a:bodyPr>
          <a:lstStyle/>
          <a:p>
            <a:r>
              <a:rPr lang="en-US" i="0" u="none" strike="noStrike" baseline="0" dirty="0"/>
              <a:t>Elliptic Curves in Characteristic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0848-238D-4E20-8A95-41F03CBCC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7666"/>
                <a:ext cx="10515600" cy="520929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Since we have been using the Weierstrass equation rather than the generalized Weierstrass equation in most of the preceding sections, the formulas </a:t>
                </a:r>
                <a:r>
                  <a:rPr lang="en-US" sz="1800" b="0" i="0" u="none" strike="noStrike" baseline="0" dirty="0">
                    <a:latin typeface="CMR10"/>
                  </a:rPr>
                  <a:t>given do not apply when the field </a:t>
                </a:r>
                <a:r>
                  <a:rPr lang="en-US" sz="1800" b="0" i="1" u="none" strike="noStrike" baseline="0" dirty="0">
                    <a:latin typeface="CMMI10"/>
                  </a:rPr>
                  <a:t>K </a:t>
                </a:r>
                <a:r>
                  <a:rPr lang="en-US" sz="1800" b="0" i="0" u="none" strike="noStrike" baseline="0" dirty="0">
                    <a:latin typeface="CMR10"/>
                  </a:rPr>
                  <a:t>has characteristic 2 and Weierstrass equation becomes singular.</a:t>
                </a:r>
              </a:p>
              <a:p>
                <a:pPr algn="l"/>
                <a:r>
                  <a:rPr lang="es-ES" sz="1800" b="0" u="none" strike="noStrike" baseline="0" dirty="0"/>
                  <a:t>Consider    </a:t>
                </a:r>
                <a14:m>
                  <m:oMath xmlns:m="http://schemas.openxmlformats.org/officeDocument/2006/math"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</a:t>
                </a:r>
                <a:r>
                  <a:rPr lang="en-US" sz="1800" dirty="0">
                    <a:latin typeface="CMR10"/>
                  </a:rPr>
                  <a:t> since 2 = 0 in characteristic 2 field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 choose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>
                    <a:latin typeface="CMR10"/>
                  </a:rPr>
                  <a:t> such that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3</m:t>
                    </m:r>
                    <m:sSubSup>
                      <m:sSub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b="0" i="0" u="none" strike="noStrike" baseline="0" dirty="0">
                    <a:latin typeface="CMR10"/>
                  </a:rPr>
                  <a:t>         </a:t>
                </a:r>
                <a:r>
                  <a:rPr lang="en-US" sz="1800" b="0" i="0" u="none" strike="noStrike" baseline="0" dirty="0">
                    <a:latin typeface="CMR1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u="none" strike="noStrike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u="none" strike="no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u="none" strike="noStrike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IN" sz="1800" dirty="0">
                    <a:latin typeface="CMR1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</a:t>
                </a:r>
                <a:r>
                  <a:rPr lang="en-US" sz="1800" b="0" i="0" u="none" strike="noStrike" baseline="0" dirty="0">
                    <a:latin typeface="CMR10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lies on the curve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= 0.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algn="l"/>
                <a:r>
                  <a:rPr lang="en-US" sz="1800" b="0" u="none" strike="noStrike" baseline="0" dirty="0">
                    <a:latin typeface="CMR10"/>
                  </a:rPr>
                  <a:t>Therefore, we work with the generalized Weierstrass equation for an elliptic </a:t>
                </a:r>
                <a:r>
                  <a:rPr lang="en-IN" sz="1800" b="0" u="none" strike="noStrike" baseline="0" dirty="0">
                    <a:latin typeface="CMR10"/>
                  </a:rPr>
                  <a:t>curve </a:t>
                </a:r>
                <a:r>
                  <a:rPr lang="en-IN" sz="1800" b="0" u="none" strike="noStrike" baseline="0" dirty="0">
                    <a:latin typeface="CMMI10"/>
                  </a:rPr>
                  <a:t>E</a:t>
                </a:r>
                <a:r>
                  <a:rPr lang="en-IN" sz="1800" dirty="0">
                    <a:latin typeface="CMR1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sz="18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800" dirty="0">
                  <a:latin typeface="CMR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B0848-238D-4E20-8A95-41F03CBCC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7666"/>
                <a:ext cx="10515600" cy="5209297"/>
              </a:xfrm>
              <a:blipFill>
                <a:blip r:embed="rId2"/>
                <a:stretch>
                  <a:fillRect l="-406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05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F766-BABA-44F6-B3E6-4CA64BB1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0" u="none" strike="noStrike" baseline="0" dirty="0">
                <a:latin typeface="CMBX10"/>
              </a:rPr>
              <a:t>Legendre Equation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29189-C54A-44B7-8AAB-829ECA0FE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000" dirty="0">
                    <a:latin typeface="CMR10"/>
                  </a:rPr>
                  <a:t>A</a:t>
                </a:r>
                <a:r>
                  <a:rPr lang="en-US" sz="2000" b="0" i="0" u="none" strike="noStrike" baseline="0" dirty="0">
                    <a:latin typeface="CMR10"/>
                  </a:rPr>
                  <a:t>llows us to express all elliptic curves over an algebraically closed field (of characteristic not 2) in terms of one parameter.</a:t>
                </a:r>
              </a:p>
              <a:p>
                <a:pPr algn="l"/>
                <a:r>
                  <a:rPr lang="en-US" sz="2000" dirty="0">
                    <a:latin typeface="CMR10"/>
                  </a:rPr>
                  <a:t>Using the Definition of Algebraically closed field and induction, for a monic polynomial in Algebraically closed field, K </a:t>
                </a:r>
              </a:p>
              <a:p>
                <a:pPr algn="l"/>
                <a:endParaRPr lang="en-US" sz="20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US" sz="2000" b="0" i="1" u="none" strike="noStrike" baseline="0" dirty="0">
                    <a:latin typeface="CMR10"/>
                  </a:rPr>
                  <a:t>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2000" b="0" i="1" u="none" strike="noStrike" baseline="0" dirty="0" err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>
                    <a:latin typeface="CMR10"/>
                  </a:rPr>
                  <a:t>From this we can write the equation of elliptic curve as,</a:t>
                </a:r>
              </a:p>
              <a:p>
                <a:pPr marL="0" indent="0">
                  <a:buNone/>
                </a:pPr>
                <a:endParaRPr lang="en-IN" sz="20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MR10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000" dirty="0">
                    <a:latin typeface="CMR10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b="0" i="1" u="none" strike="noStrike" baseline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IN" sz="20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229189-C54A-44B7-8AAB-829ECA0FE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6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812-282A-48C7-ADD7-A26A6AA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F9C29-CA21-467F-8320-C0F271596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650"/>
                <a:ext cx="10515600" cy="49163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MR10"/>
                  </a:rPr>
                  <a:t>The above equation can be converted to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MR1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l-GR" sz="200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− 1</m:t>
                        </m:r>
                      </m:e>
                    </m:d>
                    <m:d>
                      <m:dPr>
                        <m:ctrlPr>
                          <a:rPr lang="el-G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0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l-GR" sz="2000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l-GR" sz="20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CMR10"/>
                  </a:rPr>
                  <a:t>    By substituting </a:t>
                </a:r>
              </a:p>
              <a:p>
                <a:pPr marL="0" indent="0" algn="l">
                  <a:buNone/>
                </a:pPr>
                <a:r>
                  <a:rPr lang="en-IN" sz="2000" dirty="0">
                    <a:latin typeface="CMR1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                           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dirty="0">
                        <a:latin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00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sz="2000" dirty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l-GR" sz="2000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000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IN" sz="2000" dirty="0">
                    <a:solidFill>
                      <a:srgbClr val="FF0000"/>
                    </a:solidFill>
                    <a:latin typeface="CMR10"/>
                  </a:rPr>
                  <a:t>To think!</a:t>
                </a:r>
              </a:p>
              <a:p>
                <a:pPr marL="0" indent="0" algn="l">
                  <a:buNone/>
                </a:pPr>
                <a:r>
                  <a:rPr lang="en-IN" sz="2000" dirty="0">
                    <a:latin typeface="CMR10"/>
                  </a:rPr>
                  <a:t>         Necessity of the Algebraically closed field not having the Characteristic 2.</a:t>
                </a:r>
              </a:p>
              <a:p>
                <a:pPr marL="0" indent="0" algn="l">
                  <a:buNone/>
                </a:pPr>
                <a:endParaRPr lang="en-IN" sz="2000" dirty="0">
                  <a:latin typeface="CMR10"/>
                </a:endParaRPr>
              </a:p>
              <a:p>
                <a:r>
                  <a:rPr lang="en-US" sz="2000" dirty="0">
                    <a:latin typeface="CMR10"/>
                  </a:rPr>
                  <a:t>The parameter λ for E is not unique. In fact, each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0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1 − </m:t>
                            </m:r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l-GR" sz="20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den>
                        </m:f>
                        <m:r>
                          <a:rPr lang="el-GR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r>
                              <a:rPr lang="el-GR" sz="200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CMR10"/>
                  </a:rPr>
                  <a:t>yields a Legendre equation for E. They correspond to the six permutations of the roots e1, e2, e3. It can be shown that these are the only values of λ corresponding to E, so the map λ → E is six-to-one, except where λ = −1, 1/2, 2, or λ2 − λ + 1 = 0</a:t>
                </a:r>
                <a:endParaRPr lang="en-IN" sz="20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F9C29-CA21-467F-8320-C0F271596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650"/>
                <a:ext cx="10515600" cy="4916335"/>
              </a:xfrm>
              <a:blipFill>
                <a:blip r:embed="rId2"/>
                <a:stretch>
                  <a:fillRect l="-638" t="-1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6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0447-3DCF-4F21-A8E8-61649989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MBX10"/>
              </a:rPr>
              <a:t>Cubic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8A93D-99C2-498D-83D0-9F5B90266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sz="1800" dirty="0">
                    <a:latin typeface="CMR10"/>
                  </a:rPr>
                  <a:t>S</a:t>
                </a:r>
                <a:r>
                  <a:rPr lang="en-US" sz="1800" b="0" i="0" u="none" strike="noStrike" baseline="0" dirty="0">
                    <a:latin typeface="CMR10"/>
                  </a:rPr>
                  <a:t>tart with a cubic equation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over a field </a:t>
                </a:r>
                <a:r>
                  <a:rPr lang="en-US" sz="1800" b="0" i="1" u="none" strike="noStrike" baseline="0" dirty="0">
                    <a:latin typeface="CMMI10"/>
                  </a:rPr>
                  <a:t>K </a:t>
                </a:r>
                <a:r>
                  <a:rPr lang="en-US" sz="1800" b="0" i="0" u="none" strike="noStrike" baseline="0" dirty="0">
                    <a:latin typeface="CMR10"/>
                  </a:rPr>
                  <a:t>of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characteristic not 2 or 3, that has a point with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b="0" i="0" u="none" strike="noStrike" baseline="0" dirty="0">
                    <a:latin typeface="CMR10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 To find an invertible change of variables that transforms the equation to Weierstrass form.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  <a:ea typeface="+mj-ea"/>
                    <a:cs typeface="+mj-cs"/>
                  </a:rPr>
                  <a:t>Consider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IN" sz="4400" dirty="0">
                    <a:latin typeface="+mj-lt"/>
                    <a:ea typeface="+mj-ea"/>
                    <a:cs typeface="+mj-cs"/>
                  </a:rPr>
                  <a:t>   ,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IN" sz="1800" dirty="0">
                  <a:latin typeface="+mj-lt"/>
                  <a:ea typeface="+mj-ea"/>
                  <a:cs typeface="+mj-cs"/>
                </a:endParaRPr>
              </a:p>
              <a:p>
                <a:r>
                  <a:rPr lang="en-IN" sz="1800" dirty="0">
                    <a:latin typeface="CMR10"/>
                  </a:rPr>
                  <a:t>By transforming the variables </a:t>
                </a:r>
                <a14:m>
                  <m:oMath xmlns:m="http://schemas.openxmlformats.org/officeDocument/2006/math">
                    <m:r>
                      <a:rPr lang="en-IN" sz="18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latin typeface="CMR10"/>
                  </a:rPr>
                  <a:t>to variables </a:t>
                </a:r>
                <a14:m>
                  <m:oMath xmlns:m="http://schemas.openxmlformats.org/officeDocument/2006/math">
                    <m:r>
                      <a:rPr lang="en-IN" sz="1800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sz="1800" dirty="0">
                    <a:latin typeface="CMR10"/>
                  </a:rPr>
                  <a:t> then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CMR10"/>
                  </a:rPr>
                  <a:t> we get the elliptic curve equation 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− 432</m:t>
                    </m:r>
                  </m:oMath>
                </a14:m>
                <a:endParaRPr lang="en-I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i="1" dirty="0">
                    <a:latin typeface="CMMI10"/>
                  </a:rPr>
                  <a:t>    ,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IN" sz="18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sz="1800" b="0" i="1" u="none" strike="noStrike" baseline="0" dirty="0">
                    <a:latin typeface="CMMI10"/>
                  </a:rPr>
                  <a:t>     ,</a:t>
                </a:r>
                <a:r>
                  <a:rPr lang="en-IN" sz="1800" b="0" i="1" u="none" strike="noStrike" dirty="0">
                    <a:latin typeface="CMMI1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u="none" strike="noStrike" baseline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1800" b="0" i="1" u="none" strike="noStrike" baseline="0" dirty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IN" sz="1800" b="0" i="1" u="none" strike="noStrike" baseline="0" dirty="0">
                    <a:latin typeface="CMMI10"/>
                  </a:rPr>
                  <a:t>      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IN" sz="1800" b="0" i="1" u="none" strike="noStrike" baseline="0" dirty="0">
                  <a:latin typeface="CMMI1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CMR10"/>
                  </a:rPr>
                  <a:t>We can use group law to find that the only rational solutions of the above elliptic curve equation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dirty="0">
                            <a:latin typeface="Cambria Math" panose="02040503050406030204" pitchFamily="18" charset="0"/>
                          </a:rPr>
                          <m:t>12,  ±36</m:t>
                        </m:r>
                      </m:e>
                    </m:d>
                  </m:oMath>
                </a14:m>
                <a:r>
                  <a:rPr lang="en-IN" sz="1800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8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1800" dirty="0">
                    <a:latin typeface="CMR10"/>
                  </a:rPr>
                  <a:t>  from this we get x = 0, y = 0, and z = 0 as solutions but </a:t>
                </a:r>
                <a14:m>
                  <m:oMath xmlns:m="http://schemas.openxmlformats.org/officeDocument/2006/math">
                    <m:r>
                      <a:rPr lang="en-IN" sz="1800" i="1" dirty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en-IN" sz="1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/>
                  <a:t>Using this we proved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IN" sz="4400" dirty="0">
                    <a:latin typeface="+mj-lt"/>
                    <a:ea typeface="+mj-ea"/>
                    <a:cs typeface="+mj-cs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800" i="1" dirty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endParaRPr lang="en-IN" sz="1800" dirty="0"/>
              </a:p>
              <a:p>
                <a:pPr>
                  <a:lnSpc>
                    <a:spcPct val="150000"/>
                  </a:lnSpc>
                </a:pPr>
                <a:endParaRPr lang="en-IN" sz="1800" dirty="0"/>
              </a:p>
              <a:p>
                <a:pPr algn="l">
                  <a:lnSpc>
                    <a:spcPct val="150000"/>
                  </a:lnSpc>
                </a:pPr>
                <a:endParaRPr lang="en-IN" sz="18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8A93D-99C2-498D-83D0-9F5B90266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 b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06F1-0CDC-4BE0-B31A-EA68D715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MBX10"/>
              </a:rPr>
              <a:t>Quartic Equations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55A3E-85FD-4418-B7E6-B79B98477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0" i="0" u="none" strike="noStrike" baseline="0" dirty="0">
                    <a:latin typeface="CMR10"/>
                  </a:rPr>
                  <a:t>curves defined by equations of the form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endParaRPr lang="en-IN" dirty="0"/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If we have a point (</a:t>
                </a:r>
                <a:r>
                  <a:rPr lang="en-US" sz="1800" b="0" i="1" u="none" strike="noStrike" baseline="0" dirty="0">
                    <a:latin typeface="CMMI10"/>
                  </a:rPr>
                  <a:t>p, q</a:t>
                </a:r>
                <a:r>
                  <a:rPr lang="en-US" sz="1800" b="0" i="0" u="none" strike="noStrike" baseline="0" dirty="0">
                    <a:latin typeface="CMR10"/>
                  </a:rPr>
                  <a:t>) lying on the curve with </a:t>
                </a:r>
                <a:r>
                  <a:rPr lang="en-US" sz="1800" b="0" i="1" u="none" strike="noStrike" baseline="0" dirty="0">
                    <a:latin typeface="CMMI10"/>
                  </a:rPr>
                  <a:t>p, q </a:t>
                </a:r>
                <a:r>
                  <a:rPr lang="en-US" sz="1800" b="0" i="1" u="none" strike="noStrike" baseline="0" dirty="0">
                    <a:latin typeface="CMSY10"/>
                  </a:rPr>
                  <a:t>∈ </a:t>
                </a:r>
                <a:r>
                  <a:rPr lang="en-US" sz="1800" b="0" i="1" u="none" strike="noStrike" baseline="0" dirty="0">
                    <a:latin typeface="CMMI10"/>
                  </a:rPr>
                  <a:t>K</a:t>
                </a:r>
                <a:r>
                  <a:rPr lang="en-US" sz="1800" b="0" i="0" u="none" strike="noStrike" baseline="0" dirty="0">
                    <a:latin typeface="CMR10"/>
                  </a:rPr>
                  <a:t>, then the equation (when it is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MR10"/>
                  </a:rPr>
                  <a:t>nonsingular</a:t>
                </a:r>
                <a:r>
                  <a:rPr lang="en-US" sz="1800" b="0" i="0" u="none" strike="noStrike" baseline="0" dirty="0">
                    <a:latin typeface="CMR10"/>
                  </a:rPr>
                  <a:t>) can be transformed into a Weierstrass equation by an </a:t>
                </a:r>
                <a:r>
                  <a:rPr lang="en-US" sz="1800" b="0" i="0" u="none" strike="noStrike" baseline="0" dirty="0">
                    <a:solidFill>
                      <a:srgbClr val="FF0000"/>
                    </a:solidFill>
                    <a:latin typeface="CMR10"/>
                  </a:rPr>
                  <a:t>invertible change of variables </a:t>
                </a:r>
                <a:r>
                  <a:rPr lang="en-US" sz="1800" b="0" i="0" u="none" strike="noStrike" baseline="0" dirty="0">
                    <a:latin typeface="CMR10"/>
                  </a:rPr>
                  <a:t>that uses rational functions with coefficients in the field </a:t>
                </a:r>
                <a:r>
                  <a:rPr lang="en-US" sz="1800" b="0" i="1" u="none" strike="noStrike" baseline="0" dirty="0">
                    <a:latin typeface="CMMI10"/>
                  </a:rPr>
                  <a:t>K</a:t>
                </a:r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By changing </a:t>
                </a:r>
                <a:r>
                  <a:rPr lang="en-US" sz="1800" b="0" i="1" u="none" strike="noStrike" baseline="0" dirty="0">
                    <a:latin typeface="CMMI10"/>
                  </a:rPr>
                  <a:t>u </a:t>
                </a:r>
                <a:r>
                  <a:rPr lang="en-US" sz="1800" b="0" i="0" u="none" strike="noStrike" baseline="0" dirty="0">
                    <a:latin typeface="CMR10"/>
                  </a:rPr>
                  <a:t>to </a:t>
                </a:r>
                <a:r>
                  <a:rPr lang="en-US" sz="1800" b="0" i="1" u="none" strike="noStrike" baseline="0" dirty="0">
                    <a:latin typeface="CMMI10"/>
                  </a:rPr>
                  <a:t>u </a:t>
                </a:r>
                <a:r>
                  <a:rPr lang="en-US" sz="1800" b="0" i="0" u="none" strike="noStrike" baseline="0" dirty="0">
                    <a:latin typeface="CMR10"/>
                  </a:rPr>
                  <a:t>+ </a:t>
                </a:r>
                <a:r>
                  <a:rPr lang="en-US" sz="1800" b="0" i="1" u="none" strike="noStrike" baseline="0" dirty="0">
                    <a:latin typeface="CMMI10"/>
                  </a:rPr>
                  <a:t>p</a:t>
                </a:r>
                <a:r>
                  <a:rPr lang="en-US" sz="1800" b="0" i="0" u="none" strike="noStrike" baseline="0" dirty="0">
                    <a:latin typeface="CMR10"/>
                  </a:rPr>
                  <a:t>, we may assume </a:t>
                </a:r>
                <a:r>
                  <a:rPr lang="en-US" sz="1800" b="0" i="1" u="none" strike="noStrike" baseline="0" dirty="0">
                    <a:latin typeface="CMMI10"/>
                  </a:rPr>
                  <a:t>p </a:t>
                </a:r>
                <a:r>
                  <a:rPr lang="en-US" sz="1800" b="0" i="0" u="none" strike="noStrike" baseline="0" dirty="0">
                    <a:latin typeface="CMR10"/>
                  </a:rPr>
                  <a:t>= 0, so the point has the form (0</a:t>
                </a:r>
                <a:r>
                  <a:rPr lang="en-US" sz="1800" b="0" i="1" u="none" strike="noStrike" baseline="0" dirty="0">
                    <a:latin typeface="CMMI10"/>
                  </a:rPr>
                  <a:t>, q</a:t>
                </a:r>
                <a:r>
                  <a:rPr lang="en-US" sz="1800" b="0" i="0" u="none" strike="noStrike" baseline="0" dirty="0">
                    <a:latin typeface="CMR10"/>
                  </a:rPr>
                  <a:t>).</a:t>
                </a:r>
              </a:p>
              <a:p>
                <a:pPr algn="l"/>
                <a:r>
                  <a:rPr lang="en-US" sz="1800" b="0" i="1" u="none" strike="noStrike" baseline="0" dirty="0">
                    <a:latin typeface="CMMI10"/>
                  </a:rPr>
                  <a:t>Case 1 :  q </a:t>
                </a:r>
                <a:r>
                  <a:rPr lang="en-US" sz="1800" b="0" i="0" u="none" strike="noStrike" baseline="0" dirty="0">
                    <a:latin typeface="CMR10"/>
                  </a:rPr>
                  <a:t>= 0   e is 0.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                </a:t>
                </a:r>
                <a:r>
                  <a:rPr lang="en-US" sz="1800" b="0" i="0" u="none" strike="noStrike" baseline="0" dirty="0">
                    <a:latin typeface="CMR10"/>
                  </a:rPr>
                  <a:t>If </a:t>
                </a:r>
                <a:r>
                  <a:rPr lang="en-US" sz="1800" b="0" i="1" u="none" strike="noStrike" baseline="0" dirty="0">
                    <a:latin typeface="CMMI10"/>
                  </a:rPr>
                  <a:t>d </a:t>
                </a:r>
                <a:r>
                  <a:rPr lang="en-US" sz="1800" b="0" i="0" u="none" strike="noStrike" baseline="0" dirty="0">
                    <a:latin typeface="CMR10"/>
                  </a:rPr>
                  <a:t>= 0, then the curve has a singularity at (</a:t>
                </a:r>
                <a:r>
                  <a:rPr lang="en-US" sz="1800" b="0" i="1" u="none" strike="noStrike" baseline="0" dirty="0">
                    <a:latin typeface="CMMI10"/>
                  </a:rPr>
                  <a:t>u, v</a:t>
                </a:r>
                <a:r>
                  <a:rPr lang="en-US" sz="1800" b="0" i="0" u="none" strike="noStrike" baseline="0" dirty="0">
                    <a:latin typeface="CMR10"/>
                  </a:rPr>
                  <a:t>) = (0</a:t>
                </a:r>
                <a:r>
                  <a:rPr lang="en-US" sz="1800" b="0" i="1" u="none" strike="noStrike" baseline="0" dirty="0">
                    <a:latin typeface="CMMI10"/>
                  </a:rPr>
                  <a:t>, </a:t>
                </a:r>
                <a:r>
                  <a:rPr lang="en-US" sz="1800" b="0" i="0" u="none" strike="noStrike" baseline="0" dirty="0">
                    <a:latin typeface="CMR10"/>
                  </a:rPr>
                  <a:t>0). Therefore, assume 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0. Then 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I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dirty="0"/>
              </a:p>
              <a:p>
                <a:r>
                  <a:rPr lang="en-US" sz="1800" b="0" i="0" u="none" strike="noStrike" baseline="0" dirty="0">
                    <a:latin typeface="CMR10"/>
                  </a:rPr>
                  <a:t>This can be easily transformed into a Weierstrass equation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55A3E-85FD-4418-B7E6-B79B98477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9A56695D-63BE-478F-AED7-719B74400665}"/>
              </a:ext>
            </a:extLst>
          </p:cNvPr>
          <p:cNvSpPr/>
          <p:nvPr/>
        </p:nvSpPr>
        <p:spPr>
          <a:xfrm>
            <a:off x="2467992" y="3950563"/>
            <a:ext cx="106532" cy="7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75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5FBC6-CD22-44C4-A810-95723EE11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2559"/>
                <a:ext cx="10515600" cy="5564404"/>
              </a:xfrm>
            </p:spPr>
            <p:txBody>
              <a:bodyPr/>
              <a:lstStyle/>
              <a:p>
                <a:r>
                  <a:rPr lang="en-IN" sz="1800" dirty="0">
                    <a:latin typeface="CMR10"/>
                  </a:rPr>
                  <a:t>Case 2 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sz="1800" i="0" dirty="0" smtClean="0">
                        <a:latin typeface="Cambria Math" panose="02040503050406030204" pitchFamily="18" charset="0"/>
                      </a:rPr>
                      <m:t> ≠ 0 </m:t>
                    </m:r>
                  </m:oMath>
                </a14:m>
                <a:r>
                  <a:rPr lang="en-IN" sz="1800" dirty="0">
                    <a:latin typeface="CMR10"/>
                  </a:rPr>
                  <a:t> </a:t>
                </a:r>
                <a:r>
                  <a:rPr lang="en-US" sz="1800" dirty="0">
                    <a:latin typeface="CMR10"/>
                  </a:rPr>
                  <a:t>  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sz="1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                       Consider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1800" i="0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180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IN" sz="1800" i="0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n-IN" sz="1800" i="0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en-IN" sz="1800" i="0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n-IN" sz="1800" i="0" dirty="0" smtClean="0">
                            <a:latin typeface="Cambria Math" panose="02040503050406030204" pitchFamily="18" charset="0"/>
                          </a:rPr>
                          <m:t>du</m:t>
                        </m:r>
                      </m:num>
                      <m:den>
                        <m:sSup>
                          <m:sSupPr>
                            <m:ctrlP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800" b="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IN" sz="1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latin typeface="CMR10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1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0" dirty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FR" sz="1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  <m:r>
                          <a:rPr lang="fr-FR" sz="1800" i="0" dirty="0">
                            <a:latin typeface="Cambria Math" panose="02040503050406030204" pitchFamily="18" charset="0"/>
                          </a:rPr>
                          <m:t>+ 2</m:t>
                        </m:r>
                        <m:r>
                          <m:rPr>
                            <m:sty m:val="p"/>
                          </m:rPr>
                          <a:rPr lang="fr-FR" sz="1800" i="0" dirty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du</m:t>
                            </m:r>
                            <m: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fr-FR" sz="1800" i="0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p>
                              <m:sSupPr>
                                <m:ctrlPr>
                                  <a:rPr lang="en-I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i="0" dirty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p>
                                <m:r>
                                  <a:rPr lang="fr-FR" sz="18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sz="18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800" b="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i="0" dirty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p>
                                    <m:r>
                                      <a:rPr lang="fr-FR" sz="18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i="0" dirty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p>
                                    <m:r>
                                      <a:rPr lang="fr-FR" sz="18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FR" sz="18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800" i="0" dirty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80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fr-FR" sz="180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latin typeface="CMR10"/>
                  </a:rPr>
                  <a:t>   and </a:t>
                </a:r>
              </a:p>
              <a:p>
                <a:pPr marL="0" indent="0">
                  <a:buNone/>
                </a:pPr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pt-BR" sz="1800" b="0" u="none" strike="noStrike" baseline="0" dirty="0">
                    <a:latin typeface="CMR1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d>
                      <m:d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pt-BR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sz="18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pt-BR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pt-BR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p>
                                <m:r>
                                  <a:rPr lang="pt-BR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m:rPr>
                        <m:sty m:val="p"/>
                      </m:rP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qb</m:t>
                    </m:r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= −4</m:t>
                    </m:r>
                    <m:sSup>
                      <m:sSup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BR" sz="1800" b="0" i="0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800" b="0" i="0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s-ES" sz="1800" b="0" u="none" strike="noStrike" baseline="0" dirty="0">
                    <a:latin typeface="CMR10"/>
                  </a:rPr>
                  <a:t>                  From above substitutions we get </a:t>
                </a:r>
              </a:p>
              <a:p>
                <a:pPr marL="0" indent="0">
                  <a:buNone/>
                </a:pPr>
                <a:r>
                  <a:rPr lang="es-ES" sz="1800" b="0" u="none" strike="noStrike" baseline="0" dirty="0">
                    <a:latin typeface="CMR10"/>
                  </a:rPr>
                  <a:t>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s-E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s-ES" sz="1800" b="0" i="0" u="none" strike="noStrike" baseline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ES" sz="1800" b="0" i="0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CMR10"/>
                  </a:rPr>
                  <a:t>                   The inverse transformation is </a:t>
                </a:r>
              </a:p>
              <a:p>
                <a:pPr marL="0" indent="0">
                  <a:buNone/>
                </a:pPr>
                <a:r>
                  <a:rPr lang="en-IN" sz="1800" b="0" u="none" strike="noStrike" baseline="0" dirty="0">
                    <a:latin typeface="CMR1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sz="1800" b="0" i="0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IN" sz="18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n-IN" sz="1800" b="0" i="0" u="none" strike="noStrike" baseline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18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b="0" i="0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p>
                                    <m:r>
                                      <a:rPr lang="en-IN" sz="1800" b="0" i="0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1800" b="0" i="0" u="none" strike="noStrike" baseline="0" dirty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IN" sz="1800" b="0" i="0" u="none" strike="noStrike" baseline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en-IN" sz="1800" dirty="0">
                    <a:latin typeface="CMR10"/>
                  </a:rPr>
                  <a:t>  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IN" sz="1800" i="0" dirty="0" smtClean="0">
                        <a:latin typeface="Cambria Math" panose="02040503050406030204" pitchFamily="18" charset="0"/>
                      </a:rPr>
                      <m:t>  =</m:t>
                    </m:r>
                    <m:f>
                      <m:f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 b="0" i="0" dirty="0" smtClean="0">
                                <a:latin typeface="Cambria Math" panose="02040503050406030204" pitchFamily="18" charset="0"/>
                              </a:rPr>
                              <m:t>ux</m:t>
                            </m:r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r>
                          <a:rPr lang="en-IN" sz="1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180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endParaRPr lang="en-US" sz="1800" dirty="0">
                  <a:latin typeface="CMR10"/>
                </a:endParaRPr>
              </a:p>
              <a:p>
                <a:pPr marL="0" indent="0">
                  <a:buNone/>
                </a:pPr>
                <a:endParaRPr lang="en-US" sz="1800" dirty="0">
                  <a:latin typeface="CMR10"/>
                </a:endParaRPr>
              </a:p>
              <a:p>
                <a:r>
                  <a:rPr lang="en-US" sz="1800" dirty="0">
                    <a:latin typeface="CMR10"/>
                  </a:rPr>
                  <a:t>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18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1800" i="0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0" dirty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sz="1800" i="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US" sz="1800" dirty="0">
                    <a:latin typeface="CMR10"/>
                  </a:rPr>
                  <a:t> corresponds to the point </a:t>
                </a:r>
                <a14:m>
                  <m:oMath xmlns:m="http://schemas.openxmlformats.org/officeDocument/2006/math">
                    <m:r>
                      <a:rPr lang="en-US" sz="1800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) = ∞ </m:t>
                    </m:r>
                  </m:oMath>
                </a14:m>
                <a:r>
                  <a:rPr lang="en-US" sz="1800" dirty="0">
                    <a:latin typeface="CMR1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18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 i="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1800" i="0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0,−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IN" sz="1800" dirty="0">
                    <a:latin typeface="CMR10"/>
                  </a:rPr>
                  <a:t>corresponds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1800" i="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IN" sz="1800" i="0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i="0" dirty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IN" sz="1800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1800" i="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endParaRPr lang="en-IN" sz="1800" i="1" dirty="0">
                  <a:latin typeface="CMMI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5FBC6-CD22-44C4-A810-95723EE11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2559"/>
                <a:ext cx="10515600" cy="5564404"/>
              </a:xfrm>
              <a:blipFill>
                <a:blip r:embed="rId2"/>
                <a:stretch>
                  <a:fillRect l="-406" t="-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AAFE1F0-A2B3-4813-9BAC-C65FC01708E0}"/>
              </a:ext>
            </a:extLst>
          </p:cNvPr>
          <p:cNvSpPr/>
          <p:nvPr/>
        </p:nvSpPr>
        <p:spPr>
          <a:xfrm>
            <a:off x="2716566" y="754601"/>
            <a:ext cx="106532" cy="7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5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D69E-FA11-4984-B5B1-FD594ABA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MBX10"/>
              </a:rPr>
              <a:t>Intersection of two quadratic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C7AC6-9995-42E3-83B4-998379F7B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650"/>
                <a:ext cx="10515600" cy="484531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The intersection of two quadratic surfaces in three-dimensional space, along with a point on this intersection, is usually an elliptic curve.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CMR10"/>
                  </a:rPr>
                  <a:t>    Consider     </a:t>
                </a:r>
                <a14:m>
                  <m:oMath xmlns:m="http://schemas.openxmlformats.org/officeDocument/2006/math"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0" u="none" strike="noStrike" baseline="0" dirty="0">
                    <a:latin typeface="CMR10"/>
                  </a:rPr>
                  <a:t>,      </a:t>
                </a:r>
                <a14:m>
                  <m:oMath xmlns:m="http://schemas.openxmlformats.org/officeDocument/2006/math"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CMR10"/>
                  </a:rPr>
                  <a:t>     </a:t>
                </a:r>
                <a:r>
                  <a:rPr lang="en-US" sz="1800" b="0" i="0" u="none" strike="noStrike" baseline="0" dirty="0">
                    <a:latin typeface="CMR1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are nonzero elements of a field</a:t>
                </a:r>
                <a:r>
                  <a:rPr lang="en-US" sz="1800" b="0" u="none" strike="noStrike" baseline="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of characteristic not 2.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Each separate equation may be regarded as a surface in </a:t>
                </a:r>
                <a:r>
                  <a:rPr lang="en-US" sz="1800" b="0" u="none" strike="noStrike" baseline="0" dirty="0">
                    <a:latin typeface="CMR10"/>
                  </a:rPr>
                  <a:t>uvw</a:t>
                </a:r>
                <a:r>
                  <a:rPr lang="en-US" sz="1800" b="0" i="0" u="none" strike="noStrike" baseline="0" dirty="0">
                    <a:latin typeface="CMR10"/>
                  </a:rPr>
                  <a:t>-space, and they </a:t>
                </a:r>
                <a:r>
                  <a:rPr lang="en-IN" sz="1800" b="0" i="0" u="none" strike="noStrike" baseline="0" dirty="0">
                    <a:latin typeface="CMR10"/>
                  </a:rPr>
                  <a:t>intersect in a curve.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To observe </a:t>
                </a:r>
                <a:r>
                  <a:rPr lang="en-US" sz="1800" b="0" i="0" u="none" strike="noStrike" baseline="0" dirty="0">
                    <a:latin typeface="CMR10"/>
                  </a:rPr>
                  <a:t>that if we have a point </a:t>
                </a:r>
                <a:r>
                  <a:rPr lang="en-US" sz="1800" b="0" i="1" u="none" strike="noStrike" baseline="0" dirty="0">
                    <a:latin typeface="CMMI10"/>
                  </a:rPr>
                  <a:t>P </a:t>
                </a:r>
                <a:r>
                  <a:rPr lang="en-US" sz="1800" b="0" i="0" u="none" strike="noStrike" baseline="0" dirty="0">
                    <a:latin typeface="CMR10"/>
                  </a:rPr>
                  <a:t>in the intersection, then we can transform this curve into an elliptic curve in Weierstrass form.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dirty="0">
                    <a:latin typeface="CMR10"/>
                  </a:rPr>
                  <a:t>Consider line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latin typeface="CMR10"/>
                  </a:rPr>
                  <a:t> of slope m through point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CMR10"/>
                  </a:rPr>
                  <a:t> on first equation curve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CMR10"/>
                  </a:rPr>
                  <a:t> in uv plane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CMR1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u="none" strike="noStrike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sz="18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𝑚𝑡</m:t>
                    </m:r>
                    <m:r>
                      <a:rPr lang="pl-PL" sz="1800" b="0" i="1" u="none" strike="noStrike" baseline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C7AC6-9995-42E3-83B4-998379F7B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650"/>
                <a:ext cx="10515600" cy="4845313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68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A9C30-E85C-4C54-9D7B-726779978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9192"/>
                <a:ext cx="10515600" cy="553777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MR10"/>
                    <a:ea typeface="+mn-ea"/>
                    <a:cs typeface="+mn-cs"/>
                  </a:rPr>
                  <a:t>The point of intersection of </a:t>
                </a:r>
                <a14:m>
                  <m:oMath xmlns:m="http://schemas.openxmlformats.org/officeDocument/2006/math"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MR10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MR10"/>
                    <a:ea typeface="+mn-ea"/>
                    <a:cs typeface="+mn-cs"/>
                  </a:rPr>
                  <a:t> other that other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MR10"/>
                    <a:ea typeface="+mn-ea"/>
                    <a:cs typeface="+mn-cs"/>
                  </a:rPr>
                  <a:t> can be obtained 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0" i="1" baseline="0" dirty="0">
                    <a:solidFill>
                      <a:srgbClr val="000000"/>
                    </a:solidFill>
                    <a:latin typeface="CMR1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+ 2</m:t>
                        </m:r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  <m:r>
                      <a:rPr lang="en-IN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= </m:t>
                    </m:r>
                    <m:sSub>
                      <m:sSubPr>
                        <m:ctrlP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IN" sz="18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𝑎𝑚</m:t>
                        </m:r>
                        <m:sSub>
                          <m:sSubPr>
                            <m:ctrlP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+ 2</m:t>
                        </m:r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sSub>
                          <m:sSubPr>
                            <m:ctrlP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p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+ </m:t>
                        </m:r>
                        <m:r>
                          <a:rPr lang="en-IN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  <m:sSup>
                          <m:sSupPr>
                            <m:ctrlP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p>
                            <m:r>
                              <a:rPr lang="en-IN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i="1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u="none" strike="noStrike" baseline="0" dirty="0">
                    <a:latin typeface="CMR10"/>
                  </a:rPr>
                  <a:t>We make the convention that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∞ 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yields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which is what we get if we are working with real numbers and let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. Also, possibly the denominator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vanishes, in which case we get points “at infinity” in the </a:t>
                </a:r>
                <a:r>
                  <a:rPr lang="en-IN" sz="1800" b="0" u="none" strike="noStrike" baseline="0" dirty="0">
                    <a:latin typeface="CMR10"/>
                  </a:rPr>
                  <a:t>uv-projective plane.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sz="1800" dirty="0">
                    <a:latin typeface="CMR10"/>
                  </a:rPr>
                  <a:t>From above method we parameterized the curve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>
                    <a:latin typeface="CMR10"/>
                  </a:rPr>
                  <a:t> with a bijection between the slope m and point on the curve.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5A9C30-E85C-4C54-9D7B-726779978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9192"/>
                <a:ext cx="10515600" cy="5537771"/>
              </a:xfrm>
              <a:blipFill>
                <a:blip r:embed="rId2"/>
                <a:stretch>
                  <a:fillRect l="-522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0272BA9-D27C-4128-BEC1-10D364488A5A}"/>
              </a:ext>
            </a:extLst>
          </p:cNvPr>
          <p:cNvSpPr/>
          <p:nvPr/>
        </p:nvSpPr>
        <p:spPr>
          <a:xfrm>
            <a:off x="4746594" y="4650004"/>
            <a:ext cx="2698812" cy="15269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CACA1-1E65-4D1B-8F88-BE3515CBE8E5}"/>
              </a:ext>
            </a:extLst>
          </p:cNvPr>
          <p:cNvSpPr/>
          <p:nvPr/>
        </p:nvSpPr>
        <p:spPr>
          <a:xfrm>
            <a:off x="6840909" y="4767309"/>
            <a:ext cx="45719" cy="5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54FB62-E961-42C3-9EA5-397AAC54ABC8}"/>
              </a:ext>
            </a:extLst>
          </p:cNvPr>
          <p:cNvCxnSpPr>
            <a:stCxn id="5" idx="2"/>
            <a:endCxn id="4" idx="4"/>
          </p:cNvCxnSpPr>
          <p:nvPr/>
        </p:nvCxnSpPr>
        <p:spPr>
          <a:xfrm flipH="1">
            <a:off x="6096000" y="4793942"/>
            <a:ext cx="744909" cy="1383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F78757-92FB-4E0A-A145-2D7BB357EF90}"/>
              </a:ext>
            </a:extLst>
          </p:cNvPr>
          <p:cNvCxnSpPr>
            <a:endCxn id="4" idx="3"/>
          </p:cNvCxnSpPr>
          <p:nvPr/>
        </p:nvCxnSpPr>
        <p:spPr>
          <a:xfrm flipH="1">
            <a:off x="5141826" y="4793942"/>
            <a:ext cx="1699083" cy="115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2E2439-D510-4D13-9799-BF6F6208D58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>
            <a:off x="4746594" y="4767309"/>
            <a:ext cx="2117175" cy="64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36D10-07B4-4279-AAE7-2D814C0AE432}"/>
              </a:ext>
            </a:extLst>
          </p:cNvPr>
          <p:cNvCxnSpPr>
            <a:stCxn id="5" idx="0"/>
            <a:endCxn id="4" idx="5"/>
          </p:cNvCxnSpPr>
          <p:nvPr/>
        </p:nvCxnSpPr>
        <p:spPr>
          <a:xfrm>
            <a:off x="6863769" y="4767309"/>
            <a:ext cx="186405" cy="118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34C473-F32E-4680-9430-1C33E3670AB5}"/>
              </a:ext>
            </a:extLst>
          </p:cNvPr>
          <p:cNvCxnSpPr>
            <a:stCxn id="5" idx="0"/>
            <a:endCxn id="4" idx="6"/>
          </p:cNvCxnSpPr>
          <p:nvPr/>
        </p:nvCxnSpPr>
        <p:spPr>
          <a:xfrm>
            <a:off x="6863769" y="4767309"/>
            <a:ext cx="581637" cy="64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720F44-C7BD-43F3-BB9B-AC39642EDEF9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H="1">
            <a:off x="5141826" y="4793942"/>
            <a:ext cx="1744802" cy="7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AE8AFF-0D79-47E2-937E-6659C86C7A27}"/>
              </a:ext>
            </a:extLst>
          </p:cNvPr>
          <p:cNvCxnSpPr>
            <a:stCxn id="5" idx="2"/>
          </p:cNvCxnSpPr>
          <p:nvPr/>
        </p:nvCxnSpPr>
        <p:spPr>
          <a:xfrm flipH="1">
            <a:off x="6640497" y="4793942"/>
            <a:ext cx="200412" cy="130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302F9-5FF6-4885-BBE9-9D23B5C3A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12559"/>
                <a:ext cx="10515600" cy="55644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0" u="none" strike="noStrike" baseline="0" dirty="0">
                    <a:latin typeface="CMR10"/>
                  </a:rPr>
                  <a:t>We now want to intersect C, regarded as a “cylinder” in uvw-space, with the surface </a:t>
                </a:r>
                <a14:m>
                  <m:oMath xmlns:m="http://schemas.openxmlformats.org/officeDocument/2006/math"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fr-FR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Substitute the expression just obtained for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b="0" u="none" strike="noStrike" baseline="0" dirty="0">
                    <a:latin typeface="CMR10"/>
                  </a:rPr>
                  <a:t> to </a:t>
                </a:r>
                <a:r>
                  <a:rPr lang="en-IN" sz="1800" b="0" u="none" strike="noStrike" baseline="0" dirty="0">
                    <a:latin typeface="CMR10"/>
                  </a:rPr>
                  <a:t>obtain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CMR1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u="none" strike="noStrike" baseline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sz="180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au</m:t>
                                    </m:r>
                                  </m:e>
                                  <m:sub>
                                    <m:r>
                                      <a:rPr lang="en-US" sz="180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+ 2</m:t>
                                </m:r>
                                <m:sSub>
                                  <m:sSubPr>
                                    <m:ctrlPr>
                                      <a:rPr lang="en-US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bv</m:t>
                                    </m:r>
                                  </m:e>
                                  <m:sub>
                                    <m:r>
                                      <a:rPr lang="en-US" sz="180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80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IN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IN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bm</m:t>
                                    </m:r>
                                  </m:e>
                                  <m:sup>
                                    <m:r>
                                      <a:rPr lang="en-IN" sz="18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latin typeface="CMR1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CMR10"/>
                  </a:rPr>
                  <a:t>This can also be written 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800" dirty="0">
                    <a:latin typeface="CMR1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IN" sz="18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u="none" strike="noStrike" baseline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− 2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sz="18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IN" sz="1800" dirty="0">
                    <a:latin typeface="CMR1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18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1800" b="0" i="1" u="none" strike="noStrike" baseline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sz="1800" b="0" i="1" u="none" strike="noStrike" baseline="0" dirty="0" smtClean="0">
                        <a:latin typeface="Cambria Math" panose="02040503050406030204" pitchFamily="18" charset="0"/>
                      </a:rPr>
                      <m:t>+ · · · .</m:t>
                    </m:r>
                  </m:oMath>
                </a14:m>
                <a:endParaRPr lang="en-IN" sz="1800" dirty="0">
                  <a:latin typeface="CMR10"/>
                </a:endParaRPr>
              </a:p>
              <a:p>
                <a:pPr marL="0" indent="0" algn="l">
                  <a:buNone/>
                </a:pPr>
                <a:r>
                  <a:rPr lang="en-IN" sz="1800" dirty="0">
                    <a:latin typeface="CMR10"/>
                  </a:rPr>
                  <a:t>This equation is quartic equation and can be converted into </a:t>
                </a:r>
                <a:r>
                  <a:rPr lang="en-IN" sz="1800" b="0" i="0" u="none" strike="noStrike" baseline="0" dirty="0">
                    <a:latin typeface="CMR10"/>
                  </a:rPr>
                  <a:t>Weierstrass form.</a:t>
                </a:r>
                <a:endParaRPr lang="en-IN" sz="1800" dirty="0">
                  <a:latin typeface="CMR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302F9-5FF6-4885-BBE9-9D23B5C3A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12559"/>
                <a:ext cx="10515600" cy="5564404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1749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Cambria Math</vt:lpstr>
      <vt:lpstr>CMBX10</vt:lpstr>
      <vt:lpstr>CMMI10</vt:lpstr>
      <vt:lpstr>CMR10</vt:lpstr>
      <vt:lpstr>CMR7</vt:lpstr>
      <vt:lpstr>CMSY10</vt:lpstr>
      <vt:lpstr>Courier</vt:lpstr>
      <vt:lpstr>Office Theme</vt:lpstr>
      <vt:lpstr>Elliptic Curve Cryptography</vt:lpstr>
      <vt:lpstr>Legendre Equation</vt:lpstr>
      <vt:lpstr>Contd.</vt:lpstr>
      <vt:lpstr>Cubic Equation</vt:lpstr>
      <vt:lpstr>Quartic Equations</vt:lpstr>
      <vt:lpstr>PowerPoint Presentation</vt:lpstr>
      <vt:lpstr>Intersection of two quadratic surfaces</vt:lpstr>
      <vt:lpstr>PowerPoint Presentation</vt:lpstr>
      <vt:lpstr>PowerPoint Presentation</vt:lpstr>
      <vt:lpstr>j - invariant</vt:lpstr>
      <vt:lpstr>PowerPoint Presentation</vt:lpstr>
      <vt:lpstr>PowerPoint Presentation</vt:lpstr>
      <vt:lpstr>PowerPoint Presentation</vt:lpstr>
      <vt:lpstr>PowerPoint Presentation</vt:lpstr>
      <vt:lpstr>Elliptic Curves in Characteristic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Deepak reddy velagala</dc:creator>
  <cp:lastModifiedBy>Deepak reddy velagala</cp:lastModifiedBy>
  <cp:revision>1</cp:revision>
  <dcterms:created xsi:type="dcterms:W3CDTF">2022-03-03T03:26:25Z</dcterms:created>
  <dcterms:modified xsi:type="dcterms:W3CDTF">2022-03-14T06:52:32Z</dcterms:modified>
</cp:coreProperties>
</file>