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848" r:id="rId5"/>
    <p:sldId id="847" r:id="rId6"/>
    <p:sldId id="850" r:id="rId7"/>
    <p:sldId id="849" r:id="rId8"/>
    <p:sldId id="851" r:id="rId9"/>
    <p:sldId id="852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7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 : Sai Marikanti</a:t>
            </a:r>
            <a:endParaRPr lang="en-US" sz="2000" b="1" dirty="0">
              <a:solidFill>
                <a:schemeClr val="bg1"/>
              </a:solidFill>
              <a:latin typeface="Arial" panose="020B0604020202020204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: 21B91A54A4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9347531606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21b91a54a4@srkrec.ac.in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                       03     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  <a:endParaRPr lang="en-US" altLang="en-US" dirty="0"/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  <a:endParaRPr lang="en-US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148257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chemeClr val="tx1"/>
                </a:solidFill>
                <a:effectLst/>
                <a:latin typeface="Californian FB" panose="0207040306080B030204" charset="0"/>
                <a:cs typeface="Californian FB" panose="0207040306080B030204" charset="0"/>
              </a:rPr>
              <a:t>The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fornian FB" panose="0207040306080B030204" charset="0"/>
                <a:cs typeface="Californian FB" panose="0207040306080B030204" charset="0"/>
              </a:rPr>
              <a:t> objective of this project is to build a predictive model that provide approval results for individual credit card application. Using the customer's application record and their past credit record to effectively predict suitability..</a:t>
            </a:r>
            <a:endParaRPr lang="en-US" sz="2800" i="0" dirty="0">
              <a:solidFill>
                <a:srgbClr val="374151"/>
              </a:solidFill>
              <a:effectLst/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374151"/>
                </a:solidFill>
                <a:effectLst/>
                <a:latin typeface="Californian FB" panose="0207040306080B030204" charset="0"/>
                <a:cs typeface="Californian FB" panose="0207040306080B030204" charset="0"/>
              </a:rPr>
              <a:t>The model should take into account various variables such as age,salary, age, Debt, Years employed,Bank customer or not and other relevant features available in the dataset.</a:t>
            </a:r>
            <a:endParaRPr lang="en-US" sz="2800" dirty="0">
              <a:solidFill>
                <a:srgbClr val="374151"/>
              </a:solidFill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374151"/>
                </a:solidFill>
                <a:latin typeface="Californian FB" panose="0207040306080B030204" charset="0"/>
                <a:cs typeface="Californian FB" panose="0207040306080B030204" charset="0"/>
              </a:rPr>
              <a:t>In this project, we aim to develop a machine learning model that can predict whether the Credit is Approved or not with the following criteria.</a:t>
            </a:r>
            <a:endParaRPr lang="en-IN" sz="2800" dirty="0"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Mining-01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2057400"/>
            <a:ext cx="9919970" cy="5121275"/>
          </a:xfrm>
        </p:spPr>
        <p:txBody>
          <a:bodyPr>
            <a:normAutofit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Firstly the data set contains Different data types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conversion of variables into int data type with astype() function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The shape of the Data Set is 690, 16 (Rows , Columns)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There is one Duplicate row in the dataset we need to delete it.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After deleting the duplicate reset the row index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checking for null values,there are no null values in the dataset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>
              <a:buFont typeface="Wingdings" panose="05000000000000000000" pitchFamily="2" charset="2"/>
            </a:pPr>
            <a:endParaRPr lang="en-US" sz="28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Mining- 02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2057400"/>
            <a:ext cx="10640060" cy="51212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  <a:sym typeface="+mn-ea"/>
              </a:rPr>
              <a:t>The size of data set becomes 689*16 as we deleted one row.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  <a:sym typeface="+mn-ea"/>
              </a:rPr>
              <a:t>Converting categorical variables into numerical variables as ML model can take only numerical values.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  <a:sym typeface="+mn-ea"/>
              </a:rPr>
              <a:t>conversion is done with the help of Label Encoder.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  <a:sym typeface="+mn-ea"/>
              </a:rPr>
              <a:t>The given data is Balanced one with proportion 1.24:1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There is no need to delete any variable in the dataset because all are influencing target variable(</a:t>
            </a:r>
            <a:r>
              <a:rPr lang="en-US" sz="2800" dirty="0" err="1">
                <a:latin typeface="Californian FB" panose="0207040306080B030204" charset="0"/>
                <a:cs typeface="Californian FB" panose="0207040306080B030204" charset="0"/>
              </a:rPr>
              <a:t>HeartDisease</a:t>
            </a: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)</a:t>
            </a:r>
            <a:endParaRPr lang="en-IN" sz="2800" dirty="0"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In the dataset the target variable is “Approved” because our machine learning model is to predict whether the credit card is approved or not.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I considered all remaining variables as independent because they are influencing target variable ine some way.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After identifying the target variable we can split the data set into train and test data by using </a:t>
            </a:r>
            <a:r>
              <a:rPr lang="en-US" sz="2800" dirty="0" err="1">
                <a:latin typeface="Californian FB" panose="0207040306080B030204" charset="0"/>
                <a:cs typeface="Californian FB" panose="0207040306080B030204" charset="0"/>
              </a:rPr>
              <a:t>sklearn</a:t>
            </a: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 </a:t>
            </a:r>
            <a:r>
              <a:rPr lang="en-IN" sz="2800" dirty="0" err="1">
                <a:solidFill>
                  <a:schemeClr val="tx1"/>
                </a:solidFill>
                <a:effectLst/>
                <a:latin typeface="Californian FB" panose="0207040306080B030204" charset="0"/>
                <a:cs typeface="Californian FB" panose="0207040306080B030204" charset="0"/>
              </a:rPr>
              <a:t>train_test_split</a:t>
            </a:r>
            <a:r>
              <a:rPr lang="en-IN" sz="2800" dirty="0">
                <a:solidFill>
                  <a:schemeClr val="tx1"/>
                </a:solidFill>
                <a:effectLst/>
                <a:latin typeface="Californian FB" panose="0207040306080B030204" charset="0"/>
                <a:cs typeface="Californian FB" panose="0207040306080B030204" charset="0"/>
              </a:rPr>
              <a:t>() </a:t>
            </a:r>
            <a:r>
              <a:rPr lang="en-US" sz="2800" dirty="0">
                <a:latin typeface="Californian FB" panose="0207040306080B030204" charset="0"/>
                <a:cs typeface="Californian FB" panose="0207040306080B030204" charset="0"/>
              </a:rPr>
              <a:t>method</a:t>
            </a:r>
            <a:endParaRPr lang="en-US" sz="2800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Californian FB" panose="0207040306080B030204" charset="0"/>
                <a:cs typeface="Californian FB" panose="0207040306080B030204" charset="0"/>
              </a:rPr>
              <a:t>After dividing the dataset into train and test, train data is used to train the model algorithms and test data is used to test the accuracy of the model algorithms</a:t>
            </a:r>
            <a:endParaRPr lang="en-IN" sz="2800" dirty="0"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496" y="1348581"/>
            <a:ext cx="5256584" cy="314121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917" y="1154715"/>
            <a:ext cx="3071846" cy="3191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6" y="4467885"/>
            <a:ext cx="6378777" cy="30916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321" y="4467885"/>
            <a:ext cx="5354551" cy="3091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It is a classification problem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There are total seven algorithms in classification problems</a:t>
            </a:r>
            <a:endParaRPr lang="en-IN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Logistic Regression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Decision Tree Classification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Random Forest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Extra Trees Classification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KNN Algorithm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SVM Algorithm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1943100" lvl="8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Naïve Bayes Algorithm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Californian FB" panose="0207040306080B030204" charset="0"/>
                <a:cs typeface="Californian FB" panose="0207040306080B030204" charset="0"/>
              </a:rPr>
              <a:t>Among 7 algorithms, Decision works best for this problem .</a:t>
            </a: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Californian FB" panose="0207040306080B030204" charset="0"/>
              <a:cs typeface="Californian FB" panose="0207040306080B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After evaluating various algorithms, we have found that K-Nearest Neighbors (KNN) achieves the highest accuracy among them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Therefore, we will utilize the KNN algorithm to predict the presence of Heart Disease in our model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6" y="2057399"/>
            <a:ext cx="10661848" cy="2537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0</TotalTime>
  <Words>2840</Words>
  <Application>WPS Presentation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Arial Bold</vt:lpstr>
      <vt:lpstr>Californian FB</vt:lpstr>
      <vt:lpstr>Söhne</vt:lpstr>
      <vt:lpstr>Microsoft YaHei</vt:lpstr>
      <vt:lpstr>Arial Unicode MS</vt:lpstr>
      <vt:lpstr>Segoe Print</vt:lpstr>
      <vt:lpstr>dxc_powerpoint_16x9_template</vt:lpstr>
      <vt:lpstr>PowerPoint 演示文稿</vt:lpstr>
      <vt:lpstr>PowerPoint 演示文稿</vt:lpstr>
      <vt:lpstr>Problem Statement</vt:lpstr>
      <vt:lpstr>Data Mining-01</vt:lpstr>
      <vt:lpstr>Data Mining- 02</vt:lpstr>
      <vt:lpstr>Exploratory Data Analysis (EDA)</vt:lpstr>
      <vt:lpstr>Data Visualization</vt:lpstr>
      <vt:lpstr>Algorithms Used</vt:lpstr>
      <vt:lpstr>Conclusion and 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Marikanti Rambabu</cp:lastModifiedBy>
  <cp:revision>1127</cp:revision>
  <dcterms:created xsi:type="dcterms:W3CDTF">2018-11-22T06:53:00Z</dcterms:created>
  <dcterms:modified xsi:type="dcterms:W3CDTF">2024-07-06T12:14:09Z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D367A5E1170D4E21818C593C53A231E2_13</vt:lpwstr>
  </property>
  <property fmtid="{D5CDD505-2E9C-101B-9397-08002B2CF9AE}" pid="3" name="KSOProductBuildVer">
    <vt:lpwstr>1033-12.2.0.17119</vt:lpwstr>
  </property>
</Properties>
</file>