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39E926-6F22-4F10-92D6-1CF1D3459E7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2F083C-4DD5-468E-98E8-74D1AD7A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a typeface="Calibri" panose="020F0502020204030204" pitchFamily="34" charset="0"/>
                <a:cs typeface="Times" panose="02020603050405020304" pitchFamily="18" charset="0"/>
              </a:rPr>
              <a:t>FindDefault</a:t>
            </a:r>
            <a:r>
              <a:rPr lang="en-US" b="1" dirty="0">
                <a:ea typeface="Calibri" panose="020F0502020204030204" pitchFamily="34" charset="0"/>
                <a:cs typeface="Times" panose="02020603050405020304" pitchFamily="18" charset="0"/>
              </a:rPr>
              <a:t> (Prediction of Credit Card </a:t>
            </a:r>
            <a:r>
              <a:rPr lang="en-US" b="1" dirty="0" smtClean="0">
                <a:ea typeface="Calibri" panose="020F0502020204030204" pitchFamily="34" charset="0"/>
                <a:cs typeface="Times" panose="02020603050405020304" pitchFamily="18" charset="0"/>
              </a:rPr>
              <a:t>fraud)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   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by : </a:t>
            </a:r>
            <a:r>
              <a:rPr lang="en-US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sai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meghana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4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1746" y="2597663"/>
            <a:ext cx="11360727" cy="382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applied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detecting fraudulent credit card transactions, with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effectively addressing the class imbalance.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 through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optimized the model, improving accuracy and evaluation metrics like ROC AUC. Comprehensive model evaluation using accuracy, confusion matrix, and classification report confirmed its suitability for fraud detection.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code’s modular structure ensures scalability and reusability, allowing for easy adaptation to other datasets or fraud detection tasks. Future improvements can include integrating more advanced models like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incorporating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fraud detection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systems. Further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help capture more complex patterns, while adding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tools like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would provide transparency, making the model’s decisions easier to interpret for business stakeholders. Overall, the project demonstrates the ability to solve a critical issue in financial transactions, with significant potential for future enhancements and optimization.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4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237" y="2974109"/>
            <a:ext cx="9485746" cy="3306618"/>
          </a:xfrm>
        </p:spPr>
        <p:txBody>
          <a:bodyPr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develop a machine learning model to detect credit card fraud using a dataset of anonymized transaction records. The data is first explored through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EDA) to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class distribution and correlations. To handle the class imbalance,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applied for resampling. The dataset is then split into training and test sets, and feature scaling is performed.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as the primary model, 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 via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model’s performance is evaluated using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classification report, confusion matrix,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ensure effective fraud detection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7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&amp; Data Understanding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3318" y="2734964"/>
            <a:ext cx="105124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goal is to develop a machine learning model to detect fraudulent credit card transactions, minimizing financial losses and ensuring secure payments.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contains anonymized features of transactions, including transaction amount, time, and other anonymized variables.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indicates whether the transaction is legitimate (0) or fraudulent (1).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Fraudulent transactions are significantly fewer than legitimate ones, leading 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issue, which can affect model accuracy.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Through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key insights are derived, such as class distribution, correlation between features, and summary statistics, guiding data preprocessing and model selection.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balance the dataset, ensuring the model trains effectively on both classes.</a:t>
            </a:r>
          </a:p>
        </p:txBody>
      </p:sp>
    </p:spTree>
    <p:extLst>
      <p:ext uri="{BB962C8B-B14F-4D97-AF65-F5344CB8AC3E}">
        <p14:creationId xmlns:p14="http://schemas.microsoft.com/office/powerpoint/2010/main" val="346010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45" y="742759"/>
            <a:ext cx="8761413" cy="706964"/>
          </a:xfrm>
        </p:spPr>
        <p:txBody>
          <a:bodyPr/>
          <a:lstStyle/>
          <a:p>
            <a:r>
              <a:rPr lang="en-US" b="1" dirty="0"/>
              <a:t>Exploratory Data Analysis (EDA)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77818" y="2767632"/>
            <a:ext cx="98459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Distribution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countplot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visualizes the distribution of legitimate (Class 0) and fraudulent (Class 1) transactions, revealing class imbalance.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Summary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 provides key statistical measures (mean,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min, max, etc.) for each feature, helping to understand data characteristics.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examine correlations between features. This helps identify which variables are most related, guiding feature selection.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isnull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().sum()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 checks for missing data, which is essential to ensure data quality before model training.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EDA uncovers hidden patterns and relationships in the data, allowing informed decisions on preprocessing and modeling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5067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954" y="2803975"/>
            <a:ext cx="101234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and Target Separation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 is split into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(X)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(y)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all columns except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(fraudulent or legitimate transactions).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Handling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(Synthetic Minority Over-sampling Technique) is applied to balance the dataset by generating synthetic samples for the minority class (fraudulent transactions), addressing class imbalance.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is split into training and test sets using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stratification to maintain the class distribution.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applied to scale features, ensuring all variables are on the same scale, improving model performance and convergence.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Missing values are handled during EDA, ensuring clean data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30713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&amp; Selection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38300" y="2603490"/>
            <a:ext cx="93622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new features were explicitly created in this project. However, existing features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anonymized variables are leveraged for fraud detection.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focus is on selecting relevant features for model performance.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identify strong relationships between features, guiding feature inclusion.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and Sampling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SMOTE resamples the data to balance class distribution, improving the model's ability to identify fraudulent transactions.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Redundancy Removal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Irrelevant or redundant features are excluded to reduce dimensionality and prevent overfitting, improving model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71444" y="2498131"/>
            <a:ext cx="94757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Chosen for its simplicity and effectiveness in binary classification tasks like fraud detection.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models were considered for better performance due to their ensemble nature, though Logistic Regression was implemented first.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tune hyperparameters such as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(regularization strength)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(maximum iterations) for Logistic Regression, optimizing model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trained on the resampled and scaled data using the selected hyperparameters.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 include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AUC score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assess model effectiveness in identifying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3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Quality and Reusability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02616" y="2967416"/>
            <a:ext cx="97625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Structure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follows a modular approach, with separate functions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enhancing code readability and organization.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error handling mechanisms are implemented to ensure smoother execution, and warnings are suppressed to maintain clean outputs.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are designed to be reusable, allowing easy adaptation to similar fraud detection tasks by simply altering the dataset or model configurations.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code can easily accommodate additional models, feature engineering steps, or datasets, making it adaptable for future extensions and larger datasets.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0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7876" y="4173149"/>
            <a:ext cx="9873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95928" y="3057789"/>
            <a:ext cx="101415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for this project could involve diversifying the models used for fraud detection, such as incorporating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and improve performance. Additionally, further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explored by creating new features to capture more complex patterns. For handling class imbalance, alternative methods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ADASYN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BalancedRandomForestClassifier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be tested. Another significant enhancement would be deploying the model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fraud detection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it to make instant predictions. Lastly, integrating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improve transparency, making model decisions more interpretable for stakeholders.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6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1154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Times</vt:lpstr>
      <vt:lpstr>Wingdings 3</vt:lpstr>
      <vt:lpstr>Ion Boardroom</vt:lpstr>
      <vt:lpstr>FindDefault (Prediction of Credit Card fraud) </vt:lpstr>
      <vt:lpstr> Introduction</vt:lpstr>
      <vt:lpstr>Business &amp; Data Understanding</vt:lpstr>
      <vt:lpstr>Exploratory Data Analysis (EDA)</vt:lpstr>
      <vt:lpstr>Data Preparation</vt:lpstr>
      <vt:lpstr>Feature Engineering &amp; Selection</vt:lpstr>
      <vt:lpstr>Model Building</vt:lpstr>
      <vt:lpstr>Code Quality and Reusability</vt:lpstr>
      <vt:lpstr>Future Enhancements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FindDefault (Prediction of Credit Card fraud)</dc:title>
  <dc:creator>Microsoft account</dc:creator>
  <cp:lastModifiedBy>Microsoft account</cp:lastModifiedBy>
  <cp:revision>10</cp:revision>
  <dcterms:created xsi:type="dcterms:W3CDTF">2024-11-13T15:31:26Z</dcterms:created>
  <dcterms:modified xsi:type="dcterms:W3CDTF">2024-11-13T17:13:59Z</dcterms:modified>
</cp:coreProperties>
</file>