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83" r:id="rId6"/>
    <p:sldId id="279" r:id="rId7"/>
    <p:sldId id="281" r:id="rId8"/>
    <p:sldId id="261" r:id="rId9"/>
    <p:sldId id="284" r:id="rId10"/>
    <p:sldId id="277" r:id="rId11"/>
    <p:sldId id="273" r:id="rId12"/>
    <p:sldId id="276" r:id="rId13"/>
    <p:sldId id="270" r:id="rId14"/>
    <p:sldId id="282" r:id="rId15"/>
    <p:sldId id="272" r:id="rId16"/>
    <p:sldId id="267" r:id="rId17"/>
    <p:sldId id="275" r:id="rId18"/>
    <p:sldId id="28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63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ohit" userId="6499d784d9f539ff" providerId="LiveId" clId="{381B15E9-15FC-4DDB-B89C-D8F82071BE22}"/>
    <pc:docChg chg="undo custSel addSld delSld modSld">
      <pc:chgData name="Sai mohit" userId="6499d784d9f539ff" providerId="LiveId" clId="{381B15E9-15FC-4DDB-B89C-D8F82071BE22}" dt="2023-04-05T11:59:25.168" v="807" actId="14100"/>
      <pc:docMkLst>
        <pc:docMk/>
      </pc:docMkLst>
      <pc:sldChg chg="modSp mod">
        <pc:chgData name="Sai mohit" userId="6499d784d9f539ff" providerId="LiveId" clId="{381B15E9-15FC-4DDB-B89C-D8F82071BE22}" dt="2023-03-10T03:30:02.727" v="542" actId="20577"/>
        <pc:sldMkLst>
          <pc:docMk/>
          <pc:sldMk cId="1287120366" sldId="257"/>
        </pc:sldMkLst>
        <pc:spChg chg="mod">
          <ac:chgData name="Sai mohit" userId="6499d784d9f539ff" providerId="LiveId" clId="{381B15E9-15FC-4DDB-B89C-D8F82071BE22}" dt="2023-03-10T03:30:02.727" v="542" actId="20577"/>
          <ac:spMkLst>
            <pc:docMk/>
            <pc:sldMk cId="1287120366" sldId="257"/>
            <ac:spMk id="6" creationId="{47E84482-103E-024D-B59B-346DDEA46ED0}"/>
          </ac:spMkLst>
        </pc:spChg>
      </pc:sldChg>
      <pc:sldChg chg="modSp mod">
        <pc:chgData name="Sai mohit" userId="6499d784d9f539ff" providerId="LiveId" clId="{381B15E9-15FC-4DDB-B89C-D8F82071BE22}" dt="2023-03-09T04:04:38.866" v="528" actId="20577"/>
        <pc:sldMkLst>
          <pc:docMk/>
          <pc:sldMk cId="4130828924" sldId="258"/>
        </pc:sldMkLst>
        <pc:spChg chg="mod">
          <ac:chgData name="Sai mohit" userId="6499d784d9f539ff" providerId="LiveId" clId="{381B15E9-15FC-4DDB-B89C-D8F82071BE22}" dt="2023-03-09T04:04:38.866" v="528" actId="20577"/>
          <ac:spMkLst>
            <pc:docMk/>
            <pc:sldMk cId="4130828924" sldId="258"/>
            <ac:spMk id="3" creationId="{8E6E012B-5249-8411-B387-EEF6C3D5F195}"/>
          </ac:spMkLst>
        </pc:spChg>
      </pc:sldChg>
      <pc:sldChg chg="addSp delSp modSp add mod">
        <pc:chgData name="Sai mohit" userId="6499d784d9f539ff" providerId="LiveId" clId="{381B15E9-15FC-4DDB-B89C-D8F82071BE22}" dt="2023-03-03T05:47:20.301" v="409" actId="1076"/>
        <pc:sldMkLst>
          <pc:docMk/>
          <pc:sldMk cId="2501968716" sldId="260"/>
        </pc:sldMkLst>
        <pc:spChg chg="mod">
          <ac:chgData name="Sai mohit" userId="6499d784d9f539ff" providerId="LiveId" clId="{381B15E9-15FC-4DDB-B89C-D8F82071BE22}" dt="2023-03-03T05:47:20.301" v="409" actId="1076"/>
          <ac:spMkLst>
            <pc:docMk/>
            <pc:sldMk cId="2501968716" sldId="260"/>
            <ac:spMk id="3" creationId="{2BE38988-61A4-26C2-DFDF-5EED92016D3A}"/>
          </ac:spMkLst>
        </pc:spChg>
        <pc:spChg chg="add del mod">
          <ac:chgData name="Sai mohit" userId="6499d784d9f539ff" providerId="LiveId" clId="{381B15E9-15FC-4DDB-B89C-D8F82071BE22}" dt="2023-03-03T05:46:11.942" v="380" actId="22"/>
          <ac:spMkLst>
            <pc:docMk/>
            <pc:sldMk cId="2501968716" sldId="260"/>
            <ac:spMk id="6" creationId="{C6C024BD-8314-F1C7-188D-945DD4D573D1}"/>
          </ac:spMkLst>
        </pc:spChg>
        <pc:picChg chg="del">
          <ac:chgData name="Sai mohit" userId="6499d784d9f539ff" providerId="LiveId" clId="{381B15E9-15FC-4DDB-B89C-D8F82071BE22}" dt="2023-03-03T05:46:06.148" v="377" actId="478"/>
          <ac:picMkLst>
            <pc:docMk/>
            <pc:sldMk cId="2501968716" sldId="260"/>
            <ac:picMk id="4" creationId="{CA339CEF-DD6E-67A7-C2BF-656813E57B96}"/>
          </ac:picMkLst>
        </pc:picChg>
        <pc:picChg chg="add del">
          <ac:chgData name="Sai mohit" userId="6499d784d9f539ff" providerId="LiveId" clId="{381B15E9-15FC-4DDB-B89C-D8F82071BE22}" dt="2023-03-03T05:46:10.082" v="379" actId="22"/>
          <ac:picMkLst>
            <pc:docMk/>
            <pc:sldMk cId="2501968716" sldId="260"/>
            <ac:picMk id="8" creationId="{BB68BB2B-85D0-4EA1-77F0-EA35EEEE6EA9}"/>
          </ac:picMkLst>
        </pc:picChg>
        <pc:picChg chg="add mod ord">
          <ac:chgData name="Sai mohit" userId="6499d784d9f539ff" providerId="LiveId" clId="{381B15E9-15FC-4DDB-B89C-D8F82071BE22}" dt="2023-03-03T05:46:54.103" v="403" actId="1076"/>
          <ac:picMkLst>
            <pc:docMk/>
            <pc:sldMk cId="2501968716" sldId="260"/>
            <ac:picMk id="10" creationId="{B85531A0-A21C-20A4-D2D6-F5488BC5BFB4}"/>
          </ac:picMkLst>
        </pc:picChg>
      </pc:sldChg>
      <pc:sldChg chg="addSp delSp modSp add mod">
        <pc:chgData name="Sai mohit" userId="6499d784d9f539ff" providerId="LiveId" clId="{381B15E9-15FC-4DDB-B89C-D8F82071BE22}" dt="2023-03-03T07:00:10.291" v="472" actId="14100"/>
        <pc:sldMkLst>
          <pc:docMk/>
          <pc:sldMk cId="1335367616" sldId="261"/>
        </pc:sldMkLst>
        <pc:spChg chg="add del mod">
          <ac:chgData name="Sai mohit" userId="6499d784d9f539ff" providerId="LiveId" clId="{381B15E9-15FC-4DDB-B89C-D8F82071BE22}" dt="2023-03-03T06:59:37.307" v="466" actId="931"/>
          <ac:spMkLst>
            <pc:docMk/>
            <pc:sldMk cId="1335367616" sldId="261"/>
            <ac:spMk id="5" creationId="{F2A28B6E-6173-71BF-F546-FD6A67FB62E5}"/>
          </ac:spMkLst>
        </pc:spChg>
        <pc:picChg chg="del">
          <ac:chgData name="Sai mohit" userId="6499d784d9f539ff" providerId="LiveId" clId="{381B15E9-15FC-4DDB-B89C-D8F82071BE22}" dt="2023-03-03T06:59:24.379" v="465" actId="478"/>
          <ac:picMkLst>
            <pc:docMk/>
            <pc:sldMk cId="1335367616" sldId="261"/>
            <ac:picMk id="4" creationId="{1E8DB49F-DF6A-5BB2-8C59-7AADF6C1F464}"/>
          </ac:picMkLst>
        </pc:picChg>
        <pc:picChg chg="add mod">
          <ac:chgData name="Sai mohit" userId="6499d784d9f539ff" providerId="LiveId" clId="{381B15E9-15FC-4DDB-B89C-D8F82071BE22}" dt="2023-03-03T07:00:10.291" v="472" actId="14100"/>
          <ac:picMkLst>
            <pc:docMk/>
            <pc:sldMk cId="1335367616" sldId="261"/>
            <ac:picMk id="7" creationId="{4F2B60C2-9CC2-DBE4-CD88-E6F1AF3848AF}"/>
          </ac:picMkLst>
        </pc:picChg>
      </pc:sldChg>
      <pc:sldChg chg="modSp mod">
        <pc:chgData name="Sai mohit" userId="6499d784d9f539ff" providerId="LiveId" clId="{381B15E9-15FC-4DDB-B89C-D8F82071BE22}" dt="2023-03-09T04:08:55.380" v="534" actId="207"/>
        <pc:sldMkLst>
          <pc:docMk/>
          <pc:sldMk cId="800011233" sldId="267"/>
        </pc:sldMkLst>
        <pc:spChg chg="mod">
          <ac:chgData name="Sai mohit" userId="6499d784d9f539ff" providerId="LiveId" clId="{381B15E9-15FC-4DDB-B89C-D8F82071BE22}" dt="2023-03-09T04:08:55.380" v="534" actId="207"/>
          <ac:spMkLst>
            <pc:docMk/>
            <pc:sldMk cId="800011233" sldId="267"/>
            <ac:spMk id="3" creationId="{3B2DF34E-AA69-5C73-F84B-1D98E25203F9}"/>
          </ac:spMkLst>
        </pc:spChg>
      </pc:sldChg>
      <pc:sldChg chg="add">
        <pc:chgData name="Sai mohit" userId="6499d784d9f539ff" providerId="LiveId" clId="{381B15E9-15FC-4DDB-B89C-D8F82071BE22}" dt="2023-03-03T03:59:55.460" v="6"/>
        <pc:sldMkLst>
          <pc:docMk/>
          <pc:sldMk cId="1272698446" sldId="272"/>
        </pc:sldMkLst>
      </pc:sldChg>
      <pc:sldChg chg="modSp add mod">
        <pc:chgData name="Sai mohit" userId="6499d784d9f539ff" providerId="LiveId" clId="{381B15E9-15FC-4DDB-B89C-D8F82071BE22}" dt="2023-03-03T04:30:19.621" v="329" actId="20577"/>
        <pc:sldMkLst>
          <pc:docMk/>
          <pc:sldMk cId="2094642458" sldId="273"/>
        </pc:sldMkLst>
        <pc:spChg chg="mod">
          <ac:chgData name="Sai mohit" userId="6499d784d9f539ff" providerId="LiveId" clId="{381B15E9-15FC-4DDB-B89C-D8F82071BE22}" dt="2023-03-03T04:24:41.929" v="215" actId="1076"/>
          <ac:spMkLst>
            <pc:docMk/>
            <pc:sldMk cId="2094642458" sldId="273"/>
            <ac:spMk id="2" creationId="{CE5EB122-3879-7AA8-6A64-D3852E6CFAB8}"/>
          </ac:spMkLst>
        </pc:spChg>
        <pc:graphicFrameChg chg="mod modGraphic">
          <ac:chgData name="Sai mohit" userId="6499d784d9f539ff" providerId="LiveId" clId="{381B15E9-15FC-4DDB-B89C-D8F82071BE22}" dt="2023-03-03T04:30:19.621" v="329" actId="20577"/>
          <ac:graphicFrameMkLst>
            <pc:docMk/>
            <pc:sldMk cId="2094642458" sldId="273"/>
            <ac:graphicFrameMk id="4" creationId="{6EBFD1F7-7BB1-8A52-4DBA-D36FB73B0ABE}"/>
          </ac:graphicFrameMkLst>
        </pc:graphicFrameChg>
      </pc:sldChg>
      <pc:sldChg chg="addSp delSp modSp add mod">
        <pc:chgData name="Sai mohit" userId="6499d784d9f539ff" providerId="LiveId" clId="{381B15E9-15FC-4DDB-B89C-D8F82071BE22}" dt="2023-03-03T04:35:29.975" v="366" actId="1076"/>
        <pc:sldMkLst>
          <pc:docMk/>
          <pc:sldMk cId="215204683" sldId="276"/>
        </pc:sldMkLst>
        <pc:spChg chg="add del mod">
          <ac:chgData name="Sai mohit" userId="6499d784d9f539ff" providerId="LiveId" clId="{381B15E9-15FC-4DDB-B89C-D8F82071BE22}" dt="2023-03-03T04:34:06.494" v="333" actId="22"/>
          <ac:spMkLst>
            <pc:docMk/>
            <pc:sldMk cId="215204683" sldId="276"/>
            <ac:spMk id="4" creationId="{0B02EDF2-E42C-4F10-BE01-4EB846FE31F4}"/>
          </ac:spMkLst>
        </pc:spChg>
        <pc:spChg chg="mod">
          <ac:chgData name="Sai mohit" userId="6499d784d9f539ff" providerId="LiveId" clId="{381B15E9-15FC-4DDB-B89C-D8F82071BE22}" dt="2023-03-03T04:35:29.975" v="366" actId="1076"/>
          <ac:spMkLst>
            <pc:docMk/>
            <pc:sldMk cId="215204683" sldId="276"/>
            <ac:spMk id="7" creationId="{908B50D5-D46B-C3EE-E470-E0699EF96AE5}"/>
          </ac:spMkLst>
        </pc:spChg>
        <pc:picChg chg="del mod">
          <ac:chgData name="Sai mohit" userId="6499d784d9f539ff" providerId="LiveId" clId="{381B15E9-15FC-4DDB-B89C-D8F82071BE22}" dt="2023-03-03T04:33:58.763" v="332" actId="478"/>
          <ac:picMkLst>
            <pc:docMk/>
            <pc:sldMk cId="215204683" sldId="276"/>
            <ac:picMk id="5" creationId="{DF1B1E9C-83D9-380E-E1A4-00E38C4FE77B}"/>
          </ac:picMkLst>
        </pc:picChg>
        <pc:picChg chg="add mod ord">
          <ac:chgData name="Sai mohit" userId="6499d784d9f539ff" providerId="LiveId" clId="{381B15E9-15FC-4DDB-B89C-D8F82071BE22}" dt="2023-03-03T04:34:27.091" v="338" actId="1076"/>
          <ac:picMkLst>
            <pc:docMk/>
            <pc:sldMk cId="215204683" sldId="276"/>
            <ac:picMk id="8" creationId="{4C702701-48F2-1275-05FD-2149CBB9B542}"/>
          </ac:picMkLst>
        </pc:picChg>
      </pc:sldChg>
      <pc:sldChg chg="addSp delSp modSp add mod">
        <pc:chgData name="Sai mohit" userId="6499d784d9f539ff" providerId="LiveId" clId="{381B15E9-15FC-4DDB-B89C-D8F82071BE22}" dt="2023-03-03T04:15:15.244" v="134" actId="1076"/>
        <pc:sldMkLst>
          <pc:docMk/>
          <pc:sldMk cId="1059501701" sldId="277"/>
        </pc:sldMkLst>
        <pc:spChg chg="mod">
          <ac:chgData name="Sai mohit" userId="6499d784d9f539ff" providerId="LiveId" clId="{381B15E9-15FC-4DDB-B89C-D8F82071BE22}" dt="2023-03-03T04:15:15.244" v="134" actId="1076"/>
          <ac:spMkLst>
            <pc:docMk/>
            <pc:sldMk cId="1059501701" sldId="277"/>
            <ac:spMk id="5" creationId="{52B12AF6-EE1C-9F35-A657-3F17950197CE}"/>
          </ac:spMkLst>
        </pc:spChg>
        <pc:spChg chg="add del mod">
          <ac:chgData name="Sai mohit" userId="6499d784d9f539ff" providerId="LiveId" clId="{381B15E9-15FC-4DDB-B89C-D8F82071BE22}" dt="2023-03-03T04:13:04.577" v="40" actId="22"/>
          <ac:spMkLst>
            <pc:docMk/>
            <pc:sldMk cId="1059501701" sldId="277"/>
            <ac:spMk id="6" creationId="{41105482-BD6A-11BE-2EAB-F0B3DAB4D46B}"/>
          </ac:spMkLst>
        </pc:spChg>
        <pc:picChg chg="del">
          <ac:chgData name="Sai mohit" userId="6499d784d9f539ff" providerId="LiveId" clId="{381B15E9-15FC-4DDB-B89C-D8F82071BE22}" dt="2023-03-03T04:12:58.021" v="37" actId="478"/>
          <ac:picMkLst>
            <pc:docMk/>
            <pc:sldMk cId="1059501701" sldId="277"/>
            <ac:picMk id="4" creationId="{F5257DA9-4C6F-121C-1A6B-9CEE32A0FAAE}"/>
          </ac:picMkLst>
        </pc:picChg>
        <pc:picChg chg="add del">
          <ac:chgData name="Sai mohit" userId="6499d784d9f539ff" providerId="LiveId" clId="{381B15E9-15FC-4DDB-B89C-D8F82071BE22}" dt="2023-03-03T04:13:02.139" v="39" actId="22"/>
          <ac:picMkLst>
            <pc:docMk/>
            <pc:sldMk cId="1059501701" sldId="277"/>
            <ac:picMk id="8" creationId="{EB98456C-7457-4767-E14F-3D1F724F6E99}"/>
          </ac:picMkLst>
        </pc:picChg>
        <pc:picChg chg="add mod ord">
          <ac:chgData name="Sai mohit" userId="6499d784d9f539ff" providerId="LiveId" clId="{381B15E9-15FC-4DDB-B89C-D8F82071BE22}" dt="2023-03-03T04:13:15.730" v="42" actId="14100"/>
          <ac:picMkLst>
            <pc:docMk/>
            <pc:sldMk cId="1059501701" sldId="277"/>
            <ac:picMk id="10" creationId="{3FD2496C-A46D-B32B-A7AE-F2BC692F6B25}"/>
          </ac:picMkLst>
        </pc:picChg>
      </pc:sldChg>
      <pc:sldChg chg="addSp delSp modSp add mod">
        <pc:chgData name="Sai mohit" userId="6499d784d9f539ff" providerId="LiveId" clId="{381B15E9-15FC-4DDB-B89C-D8F82071BE22}" dt="2023-03-03T06:54:01.388" v="463" actId="1076"/>
        <pc:sldMkLst>
          <pc:docMk/>
          <pc:sldMk cId="1929433101" sldId="279"/>
        </pc:sldMkLst>
        <pc:spChg chg="mod">
          <ac:chgData name="Sai mohit" userId="6499d784d9f539ff" providerId="LiveId" clId="{381B15E9-15FC-4DDB-B89C-D8F82071BE22}" dt="2023-03-03T06:54:01.388" v="463" actId="1076"/>
          <ac:spMkLst>
            <pc:docMk/>
            <pc:sldMk cId="1929433101" sldId="279"/>
            <ac:spMk id="3" creationId="{2BE38988-61A4-26C2-DFDF-5EED92016D3A}"/>
          </ac:spMkLst>
        </pc:spChg>
        <pc:spChg chg="add del mod">
          <ac:chgData name="Sai mohit" userId="6499d784d9f539ff" providerId="LiveId" clId="{381B15E9-15FC-4DDB-B89C-D8F82071BE22}" dt="2023-03-03T06:52:38.882" v="438" actId="22"/>
          <ac:spMkLst>
            <pc:docMk/>
            <pc:sldMk cId="1929433101" sldId="279"/>
            <ac:spMk id="5" creationId="{20E20A68-325A-E3FF-9CF1-33E6251E59E1}"/>
          </ac:spMkLst>
        </pc:spChg>
        <pc:picChg chg="add mod ord modCrop">
          <ac:chgData name="Sai mohit" userId="6499d784d9f539ff" providerId="LiveId" clId="{381B15E9-15FC-4DDB-B89C-D8F82071BE22}" dt="2023-03-03T06:53:53.233" v="461" actId="1076"/>
          <ac:picMkLst>
            <pc:docMk/>
            <pc:sldMk cId="1929433101" sldId="279"/>
            <ac:picMk id="7" creationId="{9F541D17-F879-B620-2FE5-D301B4FACCA8}"/>
          </ac:picMkLst>
        </pc:picChg>
        <pc:picChg chg="del mod">
          <ac:chgData name="Sai mohit" userId="6499d784d9f539ff" providerId="LiveId" clId="{381B15E9-15FC-4DDB-B89C-D8F82071BE22}" dt="2023-03-03T06:27:43.601" v="437" actId="478"/>
          <ac:picMkLst>
            <pc:docMk/>
            <pc:sldMk cId="1929433101" sldId="279"/>
            <ac:picMk id="8" creationId="{7B95175F-F792-5167-8C10-C1310F67BA07}"/>
          </ac:picMkLst>
        </pc:picChg>
      </pc:sldChg>
      <pc:sldChg chg="addSp delSp modSp add mod">
        <pc:chgData name="Sai mohit" userId="6499d784d9f539ff" providerId="LiveId" clId="{381B15E9-15FC-4DDB-B89C-D8F82071BE22}" dt="2023-04-05T11:59:25.168" v="807" actId="14100"/>
        <pc:sldMkLst>
          <pc:docMk/>
          <pc:sldMk cId="1638500927" sldId="281"/>
        </pc:sldMkLst>
        <pc:spChg chg="mod">
          <ac:chgData name="Sai mohit" userId="6499d784d9f539ff" providerId="LiveId" clId="{381B15E9-15FC-4DDB-B89C-D8F82071BE22}" dt="2023-03-03T04:07:59.360" v="18" actId="1076"/>
          <ac:spMkLst>
            <pc:docMk/>
            <pc:sldMk cId="1638500927" sldId="281"/>
            <ac:spMk id="2" creationId="{516273AC-9F60-4ECA-52D8-1D851980A568}"/>
          </ac:spMkLst>
        </pc:spChg>
        <pc:spChg chg="add mod">
          <ac:chgData name="Sai mohit" userId="6499d784d9f539ff" providerId="LiveId" clId="{381B15E9-15FC-4DDB-B89C-D8F82071BE22}" dt="2023-04-05T11:53:06.818" v="704" actId="208"/>
          <ac:spMkLst>
            <pc:docMk/>
            <pc:sldMk cId="1638500927" sldId="281"/>
            <ac:spMk id="4" creationId="{18EF68FF-2598-FE4D-434C-B74DEC54CD70}"/>
          </ac:spMkLst>
        </pc:spChg>
        <pc:spChg chg="add del mod">
          <ac:chgData name="Sai mohit" userId="6499d784d9f539ff" providerId="LiveId" clId="{381B15E9-15FC-4DDB-B89C-D8F82071BE22}" dt="2023-03-03T04:06:46.519" v="9" actId="931"/>
          <ac:spMkLst>
            <pc:docMk/>
            <pc:sldMk cId="1638500927" sldId="281"/>
            <ac:spMk id="4" creationId="{FA8ED74C-EBCD-A18A-499B-AF6F0E58C099}"/>
          </ac:spMkLst>
        </pc:spChg>
        <pc:spChg chg="add mod">
          <ac:chgData name="Sai mohit" userId="6499d784d9f539ff" providerId="LiveId" clId="{381B15E9-15FC-4DDB-B89C-D8F82071BE22}" dt="2023-04-05T11:56:50.593" v="802" actId="14100"/>
          <ac:spMkLst>
            <pc:docMk/>
            <pc:sldMk cId="1638500927" sldId="281"/>
            <ac:spMk id="5" creationId="{019E7D6E-A141-E94D-DC78-45E87DF591CF}"/>
          </ac:spMkLst>
        </pc:spChg>
        <pc:spChg chg="del">
          <ac:chgData name="Sai mohit" userId="6499d784d9f539ff" providerId="LiveId" clId="{381B15E9-15FC-4DDB-B89C-D8F82071BE22}" dt="2023-03-03T04:06:35.521" v="8" actId="478"/>
          <ac:spMkLst>
            <pc:docMk/>
            <pc:sldMk cId="1638500927" sldId="281"/>
            <ac:spMk id="5" creationId="{7B3FD67E-974B-DD70-8239-196AE2DB3A0F}"/>
          </ac:spMkLst>
        </pc:spChg>
        <pc:spChg chg="add mod">
          <ac:chgData name="Sai mohit" userId="6499d784d9f539ff" providerId="LiveId" clId="{381B15E9-15FC-4DDB-B89C-D8F82071BE22}" dt="2023-04-05T11:56:59.127" v="803" actId="1076"/>
          <ac:spMkLst>
            <pc:docMk/>
            <pc:sldMk cId="1638500927" sldId="281"/>
            <ac:spMk id="6" creationId="{6859C141-33AD-A47B-A96E-29DE2F8C5981}"/>
          </ac:spMkLst>
        </pc:spChg>
        <pc:spChg chg="add mod">
          <ac:chgData name="Sai mohit" userId="6499d784d9f539ff" providerId="LiveId" clId="{381B15E9-15FC-4DDB-B89C-D8F82071BE22}" dt="2023-04-05T11:57:05.146" v="804" actId="1076"/>
          <ac:spMkLst>
            <pc:docMk/>
            <pc:sldMk cId="1638500927" sldId="281"/>
            <ac:spMk id="7" creationId="{E037B881-D0ED-291A-F6D6-5286E54BB253}"/>
          </ac:spMkLst>
        </pc:spChg>
        <pc:spChg chg="add mod">
          <ac:chgData name="Sai mohit" userId="6499d784d9f539ff" providerId="LiveId" clId="{381B15E9-15FC-4DDB-B89C-D8F82071BE22}" dt="2023-03-03T04:08:35.311" v="22" actId="14100"/>
          <ac:spMkLst>
            <pc:docMk/>
            <pc:sldMk cId="1638500927" sldId="281"/>
            <ac:spMk id="9" creationId="{E4547E0A-D686-0C33-2B87-FC4EAB3D5644}"/>
          </ac:spMkLst>
        </pc:spChg>
        <pc:spChg chg="add mod">
          <ac:chgData name="Sai mohit" userId="6499d784d9f539ff" providerId="LiveId" clId="{381B15E9-15FC-4DDB-B89C-D8F82071BE22}" dt="2023-03-03T04:10:28.246" v="35" actId="207"/>
          <ac:spMkLst>
            <pc:docMk/>
            <pc:sldMk cId="1638500927" sldId="281"/>
            <ac:spMk id="10" creationId="{2A2A20AF-B68D-DDE0-EA76-E11E6E271AE5}"/>
          </ac:spMkLst>
        </pc:spChg>
        <pc:spChg chg="add mod">
          <ac:chgData name="Sai mohit" userId="6499d784d9f539ff" providerId="LiveId" clId="{381B15E9-15FC-4DDB-B89C-D8F82071BE22}" dt="2023-04-05T11:56:32.981" v="798" actId="14100"/>
          <ac:spMkLst>
            <pc:docMk/>
            <pc:sldMk cId="1638500927" sldId="281"/>
            <ac:spMk id="11" creationId="{D889F550-61E9-73DC-F97E-C2F040063B98}"/>
          </ac:spMkLst>
        </pc:spChg>
        <pc:spChg chg="add del mod">
          <ac:chgData name="Sai mohit" userId="6499d784d9f539ff" providerId="LiveId" clId="{381B15E9-15FC-4DDB-B89C-D8F82071BE22}" dt="2023-04-05T11:55:01.320" v="759"/>
          <ac:spMkLst>
            <pc:docMk/>
            <pc:sldMk cId="1638500927" sldId="281"/>
            <ac:spMk id="12" creationId="{1EFA4A46-2AFD-E074-61B8-9EDADB1AA76F}"/>
          </ac:spMkLst>
        </pc:spChg>
        <pc:spChg chg="add mod">
          <ac:chgData name="Sai mohit" userId="6499d784d9f539ff" providerId="LiveId" clId="{381B15E9-15FC-4DDB-B89C-D8F82071BE22}" dt="2023-04-05T11:59:25.168" v="807" actId="14100"/>
          <ac:spMkLst>
            <pc:docMk/>
            <pc:sldMk cId="1638500927" sldId="281"/>
            <ac:spMk id="13" creationId="{9F54DEFC-935C-A60A-E9F6-5DD535DEA8EF}"/>
          </ac:spMkLst>
        </pc:spChg>
        <pc:grpChg chg="mod">
          <ac:chgData name="Sai mohit" userId="6499d784d9f539ff" providerId="LiveId" clId="{381B15E9-15FC-4DDB-B89C-D8F82071BE22}" dt="2023-04-05T11:59:02.406" v="805" actId="1076"/>
          <ac:grpSpMkLst>
            <pc:docMk/>
            <pc:sldMk cId="1638500927" sldId="281"/>
            <ac:grpSpMk id="3" creationId="{D4ED73CA-C136-6324-A203-1B22E58F57E6}"/>
          </ac:grpSpMkLst>
        </pc:grpChg>
        <pc:picChg chg="del">
          <ac:chgData name="Sai mohit" userId="6499d784d9f539ff" providerId="LiveId" clId="{381B15E9-15FC-4DDB-B89C-D8F82071BE22}" dt="2023-03-03T04:06:21.613" v="7" actId="478"/>
          <ac:picMkLst>
            <pc:docMk/>
            <pc:sldMk cId="1638500927" sldId="281"/>
            <ac:picMk id="7" creationId="{241129CE-BFF1-F454-FE0D-4E33E2430AAB}"/>
          </ac:picMkLst>
        </pc:picChg>
        <pc:picChg chg="add mod">
          <ac:chgData name="Sai mohit" userId="6499d784d9f539ff" providerId="LiveId" clId="{381B15E9-15FC-4DDB-B89C-D8F82071BE22}" dt="2023-04-05T11:56:03.798" v="793" actId="1076"/>
          <ac:picMkLst>
            <pc:docMk/>
            <pc:sldMk cId="1638500927" sldId="281"/>
            <ac:picMk id="8" creationId="{EA1E7C09-47AA-7943-9BBA-83A4162B4B7E}"/>
          </ac:picMkLst>
        </pc:picChg>
        <pc:picChg chg="add mod">
          <ac:chgData name="Sai mohit" userId="6499d784d9f539ff" providerId="LiveId" clId="{381B15E9-15FC-4DDB-B89C-D8F82071BE22}" dt="2023-04-05T11:59:12.126" v="806" actId="1076"/>
          <ac:picMkLst>
            <pc:docMk/>
            <pc:sldMk cId="1638500927" sldId="281"/>
            <ac:picMk id="1026" creationId="{688151C6-F6C7-0444-0463-15EA33412881}"/>
          </ac:picMkLst>
        </pc:picChg>
        <pc:picChg chg="add del">
          <ac:chgData name="Sai mohit" userId="6499d784d9f539ff" providerId="LiveId" clId="{381B15E9-15FC-4DDB-B89C-D8F82071BE22}" dt="2023-04-05T11:49:41.738" v="617"/>
          <ac:picMkLst>
            <pc:docMk/>
            <pc:sldMk cId="1638500927" sldId="281"/>
            <ac:picMk id="1028" creationId="{EB050BB0-7A90-8185-53D5-1A88D4DA4F03}"/>
          </ac:picMkLst>
        </pc:picChg>
      </pc:sldChg>
      <pc:sldChg chg="addSp delSp modSp add mod">
        <pc:chgData name="Sai mohit" userId="6499d784d9f539ff" providerId="LiveId" clId="{381B15E9-15FC-4DDB-B89C-D8F82071BE22}" dt="2023-03-03T05:05:21.934" v="376" actId="1076"/>
        <pc:sldMkLst>
          <pc:docMk/>
          <pc:sldMk cId="112534806" sldId="282"/>
        </pc:sldMkLst>
        <pc:spChg chg="add del mod">
          <ac:chgData name="Sai mohit" userId="6499d784d9f539ff" providerId="LiveId" clId="{381B15E9-15FC-4DDB-B89C-D8F82071BE22}" dt="2023-03-03T05:04:59.859" v="369" actId="478"/>
          <ac:spMkLst>
            <pc:docMk/>
            <pc:sldMk cId="112534806" sldId="282"/>
            <ac:spMk id="6" creationId="{FB98071E-8BC7-3A93-BB1E-244CE3E5563F}"/>
          </ac:spMkLst>
        </pc:spChg>
        <pc:spChg chg="add del mod">
          <ac:chgData name="Sai mohit" userId="6499d784d9f539ff" providerId="LiveId" clId="{381B15E9-15FC-4DDB-B89C-D8F82071BE22}" dt="2023-03-03T05:05:05.907" v="372" actId="22"/>
          <ac:spMkLst>
            <pc:docMk/>
            <pc:sldMk cId="112534806" sldId="282"/>
            <ac:spMk id="8" creationId="{479FD8FB-1AB7-70CD-70A7-A66FD3680910}"/>
          </ac:spMkLst>
        </pc:spChg>
        <pc:picChg chg="add del">
          <ac:chgData name="Sai mohit" userId="6499d784d9f539ff" providerId="LiveId" clId="{381B15E9-15FC-4DDB-B89C-D8F82071BE22}" dt="2023-03-03T05:05:01.217" v="370" actId="22"/>
          <ac:picMkLst>
            <pc:docMk/>
            <pc:sldMk cId="112534806" sldId="282"/>
            <ac:picMk id="4" creationId="{4506B6C3-CB08-AC98-0C5F-4764D387B256}"/>
          </ac:picMkLst>
        </pc:picChg>
        <pc:picChg chg="add del">
          <ac:chgData name="Sai mohit" userId="6499d784d9f539ff" providerId="LiveId" clId="{381B15E9-15FC-4DDB-B89C-D8F82071BE22}" dt="2023-03-03T05:05:03.279" v="371" actId="478"/>
          <ac:picMkLst>
            <pc:docMk/>
            <pc:sldMk cId="112534806" sldId="282"/>
            <ac:picMk id="9" creationId="{15F14D16-2A27-1160-2CFC-059E0248618A}"/>
          </ac:picMkLst>
        </pc:picChg>
        <pc:picChg chg="add mod ord">
          <ac:chgData name="Sai mohit" userId="6499d784d9f539ff" providerId="LiveId" clId="{381B15E9-15FC-4DDB-B89C-D8F82071BE22}" dt="2023-03-03T05:05:21.934" v="376" actId="1076"/>
          <ac:picMkLst>
            <pc:docMk/>
            <pc:sldMk cId="112534806" sldId="282"/>
            <ac:picMk id="11" creationId="{1B632ACF-D6B5-1923-88D3-8016360E6609}"/>
          </ac:picMkLst>
        </pc:picChg>
      </pc:sldChg>
      <pc:sldChg chg="addSp delSp modSp add del mod">
        <pc:chgData name="Sai mohit" userId="6499d784d9f539ff" providerId="LiveId" clId="{381B15E9-15FC-4DDB-B89C-D8F82071BE22}" dt="2023-03-05T14:27:15.447" v="482" actId="2696"/>
        <pc:sldMkLst>
          <pc:docMk/>
          <pc:sldMk cId="617713770" sldId="283"/>
        </pc:sldMkLst>
        <pc:spChg chg="mod">
          <ac:chgData name="Sai mohit" userId="6499d784d9f539ff" providerId="LiveId" clId="{381B15E9-15FC-4DDB-B89C-D8F82071BE22}" dt="2023-03-03T06:26:29.784" v="432" actId="20577"/>
          <ac:spMkLst>
            <pc:docMk/>
            <pc:sldMk cId="617713770" sldId="283"/>
            <ac:spMk id="3" creationId="{2BE38988-61A4-26C2-DFDF-5EED92016D3A}"/>
          </ac:spMkLst>
        </pc:spChg>
        <pc:spChg chg="add del mod">
          <ac:chgData name="Sai mohit" userId="6499d784d9f539ff" providerId="LiveId" clId="{381B15E9-15FC-4DDB-B89C-D8F82071BE22}" dt="2023-03-03T06:26:12.490" v="412" actId="22"/>
          <ac:spMkLst>
            <pc:docMk/>
            <pc:sldMk cId="617713770" sldId="283"/>
            <ac:spMk id="5" creationId="{6BC188A8-2EEE-466A-2CFC-531BB0B7CBDC}"/>
          </ac:spMkLst>
        </pc:spChg>
        <pc:spChg chg="add del mod">
          <ac:chgData name="Sai mohit" userId="6499d784d9f539ff" providerId="LiveId" clId="{381B15E9-15FC-4DDB-B89C-D8F82071BE22}" dt="2023-03-05T13:18:25.595" v="477" actId="22"/>
          <ac:spMkLst>
            <pc:docMk/>
            <pc:sldMk cId="617713770" sldId="283"/>
            <ac:spMk id="5" creationId="{F02C016F-A870-9908-A9AC-7599903C0EF7}"/>
          </ac:spMkLst>
        </pc:spChg>
        <pc:picChg chg="add del mod ord">
          <ac:chgData name="Sai mohit" userId="6499d784d9f539ff" providerId="LiveId" clId="{381B15E9-15FC-4DDB-B89C-D8F82071BE22}" dt="2023-03-05T13:18:22.848" v="476" actId="478"/>
          <ac:picMkLst>
            <pc:docMk/>
            <pc:sldMk cId="617713770" sldId="283"/>
            <ac:picMk id="7" creationId="{EB780C52-796A-B0D1-995D-F904D8D2DAFA}"/>
          </ac:picMkLst>
        </pc:picChg>
        <pc:picChg chg="add mod ord">
          <ac:chgData name="Sai mohit" userId="6499d784d9f539ff" providerId="LiveId" clId="{381B15E9-15FC-4DDB-B89C-D8F82071BE22}" dt="2023-03-05T13:18:39.650" v="481" actId="1076"/>
          <ac:picMkLst>
            <pc:docMk/>
            <pc:sldMk cId="617713770" sldId="283"/>
            <ac:picMk id="8" creationId="{E73EBF27-AD87-3F03-857A-9B97D7D400A5}"/>
          </ac:picMkLst>
        </pc:picChg>
        <pc:picChg chg="del">
          <ac:chgData name="Sai mohit" userId="6499d784d9f539ff" providerId="LiveId" clId="{381B15E9-15FC-4DDB-B89C-D8F82071BE22}" dt="2023-03-03T06:26:10.479" v="411" actId="478"/>
          <ac:picMkLst>
            <pc:docMk/>
            <pc:sldMk cId="617713770" sldId="283"/>
            <ac:picMk id="10" creationId="{B85531A0-A21C-20A4-D2D6-F5488BC5BFB4}"/>
          </ac:picMkLst>
        </pc:picChg>
      </pc:sldChg>
      <pc:sldChg chg="addSp delSp modSp add mod">
        <pc:chgData name="Sai mohit" userId="6499d784d9f539ff" providerId="LiveId" clId="{381B15E9-15FC-4DDB-B89C-D8F82071BE22}" dt="2023-03-09T04:08:25.298" v="533" actId="14100"/>
        <pc:sldMkLst>
          <pc:docMk/>
          <pc:sldMk cId="2601198956" sldId="284"/>
        </pc:sldMkLst>
        <pc:spChg chg="mod">
          <ac:chgData name="Sai mohit" userId="6499d784d9f539ff" providerId="LiveId" clId="{381B15E9-15FC-4DDB-B89C-D8F82071BE22}" dt="2023-03-09T04:02:14.005" v="493" actId="20577"/>
          <ac:spMkLst>
            <pc:docMk/>
            <pc:sldMk cId="2601198956" sldId="284"/>
            <ac:spMk id="2" creationId="{B77B7635-33BC-FEF4-5287-3F5E7F9FBD29}"/>
          </ac:spMkLst>
        </pc:spChg>
        <pc:spChg chg="add del mod">
          <ac:chgData name="Sai mohit" userId="6499d784d9f539ff" providerId="LiveId" clId="{381B15E9-15FC-4DDB-B89C-D8F82071BE22}" dt="2023-03-09T04:03:14.381" v="499" actId="931"/>
          <ac:spMkLst>
            <pc:docMk/>
            <pc:sldMk cId="2601198956" sldId="284"/>
            <ac:spMk id="4" creationId="{AC10055C-91E8-9C57-03DC-1D560FCDB9E0}"/>
          </ac:spMkLst>
        </pc:spChg>
        <pc:spChg chg="add del mod">
          <ac:chgData name="Sai mohit" userId="6499d784d9f539ff" providerId="LiveId" clId="{381B15E9-15FC-4DDB-B89C-D8F82071BE22}" dt="2023-03-09T04:08:16.589" v="530" actId="22"/>
          <ac:spMkLst>
            <pc:docMk/>
            <pc:sldMk cId="2601198956" sldId="284"/>
            <ac:spMk id="9" creationId="{58E6CD9C-8D4A-B9FA-433E-9619D5A4F42D}"/>
          </ac:spMkLst>
        </pc:spChg>
        <pc:picChg chg="add del mod">
          <ac:chgData name="Sai mohit" userId="6499d784d9f539ff" providerId="LiveId" clId="{381B15E9-15FC-4DDB-B89C-D8F82071BE22}" dt="2023-03-09T04:08:13.174" v="529" actId="478"/>
          <ac:picMkLst>
            <pc:docMk/>
            <pc:sldMk cId="2601198956" sldId="284"/>
            <ac:picMk id="6" creationId="{914402D4-6FAE-1E75-AEDA-994CB8BA4448}"/>
          </ac:picMkLst>
        </pc:picChg>
        <pc:picChg chg="del">
          <ac:chgData name="Sai mohit" userId="6499d784d9f539ff" providerId="LiveId" clId="{381B15E9-15FC-4DDB-B89C-D8F82071BE22}" dt="2023-03-09T04:02:17.098" v="494" actId="478"/>
          <ac:picMkLst>
            <pc:docMk/>
            <pc:sldMk cId="2601198956" sldId="284"/>
            <ac:picMk id="7" creationId="{4F2B60C2-9CC2-DBE4-CD88-E6F1AF3848AF}"/>
          </ac:picMkLst>
        </pc:picChg>
        <pc:picChg chg="add mod ord">
          <ac:chgData name="Sai mohit" userId="6499d784d9f539ff" providerId="LiveId" clId="{381B15E9-15FC-4DDB-B89C-D8F82071BE22}" dt="2023-03-09T04:08:25.298" v="533" actId="14100"/>
          <ac:picMkLst>
            <pc:docMk/>
            <pc:sldMk cId="2601198956" sldId="284"/>
            <ac:picMk id="11" creationId="{32EEE0A1-055B-0CF5-4288-15DEF7D17F6D}"/>
          </ac:picMkLst>
        </pc:picChg>
      </pc:sldChg>
      <pc:sldChg chg="add del">
        <pc:chgData name="Sai mohit" userId="6499d784d9f539ff" providerId="LiveId" clId="{381B15E9-15FC-4DDB-B89C-D8F82071BE22}" dt="2023-03-09T04:02:30.734" v="496" actId="47"/>
        <pc:sldMkLst>
          <pc:docMk/>
          <pc:sldMk cId="2124940344" sldId="285"/>
        </pc:sldMkLst>
      </pc:sldChg>
      <pc:sldChg chg="add del">
        <pc:chgData name="Sai mohit" userId="6499d784d9f539ff" providerId="LiveId" clId="{381B15E9-15FC-4DDB-B89C-D8F82071BE22}" dt="2023-03-09T04:02:40.241" v="498" actId="47"/>
        <pc:sldMkLst>
          <pc:docMk/>
          <pc:sldMk cId="2842524609"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5D4C4-EA53-4AFB-8F56-8EEBD9E9A6A2}"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FC2B8-170B-4F0F-BD78-42014087CA15}" type="slidenum">
              <a:rPr lang="en-IN" smtClean="0"/>
              <a:t>‹#›</a:t>
            </a:fld>
            <a:endParaRPr lang="en-IN"/>
          </a:p>
        </p:txBody>
      </p:sp>
    </p:spTree>
    <p:extLst>
      <p:ext uri="{BB962C8B-B14F-4D97-AF65-F5344CB8AC3E}">
        <p14:creationId xmlns:p14="http://schemas.microsoft.com/office/powerpoint/2010/main" val="360831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66BB86-3880-4948-8A8C-CBAFB72042BE}" type="slidenum">
              <a:rPr lang="en-IN" smtClean="0"/>
              <a:t>15</a:t>
            </a:fld>
            <a:endParaRPr lang="en-IN"/>
          </a:p>
        </p:txBody>
      </p:sp>
    </p:spTree>
    <p:extLst>
      <p:ext uri="{BB962C8B-B14F-4D97-AF65-F5344CB8AC3E}">
        <p14:creationId xmlns:p14="http://schemas.microsoft.com/office/powerpoint/2010/main" val="382000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257614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2F3F2-BDAA-4CEE-A805-82BAE0EE84DD}"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333555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4145582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1069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320503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81727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164883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1435428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106483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182645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289391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2F3F2-BDAA-4CEE-A805-82BAE0EE84DD}"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57624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2F3F2-BDAA-4CEE-A805-82BAE0EE84DD}"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403900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17941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218462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92F3F2-BDAA-4CEE-A805-82BAE0EE84DD}" type="datetimeFigureOut">
              <a:rPr lang="en-IN" smtClean="0"/>
              <a:t>05-04-2023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237112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2F3F2-BDAA-4CEE-A805-82BAE0EE84DD}"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355993-D04C-4960-A99C-479DC0BA98B8}" type="slidenum">
              <a:rPr lang="en-IN" smtClean="0"/>
              <a:t>‹#›</a:t>
            </a:fld>
            <a:endParaRPr lang="en-IN"/>
          </a:p>
        </p:txBody>
      </p:sp>
    </p:spTree>
    <p:extLst>
      <p:ext uri="{BB962C8B-B14F-4D97-AF65-F5344CB8AC3E}">
        <p14:creationId xmlns:p14="http://schemas.microsoft.com/office/powerpoint/2010/main" val="139506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92F3F2-BDAA-4CEE-A805-82BAE0EE84DD}" type="datetimeFigureOut">
              <a:rPr lang="en-IN" smtClean="0"/>
              <a:t>05-04-2023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355993-D04C-4960-A99C-479DC0BA98B8}" type="slidenum">
              <a:rPr lang="en-IN" smtClean="0"/>
              <a:t>‹#›</a:t>
            </a:fld>
            <a:endParaRPr lang="en-IN"/>
          </a:p>
        </p:txBody>
      </p:sp>
    </p:spTree>
    <p:extLst>
      <p:ext uri="{BB962C8B-B14F-4D97-AF65-F5344CB8AC3E}">
        <p14:creationId xmlns:p14="http://schemas.microsoft.com/office/powerpoint/2010/main" val="38141226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818F-F611-AAE4-D9DC-0678E145D889}"/>
              </a:ext>
            </a:extLst>
          </p:cNvPr>
          <p:cNvSpPr>
            <a:spLocks noGrp="1"/>
          </p:cNvSpPr>
          <p:nvPr>
            <p:ph type="ctrTitle"/>
          </p:nvPr>
        </p:nvSpPr>
        <p:spPr>
          <a:xfrm>
            <a:off x="1048141" y="669690"/>
            <a:ext cx="9122227" cy="1345723"/>
          </a:xfrm>
        </p:spPr>
        <p:txBody>
          <a:bodyPr>
            <a:noAutofit/>
          </a:bodyPr>
          <a:lstStyle/>
          <a:p>
            <a:pPr algn="ct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GrowSmart</a:t>
            </a:r>
            <a:endParaRPr lang="en-IN"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4967D7-A1E1-AC90-CDB4-A05FE3B49A60}"/>
              </a:ext>
            </a:extLst>
          </p:cNvPr>
          <p:cNvSpPr>
            <a:spLocks noGrp="1"/>
          </p:cNvSpPr>
          <p:nvPr>
            <p:ph type="subTitle" idx="1"/>
          </p:nvPr>
        </p:nvSpPr>
        <p:spPr>
          <a:xfrm>
            <a:off x="3909523" y="3000377"/>
            <a:ext cx="4189445" cy="857246"/>
          </a:xfrm>
        </p:spPr>
        <p:txBody>
          <a:bodyPr>
            <a:normAutofit/>
          </a:bodyPr>
          <a:lstStyle/>
          <a:p>
            <a:pPr algn="ctr"/>
            <a:r>
              <a:rPr lang="en-US" cap="none" dirty="0">
                <a:solidFill>
                  <a:schemeClr val="tx1"/>
                </a:solidFill>
                <a:latin typeface="Times New Roman" panose="02020603050405020304" pitchFamily="18" charset="0"/>
                <a:cs typeface="Times New Roman" panose="02020603050405020304" pitchFamily="18" charset="0"/>
              </a:rPr>
              <a:t>Under the Guidance of</a:t>
            </a:r>
          </a:p>
          <a:p>
            <a:pPr algn="ctr"/>
            <a:r>
              <a:rPr lang="en-US" cap="none" dirty="0">
                <a:solidFill>
                  <a:schemeClr val="tx1"/>
                </a:solidFill>
                <a:latin typeface="Times New Roman" panose="02020603050405020304" pitchFamily="18" charset="0"/>
                <a:cs typeface="Times New Roman" panose="02020603050405020304" pitchFamily="18" charset="0"/>
              </a:rPr>
              <a:t>Dr. S. Kusuma</a:t>
            </a:r>
            <a:r>
              <a:rPr lang="en-US" dirty="0">
                <a:solidFill>
                  <a:schemeClr val="tx1"/>
                </a:solidFill>
                <a:latin typeface="Times New Roman" panose="02020603050405020304" pitchFamily="18" charset="0"/>
                <a:cs typeface="Times New Roman" panose="02020603050405020304" pitchFamily="18" charset="0"/>
              </a:rPr>
              <a:t>           </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DAA19C-25AE-0EDA-E439-4CB9907F270E}"/>
              </a:ext>
            </a:extLst>
          </p:cNvPr>
          <p:cNvSpPr txBox="1"/>
          <p:nvPr/>
        </p:nvSpPr>
        <p:spPr>
          <a:xfrm>
            <a:off x="7184571" y="4618650"/>
            <a:ext cx="4456924" cy="1569660"/>
          </a:xfrm>
          <a:prstGeom prst="rect">
            <a:avLst/>
          </a:prstGeom>
          <a:noFill/>
        </p:spPr>
        <p:txBody>
          <a:bodyPr wrap="square" rtlCol="0">
            <a:spAutoFit/>
          </a:bodyPr>
          <a:lstStyle/>
          <a:p>
            <a:pPr algn="r"/>
            <a:r>
              <a:rPr lang="en-IN" sz="1600" dirty="0">
                <a:latin typeface="Times New Roman" panose="02020603050405020304" pitchFamily="18" charset="0"/>
                <a:cs typeface="Times New Roman" panose="02020603050405020304" pitchFamily="18" charset="0"/>
              </a:rPr>
              <a:t>By</a:t>
            </a:r>
          </a:p>
          <a:p>
            <a:pPr algn="r"/>
            <a:endParaRPr lang="en-IN" sz="1600" dirty="0">
              <a:latin typeface="Times New Roman" panose="02020603050405020304" pitchFamily="18" charset="0"/>
              <a:cs typeface="Times New Roman" panose="02020603050405020304" pitchFamily="18" charset="0"/>
            </a:endParaRPr>
          </a:p>
          <a:p>
            <a:pPr algn="r"/>
            <a:r>
              <a:rPr lang="en-IN" sz="1600" dirty="0">
                <a:latin typeface="Times New Roman" panose="02020603050405020304" pitchFamily="18" charset="0"/>
                <a:cs typeface="Times New Roman" panose="02020603050405020304" pitchFamily="18" charset="0"/>
              </a:rPr>
              <a:t>R M Sai Mohit (19699A0544)</a:t>
            </a:r>
          </a:p>
          <a:p>
            <a:pPr algn="r"/>
            <a:r>
              <a:rPr lang="en-IN" sz="1600" dirty="0">
                <a:latin typeface="Times New Roman" panose="02020603050405020304" pitchFamily="18" charset="0"/>
                <a:cs typeface="Times New Roman" panose="02020603050405020304" pitchFamily="18" charset="0"/>
              </a:rPr>
              <a:t>M </a:t>
            </a:r>
            <a:r>
              <a:rPr lang="en-IN" sz="1600" dirty="0" err="1">
                <a:latin typeface="Times New Roman" panose="02020603050405020304" pitchFamily="18" charset="0"/>
                <a:cs typeface="Times New Roman" panose="02020603050405020304" pitchFamily="18" charset="0"/>
              </a:rPr>
              <a:t>Madhusudhan</a:t>
            </a:r>
            <a:r>
              <a:rPr lang="en-IN" sz="1600" dirty="0">
                <a:latin typeface="Times New Roman" panose="02020603050405020304" pitchFamily="18" charset="0"/>
                <a:cs typeface="Times New Roman" panose="02020603050405020304" pitchFamily="18" charset="0"/>
              </a:rPr>
              <a:t> (19699A0524)</a:t>
            </a:r>
          </a:p>
          <a:p>
            <a:pPr algn="r"/>
            <a:r>
              <a:rPr lang="en-IN" sz="1600" dirty="0">
                <a:latin typeface="Times New Roman" panose="02020603050405020304" pitchFamily="18" charset="0"/>
                <a:cs typeface="Times New Roman" panose="02020603050405020304" pitchFamily="18" charset="0"/>
              </a:rPr>
              <a:t>B Jagadeesh (19699A0517)</a:t>
            </a:r>
          </a:p>
          <a:p>
            <a:pPr algn="r"/>
            <a:r>
              <a:rPr lang="en-IN" sz="1600" dirty="0">
                <a:latin typeface="Times New Roman" panose="02020603050405020304" pitchFamily="18" charset="0"/>
                <a:cs typeface="Times New Roman" panose="02020603050405020304" pitchFamily="18" charset="0"/>
              </a:rPr>
              <a:t>K V Hari Prasad (19699A0513)</a:t>
            </a:r>
          </a:p>
        </p:txBody>
      </p:sp>
      <p:sp>
        <p:nvSpPr>
          <p:cNvPr id="5" name="TextBox 4">
            <a:extLst>
              <a:ext uri="{FF2B5EF4-FFF2-40B4-BE49-F238E27FC236}">
                <a16:creationId xmlns:a16="http://schemas.microsoft.com/office/drawing/2014/main" id="{3307C9D1-2CDA-2A65-81BB-5454E796121C}"/>
              </a:ext>
            </a:extLst>
          </p:cNvPr>
          <p:cNvSpPr txBox="1"/>
          <p:nvPr/>
        </p:nvSpPr>
        <p:spPr>
          <a:xfrm>
            <a:off x="550505" y="5100833"/>
            <a:ext cx="4907903" cy="1087477"/>
          </a:xfrm>
          <a:prstGeom prst="rect">
            <a:avLst/>
          </a:prstGeom>
          <a:noFill/>
        </p:spPr>
        <p:txBody>
          <a:bodyPr wrap="square" rtlCol="0">
            <a:spAutoFit/>
          </a:bodyPr>
          <a:lstStyle/>
          <a:p>
            <a:pPr marL="0" marR="0" lvl="0" indent="0"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IN"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Computer Science and Engineering </a:t>
            </a:r>
          </a:p>
          <a:p>
            <a:pPr marL="0" marR="0" lvl="0" indent="0"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lang="en-IN" sz="1600" dirty="0">
                <a:latin typeface="Times New Roman" panose="02020603050405020304" pitchFamily="18" charset="0"/>
                <a:cs typeface="Times New Roman" panose="02020603050405020304" pitchFamily="18" charset="0"/>
              </a:rPr>
              <a:t>Madanapalle Institute of Technology and Science</a:t>
            </a:r>
          </a:p>
          <a:p>
            <a:pPr marL="0" marR="0" lvl="0" indent="0"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lang="en-IN" sz="1600" dirty="0">
                <a:latin typeface="Times New Roman" panose="02020603050405020304" pitchFamily="18" charset="0"/>
                <a:cs typeface="Times New Roman" panose="02020603050405020304" pitchFamily="18" charset="0"/>
              </a:rPr>
              <a:t>Andhra Pradesh</a:t>
            </a:r>
          </a:p>
        </p:txBody>
      </p:sp>
      <p:sp>
        <p:nvSpPr>
          <p:cNvPr id="6" name="TextBox 5">
            <a:extLst>
              <a:ext uri="{FF2B5EF4-FFF2-40B4-BE49-F238E27FC236}">
                <a16:creationId xmlns:a16="http://schemas.microsoft.com/office/drawing/2014/main" id="{47E84482-103E-024D-B59B-346DDEA46ED0}"/>
              </a:ext>
            </a:extLst>
          </p:cNvPr>
          <p:cNvSpPr txBox="1"/>
          <p:nvPr/>
        </p:nvSpPr>
        <p:spPr>
          <a:xfrm>
            <a:off x="2299993" y="2191923"/>
            <a:ext cx="7408507" cy="369332"/>
          </a:xfrm>
          <a:prstGeom prst="rect">
            <a:avLst/>
          </a:prstGeom>
          <a:noFill/>
        </p:spPr>
        <p:txBody>
          <a:bodyPr wrap="square" rtlCol="0">
            <a:spAutoFit/>
          </a:bodyPr>
          <a:lstStyle/>
          <a:p>
            <a:r>
              <a:rPr lang="en-US" cap="none" dirty="0">
                <a:solidFill>
                  <a:schemeClr val="tx1"/>
                </a:solidFill>
                <a:latin typeface="Times New Roman" panose="02020603050405020304" pitchFamily="18" charset="0"/>
                <a:cs typeface="Times New Roman" panose="02020603050405020304" pitchFamily="18" charset="0"/>
              </a:rPr>
              <a:t>An ML based Intelligent Recommendation </a:t>
            </a:r>
            <a:r>
              <a:rPr lang="en-US" dirty="0">
                <a:latin typeface="Times New Roman" panose="02020603050405020304" pitchFamily="18" charset="0"/>
                <a:cs typeface="Times New Roman" panose="02020603050405020304" pitchFamily="18" charset="0"/>
              </a:rPr>
              <a:t>S</a:t>
            </a:r>
            <a:r>
              <a:rPr lang="en-US" cap="none" dirty="0">
                <a:solidFill>
                  <a:schemeClr val="tx1"/>
                </a:solidFill>
                <a:latin typeface="Times New Roman" panose="02020603050405020304" pitchFamily="18" charset="0"/>
                <a:cs typeface="Times New Roman" panose="02020603050405020304" pitchFamily="18" charset="0"/>
              </a:rPr>
              <a:t>ystem for Crops and Fertilizers</a:t>
            </a:r>
            <a:endParaRPr lang="en-IN"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12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C018-A682-F34B-DEC2-DE1E3680CFD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DATASET</a:t>
            </a:r>
          </a:p>
        </p:txBody>
      </p:sp>
      <p:sp>
        <p:nvSpPr>
          <p:cNvPr id="5" name="TextBox 4">
            <a:extLst>
              <a:ext uri="{FF2B5EF4-FFF2-40B4-BE49-F238E27FC236}">
                <a16:creationId xmlns:a16="http://schemas.microsoft.com/office/drawing/2014/main" id="{52B12AF6-EE1C-9F35-A657-3F17950197CE}"/>
              </a:ext>
            </a:extLst>
          </p:cNvPr>
          <p:cNvSpPr txBox="1"/>
          <p:nvPr/>
        </p:nvSpPr>
        <p:spPr>
          <a:xfrm>
            <a:off x="8088338" y="2883911"/>
            <a:ext cx="2672790" cy="224676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datasets consists of several parameters and one target label i.e. Outcome. Parameters includes their </a:t>
            </a:r>
            <a:r>
              <a:rPr lang="en-US" sz="2000" dirty="0">
                <a:latin typeface="Times New Roman" panose="02020603050405020304" pitchFamily="18" charset="0"/>
                <a:cs typeface="Times New Roman" panose="02020603050405020304" pitchFamily="18" charset="0"/>
              </a:rPr>
              <a:t>NPK values, Temperature, </a:t>
            </a:r>
            <a:r>
              <a:rPr lang="en-US" sz="2000" dirty="0" err="1">
                <a:latin typeface="Times New Roman" panose="02020603050405020304" pitchFamily="18" charset="0"/>
                <a:cs typeface="Times New Roman" panose="02020603050405020304" pitchFamily="18" charset="0"/>
              </a:rPr>
              <a:t>ph</a:t>
            </a:r>
            <a:r>
              <a:rPr lang="en-US" sz="2000" b="0" i="0" dirty="0">
                <a:effectLst/>
                <a:latin typeface="Times New Roman" panose="02020603050405020304" pitchFamily="18" charset="0"/>
                <a:cs typeface="Times New Roman" panose="02020603050405020304" pitchFamily="18" charset="0"/>
              </a:rPr>
              <a:t> and so on.</a:t>
            </a:r>
            <a:endParaRPr lang="en-IN" sz="20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3FD2496C-A46D-B32B-A7AE-F2BC692F6B25}"/>
              </a:ext>
            </a:extLst>
          </p:cNvPr>
          <p:cNvPicPr>
            <a:picLocks noGrp="1" noChangeAspect="1"/>
          </p:cNvPicPr>
          <p:nvPr>
            <p:ph idx="1"/>
          </p:nvPr>
        </p:nvPicPr>
        <p:blipFill>
          <a:blip r:embed="rId2"/>
          <a:stretch>
            <a:fillRect/>
          </a:stretch>
        </p:blipFill>
        <p:spPr>
          <a:xfrm>
            <a:off x="1083347" y="1853248"/>
            <a:ext cx="6567755" cy="4299412"/>
          </a:xfrm>
        </p:spPr>
      </p:pic>
    </p:spTree>
    <p:extLst>
      <p:ext uri="{BB962C8B-B14F-4D97-AF65-F5344CB8AC3E}">
        <p14:creationId xmlns:p14="http://schemas.microsoft.com/office/powerpoint/2010/main" val="105950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B122-3879-7AA8-6A64-D3852E6CFAB8}"/>
              </a:ext>
            </a:extLst>
          </p:cNvPr>
          <p:cNvSpPr>
            <a:spLocks noGrp="1"/>
          </p:cNvSpPr>
          <p:nvPr>
            <p:ph type="title"/>
          </p:nvPr>
        </p:nvSpPr>
        <p:spPr>
          <a:xfrm>
            <a:off x="646111" y="452567"/>
            <a:ext cx="9404723" cy="1400530"/>
          </a:xfrm>
        </p:spPr>
        <p:txBody>
          <a:bodyPr/>
          <a:lstStyle/>
          <a:p>
            <a:r>
              <a:rPr lang="en-US" b="1" dirty="0">
                <a:latin typeface="Times New Roman" panose="02020603050405020304" pitchFamily="18" charset="0"/>
                <a:cs typeface="Times New Roman" panose="02020603050405020304" pitchFamily="18" charset="0"/>
              </a:rPr>
              <a:t>LIST OF FEATURES</a:t>
            </a:r>
            <a:endParaRPr lang="en-IN" dirty="0"/>
          </a:p>
        </p:txBody>
      </p:sp>
      <p:graphicFrame>
        <p:nvGraphicFramePr>
          <p:cNvPr id="4" name="Table 4">
            <a:extLst>
              <a:ext uri="{FF2B5EF4-FFF2-40B4-BE49-F238E27FC236}">
                <a16:creationId xmlns:a16="http://schemas.microsoft.com/office/drawing/2014/main" id="{6EBFD1F7-7BB1-8A52-4DBA-D36FB73B0ABE}"/>
              </a:ext>
            </a:extLst>
          </p:cNvPr>
          <p:cNvGraphicFramePr>
            <a:graphicFrameLocks noGrp="1"/>
          </p:cNvGraphicFramePr>
          <p:nvPr>
            <p:ph idx="1"/>
            <p:extLst>
              <p:ext uri="{D42A27DB-BD31-4B8C-83A1-F6EECF244321}">
                <p14:modId xmlns:p14="http://schemas.microsoft.com/office/powerpoint/2010/main" val="436761146"/>
              </p:ext>
            </p:extLst>
          </p:nvPr>
        </p:nvGraphicFramePr>
        <p:xfrm>
          <a:off x="1582765" y="1698119"/>
          <a:ext cx="8803626" cy="4007049"/>
        </p:xfrm>
        <a:graphic>
          <a:graphicData uri="http://schemas.openxmlformats.org/drawingml/2006/table">
            <a:tbl>
              <a:tblPr firstRow="1" bandRow="1">
                <a:tableStyleId>{00A15C55-8517-42AA-B614-E9B94910E393}</a:tableStyleId>
              </a:tblPr>
              <a:tblGrid>
                <a:gridCol w="2946706">
                  <a:extLst>
                    <a:ext uri="{9D8B030D-6E8A-4147-A177-3AD203B41FA5}">
                      <a16:colId xmlns:a16="http://schemas.microsoft.com/office/drawing/2014/main" val="998245554"/>
                    </a:ext>
                  </a:extLst>
                </a:gridCol>
                <a:gridCol w="5856920">
                  <a:extLst>
                    <a:ext uri="{9D8B030D-6E8A-4147-A177-3AD203B41FA5}">
                      <a16:colId xmlns:a16="http://schemas.microsoft.com/office/drawing/2014/main" val="3581611660"/>
                    </a:ext>
                  </a:extLst>
                </a:gridCol>
              </a:tblGrid>
              <a:tr h="507003">
                <a:tc>
                  <a:txBody>
                    <a:bodyPr/>
                    <a:lstStyle/>
                    <a:p>
                      <a:r>
                        <a:rPr lang="en-US" sz="2400" dirty="0">
                          <a:latin typeface="Times New Roman" panose="02020603050405020304" pitchFamily="18" charset="0"/>
                          <a:cs typeface="Times New Roman" panose="02020603050405020304" pitchFamily="18" charset="0"/>
                        </a:rPr>
                        <a:t>Features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Description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0122838"/>
                  </a:ext>
                </a:extLst>
              </a:tr>
              <a:tr h="507003">
                <a:tc>
                  <a:txBody>
                    <a:bodyPr/>
                    <a:lstStyle/>
                    <a:p>
                      <a:r>
                        <a:rPr lang="en-US"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Nitrogen content in the soil.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4790142"/>
                  </a:ext>
                </a:extLst>
              </a:tr>
              <a:tr h="507003">
                <a:tc>
                  <a:txBody>
                    <a:bodyPr/>
                    <a:lstStyle/>
                    <a:p>
                      <a:r>
                        <a:rPr lang="en-US" dirty="0">
                          <a:latin typeface="Times New Roman" panose="02020603050405020304" pitchFamily="18" charset="0"/>
                          <a:cs typeface="Times New Roman" panose="02020603050405020304" pitchFamily="18" charset="0"/>
                        </a:rPr>
                        <a:t>P</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Phosphorous content in the soil.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9481486"/>
                  </a:ext>
                </a:extLst>
              </a:tr>
              <a:tr h="507003">
                <a:tc>
                  <a:txBody>
                    <a:bodyPr/>
                    <a:lstStyle/>
                    <a:p>
                      <a:r>
                        <a:rPr lang="en-US" dirty="0">
                          <a:latin typeface="Times New Roman" panose="02020603050405020304" pitchFamily="18" charset="0"/>
                          <a:cs typeface="Times New Roman" panose="02020603050405020304" pitchFamily="18" charset="0"/>
                        </a:rPr>
                        <a:t>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Potassium content in the soil.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4942995"/>
                  </a:ext>
                </a:extLst>
              </a:tr>
              <a:tr h="507003">
                <a:tc>
                  <a:txBody>
                    <a:bodyPr/>
                    <a:lstStyle/>
                    <a:p>
                      <a:r>
                        <a:rPr lang="en-US" dirty="0">
                          <a:latin typeface="Times New Roman" panose="02020603050405020304" pitchFamily="18" charset="0"/>
                          <a:cs typeface="Times New Roman" panose="02020603050405020304" pitchFamily="18" charset="0"/>
                        </a:rPr>
                        <a:t>Temperature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Temperature of the Environment.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4999502"/>
                  </a:ext>
                </a:extLst>
              </a:tr>
              <a:tr h="507003">
                <a:tc>
                  <a:txBody>
                    <a:bodyPr/>
                    <a:lstStyle/>
                    <a:p>
                      <a:r>
                        <a:rPr lang="en-US" dirty="0">
                          <a:latin typeface="Times New Roman" panose="02020603050405020304" pitchFamily="18" charset="0"/>
                          <a:cs typeface="Times New Roman" panose="02020603050405020304" pitchFamily="18" charset="0"/>
                        </a:rPr>
                        <a:t>pH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pH value of Soil.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46945"/>
                  </a:ext>
                </a:extLst>
              </a:tr>
              <a:tr h="458028">
                <a:tc>
                  <a:txBody>
                    <a:bodyPr/>
                    <a:lstStyle/>
                    <a:p>
                      <a:r>
                        <a:rPr lang="en-US" dirty="0">
                          <a:latin typeface="Times New Roman" panose="02020603050405020304" pitchFamily="18" charset="0"/>
                          <a:cs typeface="Times New Roman" panose="02020603050405020304" pitchFamily="18" charset="0"/>
                        </a:rPr>
                        <a:t>Humidity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Humidity of the Environment.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3901193"/>
                  </a:ext>
                </a:extLst>
              </a:tr>
              <a:tr h="507003">
                <a:tc>
                  <a:txBody>
                    <a:bodyPr/>
                    <a:lstStyle/>
                    <a:p>
                      <a:r>
                        <a:rPr lang="en-US" dirty="0">
                          <a:latin typeface="Times New Roman" panose="02020603050405020304" pitchFamily="18" charset="0"/>
                          <a:cs typeface="Times New Roman" panose="02020603050405020304" pitchFamily="18" charset="0"/>
                        </a:rPr>
                        <a:t>Rainfall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Rainfall of the Environment.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4968113"/>
                  </a:ext>
                </a:extLst>
              </a:tr>
            </a:tbl>
          </a:graphicData>
        </a:graphic>
      </p:graphicFrame>
    </p:spTree>
    <p:extLst>
      <p:ext uri="{BB962C8B-B14F-4D97-AF65-F5344CB8AC3E}">
        <p14:creationId xmlns:p14="http://schemas.microsoft.com/office/powerpoint/2010/main" val="209464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3953-E187-A295-5C8F-6A13C67117C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LIST OF FEATURES</a:t>
            </a:r>
            <a:endParaRPr lang="en-IN" dirty="0"/>
          </a:p>
        </p:txBody>
      </p:sp>
      <p:sp>
        <p:nvSpPr>
          <p:cNvPr id="7" name="TextBox 6">
            <a:extLst>
              <a:ext uri="{FF2B5EF4-FFF2-40B4-BE49-F238E27FC236}">
                <a16:creationId xmlns:a16="http://schemas.microsoft.com/office/drawing/2014/main" id="{908B50D5-D46B-C3EE-E470-E0699EF96AE5}"/>
              </a:ext>
            </a:extLst>
          </p:cNvPr>
          <p:cNvSpPr txBox="1"/>
          <p:nvPr/>
        </p:nvSpPr>
        <p:spPr>
          <a:xfrm>
            <a:off x="8597896" y="2613392"/>
            <a:ext cx="2047460" cy="16312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These are the features, we used to train and test for our Machine Learning model.</a:t>
            </a:r>
          </a:p>
        </p:txBody>
      </p:sp>
      <p:pic>
        <p:nvPicPr>
          <p:cNvPr id="8" name="Content Placeholder 7">
            <a:extLst>
              <a:ext uri="{FF2B5EF4-FFF2-40B4-BE49-F238E27FC236}">
                <a16:creationId xmlns:a16="http://schemas.microsoft.com/office/drawing/2014/main" id="{4C702701-48F2-1275-05FD-2149CBB9B542}"/>
              </a:ext>
            </a:extLst>
          </p:cNvPr>
          <p:cNvPicPr>
            <a:picLocks noGrp="1" noChangeAspect="1"/>
          </p:cNvPicPr>
          <p:nvPr>
            <p:ph idx="1"/>
          </p:nvPr>
        </p:nvPicPr>
        <p:blipFill>
          <a:blip r:embed="rId2"/>
          <a:stretch>
            <a:fillRect/>
          </a:stretch>
        </p:blipFill>
        <p:spPr>
          <a:xfrm>
            <a:off x="1045322" y="1520068"/>
            <a:ext cx="7249592" cy="4534677"/>
          </a:xfrm>
        </p:spPr>
      </p:pic>
    </p:spTree>
    <p:extLst>
      <p:ext uri="{BB962C8B-B14F-4D97-AF65-F5344CB8AC3E}">
        <p14:creationId xmlns:p14="http://schemas.microsoft.com/office/powerpoint/2010/main" val="21520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7636-B622-0097-1CD7-DBD1ECA52206}"/>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67CFE715-B6C6-88E1-AF4C-4D9B75C21438}"/>
              </a:ext>
            </a:extLst>
          </p:cNvPr>
          <p:cNvSpPr>
            <a:spLocks noGrp="1"/>
          </p:cNvSpPr>
          <p:nvPr>
            <p:ph idx="1"/>
          </p:nvPr>
        </p:nvSpPr>
        <p:spPr>
          <a:xfrm>
            <a:off x="1103312" y="2183363"/>
            <a:ext cx="9197684" cy="3620278"/>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Logistic Regression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K Nearest Neighbours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Random Forest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Support Vector Machine</a:t>
            </a: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Naive’s</a:t>
            </a:r>
            <a:r>
              <a:rPr lang="en-IN" sz="2400" dirty="0">
                <a:latin typeface="Times New Roman" panose="02020603050405020304" pitchFamily="18" charset="0"/>
                <a:cs typeface="Times New Roman" panose="02020603050405020304" pitchFamily="18" charset="0"/>
              </a:rPr>
              <a:t> Bayes Algorithm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Decision Tree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Gradient Boosting</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02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05A3-C85A-5829-E221-CB97F7BE1753}"/>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ACCURACY OF ML ALGORITHMS</a:t>
            </a:r>
            <a:endParaRPr lang="en-IN" sz="44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B632ACF-D6B5-1923-88D3-8016360E6609}"/>
              </a:ext>
            </a:extLst>
          </p:cNvPr>
          <p:cNvPicPr>
            <a:picLocks noGrp="1" noChangeAspect="1"/>
          </p:cNvPicPr>
          <p:nvPr>
            <p:ph idx="1"/>
          </p:nvPr>
        </p:nvPicPr>
        <p:blipFill>
          <a:blip r:embed="rId2"/>
          <a:stretch>
            <a:fillRect/>
          </a:stretch>
        </p:blipFill>
        <p:spPr>
          <a:xfrm>
            <a:off x="1779985" y="1853248"/>
            <a:ext cx="7669306" cy="3702423"/>
          </a:xfrm>
        </p:spPr>
      </p:pic>
    </p:spTree>
    <p:extLst>
      <p:ext uri="{BB962C8B-B14F-4D97-AF65-F5344CB8AC3E}">
        <p14:creationId xmlns:p14="http://schemas.microsoft.com/office/powerpoint/2010/main" val="11253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4E77-5AD7-53AE-E356-0EC9EA8292E2}"/>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FINDING ALGORITHM WITH HIGH ACCURACY</a:t>
            </a:r>
            <a:endParaRPr lang="en-IN" dirty="0"/>
          </a:p>
        </p:txBody>
      </p:sp>
      <p:sp>
        <p:nvSpPr>
          <p:cNvPr id="5" name="TextBox 4">
            <a:extLst>
              <a:ext uri="{FF2B5EF4-FFF2-40B4-BE49-F238E27FC236}">
                <a16:creationId xmlns:a16="http://schemas.microsoft.com/office/drawing/2014/main" id="{96B3AEC3-A38E-8D90-8217-BE9042C86FBF}"/>
              </a:ext>
            </a:extLst>
          </p:cNvPr>
          <p:cNvSpPr txBox="1"/>
          <p:nvPr/>
        </p:nvSpPr>
        <p:spPr>
          <a:xfrm>
            <a:off x="2186609" y="5327374"/>
            <a:ext cx="7682948"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 have found that, “</a:t>
            </a:r>
            <a:r>
              <a:rPr lang="en-US" sz="2400" b="1" dirty="0">
                <a:solidFill>
                  <a:srgbClr val="FFFF00"/>
                </a:solidFill>
                <a:latin typeface="Times New Roman" panose="02020603050405020304" pitchFamily="18" charset="0"/>
                <a:cs typeface="Times New Roman" panose="02020603050405020304" pitchFamily="18" charset="0"/>
              </a:rPr>
              <a:t>Random Forest Algorithm</a:t>
            </a:r>
            <a:r>
              <a:rPr lang="en-US" sz="2400" dirty="0">
                <a:latin typeface="Times New Roman" panose="02020603050405020304" pitchFamily="18" charset="0"/>
                <a:cs typeface="Times New Roman" panose="02020603050405020304" pitchFamily="18" charset="0"/>
              </a:rPr>
              <a:t>” and “</a:t>
            </a:r>
            <a:r>
              <a:rPr lang="en-US" sz="2400" b="1" dirty="0">
                <a:solidFill>
                  <a:srgbClr val="FFFF00"/>
                </a:solidFill>
                <a:latin typeface="Times New Roman" panose="02020603050405020304" pitchFamily="18" charset="0"/>
                <a:cs typeface="Times New Roman" panose="02020603050405020304" pitchFamily="18" charset="0"/>
              </a:rPr>
              <a:t>Gradient Boosting</a:t>
            </a:r>
            <a:r>
              <a:rPr lang="en-US" sz="2400" dirty="0">
                <a:latin typeface="Times New Roman" panose="02020603050405020304" pitchFamily="18" charset="0"/>
                <a:cs typeface="Times New Roman" panose="02020603050405020304" pitchFamily="18" charset="0"/>
              </a:rPr>
              <a:t>” are achieving the highest accuracy among all the algorithms.</a:t>
            </a:r>
            <a:endParaRPr lang="en-IN" sz="2400"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8AD6A9EB-8B4F-A1D7-253A-ABE73E3F576B}"/>
              </a:ext>
            </a:extLst>
          </p:cNvPr>
          <p:cNvPicPr>
            <a:picLocks noGrp="1" noChangeAspect="1"/>
          </p:cNvPicPr>
          <p:nvPr>
            <p:ph idx="1"/>
          </p:nvPr>
        </p:nvPicPr>
        <p:blipFill>
          <a:blip r:embed="rId3"/>
          <a:stretch>
            <a:fillRect/>
          </a:stretch>
        </p:blipFill>
        <p:spPr>
          <a:xfrm>
            <a:off x="1598015" y="2176552"/>
            <a:ext cx="8995969" cy="2855410"/>
          </a:xfrm>
        </p:spPr>
      </p:pic>
    </p:spTree>
    <p:extLst>
      <p:ext uri="{BB962C8B-B14F-4D97-AF65-F5344CB8AC3E}">
        <p14:creationId xmlns:p14="http://schemas.microsoft.com/office/powerpoint/2010/main" val="127269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BB9-5A04-455A-11C7-37122FD9C5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B2DF34E-AA69-5C73-F84B-1D98E25203F9}"/>
              </a:ext>
            </a:extLst>
          </p:cNvPr>
          <p:cNvSpPr>
            <a:spLocks noGrp="1"/>
          </p:cNvSpPr>
          <p:nvPr>
            <p:ph idx="1"/>
          </p:nvPr>
        </p:nvSpPr>
        <p:spPr>
          <a:xfrm>
            <a:off x="1108787" y="1853248"/>
            <a:ext cx="9974425" cy="415255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[1] </a:t>
            </a:r>
            <a:r>
              <a:rPr lang="en-IN" sz="2400" b="0" i="0" u="none" strike="noStrike" kern="1200" dirty="0">
                <a:effectLst/>
                <a:latin typeface="Times New Roman" panose="02020603050405020304" pitchFamily="18" charset="0"/>
                <a:ea typeface="+mn-ea"/>
                <a:cs typeface="Times New Roman" panose="02020603050405020304" pitchFamily="18" charset="0"/>
              </a:rPr>
              <a:t>Aditya, Param Patil</a:t>
            </a:r>
            <a:r>
              <a:rPr lang="en-IN" sz="2400" dirty="0">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Vatsa</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Nagaria</a:t>
            </a:r>
            <a:r>
              <a:rPr lang="en-IN" sz="2400" dirty="0">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Shobhit</a:t>
            </a:r>
            <a:r>
              <a:rPr lang="en-IN" sz="2400" b="0" i="0" u="none" strike="noStrike" kern="1200" dirty="0">
                <a:effectLst/>
                <a:latin typeface="Times New Roman" panose="02020603050405020304" pitchFamily="18" charset="0"/>
                <a:ea typeface="+mn-ea"/>
                <a:cs typeface="Times New Roman" panose="02020603050405020304" pitchFamily="18" charset="0"/>
              </a:rPr>
              <a:t> , Sunil </a:t>
            </a:r>
            <a:r>
              <a:rPr lang="en-IN" sz="2400" b="0" i="0" u="none" strike="noStrike" kern="1200" dirty="0" err="1">
                <a:effectLst/>
                <a:latin typeface="Times New Roman" panose="02020603050405020304" pitchFamily="18" charset="0"/>
                <a:ea typeface="+mn-ea"/>
                <a:cs typeface="Times New Roman" panose="02020603050405020304" pitchFamily="18" charset="0"/>
              </a:rPr>
              <a:t>Ghane’s</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US" sz="2400" b="0" i="0" kern="1200" dirty="0">
                <a:effectLst/>
                <a:latin typeface="Times New Roman" panose="02020603050405020304" pitchFamily="18" charset="0"/>
                <a:ea typeface="+mn-ea"/>
                <a:cs typeface="Times New Roman" panose="02020603050405020304" pitchFamily="18" charset="0"/>
              </a:rPr>
              <a:t>Soil Analysis and Crop Recommendation using Machine Learning”  in Institute of Electrical and Electronics Engineers(IEEE) in 2022.</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kern="1200" dirty="0">
                <a:effectLst/>
                <a:latin typeface="Times New Roman" panose="02020603050405020304" pitchFamily="18" charset="0"/>
                <a:ea typeface="+mn-ea"/>
                <a:cs typeface="Times New Roman" panose="02020603050405020304" pitchFamily="18" charset="0"/>
              </a:rPr>
              <a:t>[2] </a:t>
            </a:r>
            <a:r>
              <a:rPr lang="en-IN" sz="2400" b="0" i="0" u="none" strike="noStrike" kern="1200" dirty="0" err="1">
                <a:effectLst/>
                <a:latin typeface="Times New Roman" panose="02020603050405020304" pitchFamily="18" charset="0"/>
                <a:ea typeface="+mn-ea"/>
                <a:cs typeface="Times New Roman" panose="02020603050405020304" pitchFamily="18" charset="0"/>
              </a:rPr>
              <a:t>Daneshwari</a:t>
            </a:r>
            <a:r>
              <a:rPr lang="en-IN" sz="2400" b="0" i="0" u="none" strike="noStrike" kern="1200" dirty="0">
                <a:effectLst/>
                <a:latin typeface="Times New Roman" panose="02020603050405020304" pitchFamily="18" charset="0"/>
                <a:ea typeface="+mn-ea"/>
                <a:cs typeface="Times New Roman" panose="02020603050405020304" pitchFamily="18" charset="0"/>
              </a:rPr>
              <a:t> ,Ashok V, </a:t>
            </a:r>
            <a:r>
              <a:rPr lang="en-IN" sz="2400" b="0" i="0" u="none" strike="noStrike" kern="1200" dirty="0" err="1">
                <a:effectLst/>
                <a:latin typeface="Times New Roman" panose="02020603050405020304" pitchFamily="18" charset="0"/>
                <a:ea typeface="+mn-ea"/>
                <a:cs typeface="Times New Roman" panose="02020603050405020304" pitchFamily="18" charset="0"/>
              </a:rPr>
              <a:t>Vijayalaxmi</a:t>
            </a:r>
            <a:r>
              <a:rPr lang="en-IN" sz="2400" b="0" i="0" u="none" strike="noStrike" kern="1200" dirty="0">
                <a:effectLst/>
                <a:latin typeface="Times New Roman" panose="02020603050405020304" pitchFamily="18" charset="0"/>
                <a:ea typeface="+mn-ea"/>
                <a:cs typeface="Times New Roman" panose="02020603050405020304" pitchFamily="18" charset="0"/>
              </a:rPr>
              <a:t> Anupama’s “</a:t>
            </a:r>
            <a:r>
              <a:rPr lang="en-US" sz="2400" b="0" i="0" kern="1200" dirty="0">
                <a:effectLst/>
                <a:latin typeface="Times New Roman" panose="02020603050405020304" pitchFamily="18" charset="0"/>
                <a:ea typeface="+mn-ea"/>
                <a:cs typeface="Times New Roman" panose="02020603050405020304" pitchFamily="18" charset="0"/>
              </a:rPr>
              <a:t>Crop Recommendation Using Machine Learning Algorithm” in Institute of Electrical and Electronics Engineers(IEEE) in 2022.</a:t>
            </a:r>
          </a:p>
          <a:p>
            <a:pPr marL="0" indent="0" algn="just">
              <a:buNone/>
            </a:pPr>
            <a:r>
              <a:rPr lang="en-US" sz="2400" dirty="0">
                <a:latin typeface="Times New Roman" panose="02020603050405020304" pitchFamily="18" charset="0"/>
                <a:ea typeface="+mn-ea"/>
                <a:cs typeface="Times New Roman" panose="02020603050405020304" pitchFamily="18" charset="0"/>
              </a:rPr>
              <a:t>[3]</a:t>
            </a:r>
            <a:r>
              <a:rPr lang="en-IN" sz="2400" b="0" i="0" u="none" strike="noStrike" kern="1200" dirty="0">
                <a:effectLst/>
                <a:latin typeface="Times New Roman" panose="02020603050405020304" pitchFamily="18" charset="0"/>
                <a:ea typeface="+mn-ea"/>
                <a:cs typeface="Times New Roman" panose="02020603050405020304" pitchFamily="18" charset="0"/>
              </a:rPr>
              <a:t> Shilpa, prem </a:t>
            </a:r>
            <a:r>
              <a:rPr lang="en-IN" sz="2400" b="0" i="0" u="none" strike="noStrike" kern="1200" dirty="0" err="1">
                <a:effectLst/>
                <a:latin typeface="Times New Roman" panose="02020603050405020304" pitchFamily="18" charset="0"/>
                <a:ea typeface="+mn-ea"/>
                <a:cs typeface="Times New Roman" panose="02020603050405020304" pitchFamily="18" charset="0"/>
              </a:rPr>
              <a:t>kumar</a:t>
            </a:r>
            <a:r>
              <a:rPr lang="en-IN" sz="2400" b="0" i="0" u="none" strike="noStrike" kern="1200" dirty="0">
                <a:effectLst/>
                <a:latin typeface="Times New Roman" panose="02020603050405020304" pitchFamily="18" charset="0"/>
                <a:ea typeface="+mn-ea"/>
                <a:cs typeface="Times New Roman" panose="02020603050405020304" pitchFamily="18" charset="0"/>
              </a:rPr>
              <a:t> , </a:t>
            </a:r>
            <a:r>
              <a:rPr lang="en-IN" sz="2400" b="0" i="0" u="none" strike="noStrike" kern="1200" dirty="0" err="1">
                <a:effectLst/>
                <a:latin typeface="Times New Roman" panose="02020603050405020304" pitchFamily="18" charset="0"/>
                <a:ea typeface="+mn-ea"/>
                <a:cs typeface="Times New Roman" panose="02020603050405020304" pitchFamily="18" charset="0"/>
              </a:rPr>
              <a:t>anmol</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anmol</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Aishwarya</a:t>
            </a:r>
            <a:r>
              <a:rPr lang="en-IN" sz="2400" dirty="0" err="1">
                <a:latin typeface="Times New Roman" panose="02020603050405020304" pitchFamily="18" charset="0"/>
                <a:ea typeface="+mn-ea"/>
                <a:cs typeface="Times New Roman" panose="02020603050405020304" pitchFamily="18" charset="0"/>
              </a:rPr>
              <a:t>,</a:t>
            </a:r>
            <a:r>
              <a:rPr lang="en-IN" sz="2400" b="0" i="0" u="none" strike="noStrike" kern="1200" dirty="0" err="1">
                <a:effectLst/>
                <a:latin typeface="Times New Roman" panose="02020603050405020304" pitchFamily="18" charset="0"/>
                <a:ea typeface="+mn-ea"/>
                <a:cs typeface="Times New Roman" panose="02020603050405020304" pitchFamily="18" charset="0"/>
              </a:rPr>
              <a:t>karuna</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IN" sz="2400" b="0" i="0" u="none" strike="noStrike" kern="1200" dirty="0" err="1">
                <a:effectLst/>
                <a:latin typeface="Times New Roman" panose="02020603050405020304" pitchFamily="18" charset="0"/>
                <a:ea typeface="+mn-ea"/>
                <a:cs typeface="Times New Roman" panose="02020603050405020304" pitchFamily="18" charset="0"/>
              </a:rPr>
              <a:t>rohilla</a:t>
            </a:r>
            <a:r>
              <a:rPr lang="en-IN" sz="2400" dirty="0">
                <a:latin typeface="Times New Roman" panose="02020603050405020304" pitchFamily="18" charset="0"/>
                <a:ea typeface="+mn-ea"/>
                <a:cs typeface="Times New Roman" panose="02020603050405020304" pitchFamily="18" charset="0"/>
              </a:rPr>
              <a:t>, </a:t>
            </a:r>
            <a:r>
              <a:rPr lang="en-IN" sz="2400" b="0" i="0" u="none" strike="noStrike" kern="1200" dirty="0">
                <a:effectLst/>
                <a:latin typeface="Times New Roman" panose="02020603050405020304" pitchFamily="18" charset="0"/>
                <a:ea typeface="+mn-ea"/>
                <a:cs typeface="Times New Roman" panose="02020603050405020304" pitchFamily="18" charset="0"/>
              </a:rPr>
              <a:t>Kumar </a:t>
            </a:r>
            <a:r>
              <a:rPr lang="en-IN" sz="2400" b="0" i="0" u="none" strike="noStrike" kern="1200" dirty="0" err="1">
                <a:effectLst/>
                <a:latin typeface="Times New Roman" panose="02020603050405020304" pitchFamily="18" charset="0"/>
                <a:ea typeface="+mn-ea"/>
                <a:cs typeface="Times New Roman" panose="02020603050405020304" pitchFamily="18" charset="0"/>
              </a:rPr>
              <a:t>shaurya’s</a:t>
            </a:r>
            <a:r>
              <a:rPr lang="en-IN" sz="2400" b="0" i="0" u="none" strike="noStrike" kern="1200" dirty="0">
                <a:effectLst/>
                <a:latin typeface="Times New Roman" panose="02020603050405020304" pitchFamily="18" charset="0"/>
                <a:ea typeface="+mn-ea"/>
                <a:cs typeface="Times New Roman" panose="02020603050405020304" pitchFamily="18" charset="0"/>
              </a:rPr>
              <a:t> “</a:t>
            </a:r>
            <a:r>
              <a:rPr lang="en-US" sz="2400" b="0" i="0" kern="1200" dirty="0">
                <a:effectLst/>
                <a:latin typeface="Times New Roman" panose="02020603050405020304" pitchFamily="18" charset="0"/>
                <a:ea typeface="+mn-ea"/>
                <a:cs typeface="Times New Roman" panose="02020603050405020304" pitchFamily="18" charset="0"/>
              </a:rPr>
              <a:t>Crop Recommender System Using Machine Learning Approach” in Institute of Electrical and Electronics Engineers(IEEE) in 2021.</a:t>
            </a:r>
          </a:p>
        </p:txBody>
      </p:sp>
    </p:spTree>
    <p:extLst>
      <p:ext uri="{BB962C8B-B14F-4D97-AF65-F5344CB8AC3E}">
        <p14:creationId xmlns:p14="http://schemas.microsoft.com/office/powerpoint/2010/main" val="80001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BB9-5A04-455A-11C7-37122FD9C5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B2DF34E-AA69-5C73-F84B-1D98E25203F9}"/>
              </a:ext>
            </a:extLst>
          </p:cNvPr>
          <p:cNvSpPr>
            <a:spLocks noGrp="1"/>
          </p:cNvSpPr>
          <p:nvPr>
            <p:ph idx="1"/>
          </p:nvPr>
        </p:nvSpPr>
        <p:spPr>
          <a:xfrm>
            <a:off x="1147665" y="1853248"/>
            <a:ext cx="9974425" cy="4152555"/>
          </a:xfrm>
        </p:spPr>
        <p:txBody>
          <a:bodyPr>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[4] </a:t>
            </a:r>
            <a:r>
              <a:rPr lang="en-IN" sz="2400" kern="1200" dirty="0">
                <a:effectLst/>
                <a:latin typeface="Times New Roman" panose="02020603050405020304" pitchFamily="18" charset="0"/>
                <a:ea typeface="+mn-ea"/>
                <a:cs typeface="Times New Roman" panose="02020603050405020304" pitchFamily="18" charset="0"/>
              </a:rPr>
              <a:t>Soham Chakraborty and </a:t>
            </a:r>
            <a:r>
              <a:rPr lang="en-IN" sz="2400" kern="1200" dirty="0" err="1">
                <a:effectLst/>
                <a:latin typeface="Times New Roman" panose="02020603050405020304" pitchFamily="18" charset="0"/>
                <a:ea typeface="+mn-ea"/>
                <a:cs typeface="Times New Roman" panose="02020603050405020304" pitchFamily="18" charset="0"/>
              </a:rPr>
              <a:t>Sushruta</a:t>
            </a:r>
            <a:r>
              <a:rPr lang="en-IN" sz="2400" kern="1200" dirty="0">
                <a:effectLst/>
                <a:latin typeface="Times New Roman" panose="02020603050405020304" pitchFamily="18" charset="0"/>
                <a:ea typeface="+mn-ea"/>
                <a:cs typeface="Times New Roman" panose="02020603050405020304" pitchFamily="18" charset="0"/>
              </a:rPr>
              <a:t> Mishra’s “</a:t>
            </a:r>
            <a:r>
              <a:rPr lang="en-US" sz="2400" b="0" i="0" kern="1200" dirty="0">
                <a:effectLst/>
                <a:latin typeface="Times New Roman" panose="02020603050405020304" pitchFamily="18" charset="0"/>
                <a:ea typeface="+mn-ea"/>
                <a:cs typeface="Times New Roman" panose="02020603050405020304" pitchFamily="18" charset="0"/>
              </a:rPr>
              <a:t>A Smart Farming-Based Recommendation System Using Collaborative Machine Learning and Image Processing</a:t>
            </a:r>
            <a:r>
              <a:rPr lang="en-US" sz="2400" dirty="0">
                <a:latin typeface="Times New Roman" panose="02020603050405020304" pitchFamily="18" charset="0"/>
                <a:ea typeface="+mn-ea"/>
                <a:cs typeface="Times New Roman" panose="02020603050405020304" pitchFamily="18" charset="0"/>
              </a:rPr>
              <a:t>” in Springer in 2022.</a:t>
            </a:r>
          </a:p>
          <a:p>
            <a:pPr marL="0" indent="0" algn="just">
              <a:buNone/>
            </a:pPr>
            <a:r>
              <a:rPr lang="en-US" sz="2400" b="0" i="0" kern="1200" dirty="0">
                <a:effectLst/>
                <a:latin typeface="Times New Roman" panose="02020603050405020304" pitchFamily="18" charset="0"/>
                <a:ea typeface="+mn-ea"/>
                <a:cs typeface="Times New Roman" panose="02020603050405020304" pitchFamily="18" charset="0"/>
              </a:rPr>
              <a:t>[5] </a:t>
            </a:r>
            <a:r>
              <a:rPr lang="en-IN" sz="2400" b="0" i="0" kern="1200" dirty="0">
                <a:effectLst/>
                <a:latin typeface="Times New Roman" panose="02020603050405020304" pitchFamily="18" charset="0"/>
                <a:ea typeface="+mn-ea"/>
                <a:cs typeface="Times New Roman" panose="02020603050405020304" pitchFamily="18" charset="0"/>
              </a:rPr>
              <a:t>Shariff, Shwetha R B, Ramya O G, Pushpa H, Pooja K R’s “</a:t>
            </a:r>
            <a:r>
              <a:rPr lang="en-US" sz="2400" b="0" i="0" kern="1200" dirty="0">
                <a:effectLst/>
                <a:latin typeface="Times New Roman" panose="02020603050405020304" pitchFamily="18" charset="0"/>
                <a:ea typeface="+mn-ea"/>
                <a:cs typeface="Times New Roman" panose="02020603050405020304" pitchFamily="18" charset="0"/>
              </a:rPr>
              <a:t>Crop Recommendation using Machine Learning Techniques” in </a:t>
            </a:r>
            <a:r>
              <a:rPr lang="en-US" sz="2400" b="0" i="0" kern="1200" cap="none" dirty="0">
                <a:effectLst/>
                <a:latin typeface="Times New Roman" panose="02020603050405020304" pitchFamily="18" charset="0"/>
                <a:ea typeface="+mn-ea"/>
                <a:cs typeface="Times New Roman" panose="02020603050405020304" pitchFamily="18" charset="0"/>
              </a:rPr>
              <a:t>International journal of engineering research &amp; technology </a:t>
            </a:r>
            <a:r>
              <a:rPr lang="en-US" sz="2400" i="0" strike="noStrike" dirty="0">
                <a:effectLst/>
                <a:latin typeface="Times New Roman" panose="02020603050405020304" pitchFamily="18" charset="0"/>
                <a:cs typeface="Times New Roman" panose="02020603050405020304" pitchFamily="18" charset="0"/>
              </a:rPr>
              <a:t>ICEI – 2022 (Volume 10 – Issue 11)</a:t>
            </a:r>
            <a:r>
              <a:rPr lang="en-US" sz="2400" i="0" u="none" strike="noStrike" dirty="0">
                <a:effectLst/>
                <a:latin typeface="Times New Roman" panose="02020603050405020304" pitchFamily="18" charset="0"/>
                <a:cs typeface="Times New Roman" panose="02020603050405020304" pitchFamily="18" charset="0"/>
              </a:rPr>
              <a:t> in 2022.</a:t>
            </a:r>
            <a:endParaRPr lang="en-IN" sz="2400" i="0" u="none" strike="noStrike" dirty="0">
              <a:effectLst/>
              <a:latin typeface="Times New Roman" panose="02020603050405020304" pitchFamily="18" charset="0"/>
              <a:cs typeface="Times New Roman" panose="02020603050405020304" pitchFamily="18" charset="0"/>
            </a:endParaRPr>
          </a:p>
          <a:p>
            <a:pPr marL="0" indent="0" algn="just">
              <a:buNone/>
            </a:pPr>
            <a:r>
              <a:rPr lang="en-IN" sz="2400" kern="1200" dirty="0">
                <a:latin typeface="Times New Roman" panose="02020603050405020304" pitchFamily="18" charset="0"/>
                <a:ea typeface="+mn-ea"/>
                <a:cs typeface="Times New Roman" panose="02020603050405020304" pitchFamily="18" charset="0"/>
              </a:rPr>
              <a:t>[6] </a:t>
            </a:r>
            <a:r>
              <a:rPr lang="en-IN" sz="2400" b="0" i="0" u="none" strike="noStrike" kern="1200" dirty="0">
                <a:effectLst/>
                <a:latin typeface="Times New Roman" panose="02020603050405020304" pitchFamily="18" charset="0"/>
                <a:ea typeface="+mn-ea"/>
                <a:cs typeface="Times New Roman" panose="02020603050405020304" pitchFamily="18" charset="0"/>
              </a:rPr>
              <a:t>Abhinav Sharma, Muskaan Bhargava, </a:t>
            </a:r>
            <a:r>
              <a:rPr lang="en-IN" sz="2400" b="0" i="0" u="none" strike="noStrike" kern="1200" dirty="0" err="1">
                <a:effectLst/>
                <a:latin typeface="Times New Roman" panose="02020603050405020304" pitchFamily="18" charset="0"/>
                <a:ea typeface="+mn-ea"/>
                <a:cs typeface="Times New Roman" panose="02020603050405020304" pitchFamily="18" charset="0"/>
              </a:rPr>
              <a:t>Akshay</a:t>
            </a:r>
            <a:r>
              <a:rPr lang="en-IN" sz="2400" b="0" i="0" u="none" strike="noStrike" kern="1200" dirty="0">
                <a:effectLst/>
                <a:latin typeface="Times New Roman" panose="02020603050405020304" pitchFamily="18" charset="0"/>
                <a:ea typeface="+mn-ea"/>
                <a:cs typeface="Times New Roman" panose="02020603050405020304" pitchFamily="18" charset="0"/>
              </a:rPr>
              <a:t> Vijay’s “</a:t>
            </a:r>
            <a:r>
              <a:rPr lang="en-IN" sz="2400" b="0" i="0" kern="1200" dirty="0">
                <a:effectLst/>
                <a:latin typeface="Times New Roman" panose="02020603050405020304" pitchFamily="18" charset="0"/>
                <a:ea typeface="+mn-ea"/>
                <a:cs typeface="Times New Roman" panose="02020603050405020304" pitchFamily="18" charset="0"/>
              </a:rPr>
              <a:t>AI-Farm: A crop recommendation system” in </a:t>
            </a:r>
            <a:r>
              <a:rPr lang="en-US" sz="2400" b="0" i="0" kern="1200" dirty="0">
                <a:effectLst/>
                <a:latin typeface="Times New Roman" panose="02020603050405020304" pitchFamily="18" charset="0"/>
                <a:ea typeface="+mn-ea"/>
                <a:cs typeface="Times New Roman" panose="02020603050405020304" pitchFamily="18" charset="0"/>
              </a:rPr>
              <a:t>Institute of Electrical and Electronics Engineers(IEEE) in 2022.</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60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BB9-5A04-455A-11C7-37122FD9C5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B2DF34E-AA69-5C73-F84B-1D98E25203F9}"/>
              </a:ext>
            </a:extLst>
          </p:cNvPr>
          <p:cNvSpPr>
            <a:spLocks noGrp="1"/>
          </p:cNvSpPr>
          <p:nvPr>
            <p:ph idx="1"/>
          </p:nvPr>
        </p:nvSpPr>
        <p:spPr>
          <a:xfrm>
            <a:off x="1108787" y="1694628"/>
            <a:ext cx="9974425" cy="4426254"/>
          </a:xfrm>
        </p:spPr>
        <p:txBody>
          <a:bodyPr>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[7] R. Kumar, M.P. Singh, P. Kumar and J.P. Singh, “ Crop Selection Method to Maximize Crop Yield Rate using Machine Learning Technique,” in Proc. 2015 Int. Conf. Smart Technol. and Manage. for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Commun</a:t>
            </a:r>
            <a:r>
              <a:rPr lang="en-IN" sz="2400" dirty="0">
                <a:latin typeface="Times New Roman" panose="02020603050405020304" pitchFamily="18" charset="0"/>
                <a:cs typeface="Times New Roman" panose="02020603050405020304" pitchFamily="18" charset="0"/>
              </a:rPr>
              <a:t>., Controls, Energy and Mater.</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[8] A. T. M. S. Ahamed et al., “Applying data mining techniques to predict annual yield of major crops and recommend planting different crops in different districts in Bangladesh,” in Proc. 2015 IEEE/ACIS 16th Int. Conf. Soft. Eng., </a:t>
            </a:r>
            <a:r>
              <a:rPr lang="en-IN" sz="2400" dirty="0" err="1">
                <a:latin typeface="Times New Roman" panose="02020603050405020304" pitchFamily="18" charset="0"/>
                <a:cs typeface="Times New Roman" panose="02020603050405020304" pitchFamily="18" charset="0"/>
              </a:rPr>
              <a:t>Artif</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Intell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Netw</a:t>
            </a:r>
            <a:r>
              <a:rPr lang="en-IN" sz="2400" dirty="0">
                <a:latin typeface="Times New Roman" panose="02020603050405020304" pitchFamily="18" charset="0"/>
                <a:cs typeface="Times New Roman" panose="02020603050405020304" pitchFamily="18" charset="0"/>
              </a:rPr>
              <a:t>. and Parallel/</a:t>
            </a:r>
            <a:r>
              <a:rPr lang="en-IN" sz="2400" dirty="0" err="1">
                <a:latin typeface="Times New Roman" panose="02020603050405020304" pitchFamily="18" charset="0"/>
                <a:cs typeface="Times New Roman" panose="02020603050405020304" pitchFamily="18" charset="0"/>
              </a:rPr>
              <a:t>Distrib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[9] M. Paul, S.K. Vishwakarma and A. Verma, “Analysis of Soil Behaviour and Prediction of Crop Yield using Data Mining Approach,” in Proc. 2015 Int. Conf.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Intell</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Commun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Netw</a:t>
            </a:r>
            <a:r>
              <a:rPr lang="en-IN" sz="2400" dirty="0">
                <a:latin typeface="Times New Roman" panose="02020603050405020304" pitchFamily="18" charset="0"/>
                <a:cs typeface="Times New Roman" panose="02020603050405020304" pitchFamily="18" charset="0"/>
              </a:rPr>
              <a:t>.</a:t>
            </a:r>
            <a:endParaRPr lang="en-I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93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AA38D-8C0A-8556-EC4F-D72CE9A8406F}"/>
              </a:ext>
            </a:extLst>
          </p:cNvPr>
          <p:cNvSpPr>
            <a:spLocks noGrp="1"/>
          </p:cNvSpPr>
          <p:nvPr>
            <p:ph idx="1"/>
          </p:nvPr>
        </p:nvSpPr>
        <p:spPr>
          <a:xfrm>
            <a:off x="1103312" y="2519265"/>
            <a:ext cx="8946541" cy="3415004"/>
          </a:xfrm>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9178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F7BD-636D-CE8C-D69E-68103C7A94E2}"/>
              </a:ext>
            </a:extLst>
          </p:cNvPr>
          <p:cNvSpPr>
            <a:spLocks noGrp="1"/>
          </p:cNvSpPr>
          <p:nvPr>
            <p:ph type="title"/>
          </p:nvPr>
        </p:nvSpPr>
        <p:spPr>
          <a:xfrm>
            <a:off x="646111" y="403023"/>
            <a:ext cx="9404723" cy="1400530"/>
          </a:xfrm>
        </p:spPr>
        <p:txBody>
          <a:bodyPr/>
          <a:lstStyle/>
          <a:p>
            <a:r>
              <a:rPr lang="en-US" sz="4400" b="1"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8E6E012B-5249-8411-B387-EEF6C3D5F195}"/>
              </a:ext>
            </a:extLst>
          </p:cNvPr>
          <p:cNvSpPr>
            <a:spLocks noGrp="1"/>
          </p:cNvSpPr>
          <p:nvPr>
            <p:ph idx="1"/>
          </p:nvPr>
        </p:nvSpPr>
        <p:spPr>
          <a:xfrm>
            <a:off x="1320160" y="1544221"/>
            <a:ext cx="9404723" cy="4910756"/>
          </a:xfrm>
        </p:spPr>
        <p:txBody>
          <a:bodyPr numCol="2">
            <a:normAutofit/>
          </a:bodyPr>
          <a:lstStyle/>
          <a:p>
            <a:r>
              <a:rPr lang="en-US"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UML Diagram</a:t>
            </a:r>
          </a:p>
          <a:p>
            <a:r>
              <a:rPr lang="en-IN" sz="2400" dirty="0">
                <a:latin typeface="Times New Roman" panose="02020603050405020304" pitchFamily="18" charset="0"/>
                <a:cs typeface="Times New Roman" panose="02020603050405020304" pitchFamily="18" charset="0"/>
              </a:rPr>
              <a:t>Model Design</a:t>
            </a:r>
          </a:p>
          <a:p>
            <a:r>
              <a:rPr lang="en-IN" sz="2400" dirty="0">
                <a:latin typeface="Times New Roman" panose="02020603050405020304" pitchFamily="18" charset="0"/>
                <a:cs typeface="Times New Roman" panose="02020603050405020304" pitchFamily="18" charset="0"/>
              </a:rPr>
              <a:t>Database Design</a:t>
            </a:r>
          </a:p>
          <a:p>
            <a:r>
              <a:rPr lang="en-IN" sz="2400" dirty="0">
                <a:latin typeface="Times New Roman" panose="02020603050405020304" pitchFamily="18" charset="0"/>
                <a:cs typeface="Times New Roman" panose="02020603050405020304" pitchFamily="18" charset="0"/>
              </a:rPr>
              <a:t>Dataset</a:t>
            </a:r>
          </a:p>
          <a:p>
            <a:r>
              <a:rPr lang="en-IN" sz="2400" dirty="0">
                <a:latin typeface="Times New Roman" panose="02020603050405020304" pitchFamily="18" charset="0"/>
                <a:cs typeface="Times New Roman" panose="02020603050405020304" pitchFamily="18" charset="0"/>
              </a:rPr>
              <a:t>List of features</a:t>
            </a:r>
          </a:p>
          <a:p>
            <a:r>
              <a:rPr lang="en-IN" sz="2400" dirty="0">
                <a:latin typeface="Times New Roman" panose="02020603050405020304" pitchFamily="18" charset="0"/>
                <a:cs typeface="Times New Roman" panose="02020603050405020304" pitchFamily="18" charset="0"/>
              </a:rPr>
              <a:t>Algorithms Used</a:t>
            </a:r>
          </a:p>
          <a:p>
            <a:r>
              <a:rPr lang="en-IN" sz="2400" dirty="0">
                <a:latin typeface="Times New Roman" panose="02020603050405020304" pitchFamily="18" charset="0"/>
                <a:cs typeface="Times New Roman" panose="02020603050405020304" pitchFamily="18" charset="0"/>
              </a:rPr>
              <a:t>Accuracy of ML Algorithms</a:t>
            </a:r>
          </a:p>
          <a:p>
            <a:r>
              <a:rPr lang="en-IN" sz="2400" dirty="0">
                <a:latin typeface="Times New Roman" panose="02020603050405020304" pitchFamily="18" charset="0"/>
                <a:cs typeface="Times New Roman" panose="02020603050405020304" pitchFamily="18" charset="0"/>
              </a:rPr>
              <a:t>Algorithm with high Accuracy</a:t>
            </a:r>
          </a:p>
          <a:p>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308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80BE-400A-E800-D312-0C094D4885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p>
        </p:txBody>
      </p:sp>
      <p:sp>
        <p:nvSpPr>
          <p:cNvPr id="3" name="Content Placeholder 2">
            <a:extLst>
              <a:ext uri="{FF2B5EF4-FFF2-40B4-BE49-F238E27FC236}">
                <a16:creationId xmlns:a16="http://schemas.microsoft.com/office/drawing/2014/main" id="{735F4732-AEAE-9452-EFAC-21D18DDA48E2}"/>
              </a:ext>
            </a:extLst>
          </p:cNvPr>
          <p:cNvSpPr>
            <a:spLocks noGrp="1"/>
          </p:cNvSpPr>
          <p:nvPr>
            <p:ph idx="1"/>
          </p:nvPr>
        </p:nvSpPr>
        <p:spPr>
          <a:xfrm>
            <a:off x="1104293" y="1558396"/>
            <a:ext cx="9243356" cy="4590477"/>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Agriculture is a major source of income and employment in India. The most prevalent problem faced by Indian farmers is that they do not select the appropriate crop for their land and do not use the appropriate fertilizer. They will experience a significant drop in production as a result of this. </a:t>
            </a:r>
            <a:r>
              <a:rPr lang="en-US" sz="2400" dirty="0" err="1">
                <a:latin typeface="Times New Roman" panose="02020603050405020304" pitchFamily="18" charset="0"/>
                <a:cs typeface="Times New Roman" panose="02020603050405020304" pitchFamily="18" charset="0"/>
              </a:rPr>
              <a:t>GrowSmart</a:t>
            </a:r>
            <a:r>
              <a:rPr lang="en-US" sz="2400" dirty="0">
                <a:latin typeface="Times New Roman" panose="02020603050405020304" pitchFamily="18" charset="0"/>
                <a:cs typeface="Times New Roman" panose="02020603050405020304" pitchFamily="18" charset="0"/>
              </a:rPr>
              <a:t> has been used to solve the farmers difficulties. </a:t>
            </a:r>
            <a:r>
              <a:rPr lang="en-US" sz="2400" dirty="0" err="1">
                <a:latin typeface="Times New Roman" panose="02020603050405020304" pitchFamily="18" charset="0"/>
                <a:cs typeface="Times New Roman" panose="02020603050405020304" pitchFamily="18" charset="0"/>
              </a:rPr>
              <a:t>GrowSmart</a:t>
            </a:r>
            <a:r>
              <a:rPr lang="en-US" sz="2400" dirty="0">
                <a:latin typeface="Times New Roman" panose="02020603050405020304" pitchFamily="18" charset="0"/>
                <a:cs typeface="Times New Roman" panose="02020603050405020304" pitchFamily="18" charset="0"/>
              </a:rPr>
              <a:t> is a modern farming strategy that employs research data on soil properties, soil types, and crop yield statistics to recommend the best crop to farmers as well as fertilizer recommendations. This decreases the number of times a crop is chosen incorrectly and increases productivity. The aim of this analysis is to develop a system which helps the farmers to recommend a crop for the site specific parameters with high accuracy and efficiency with the help Machine Learning (ML) approaches.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25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5DC-DB75-0E07-3671-8E7264D2FF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UML DIAGRAM</a:t>
            </a:r>
            <a:endParaRPr lang="en-IN" dirty="0"/>
          </a:p>
        </p:txBody>
      </p:sp>
      <p:sp>
        <p:nvSpPr>
          <p:cNvPr id="3" name="TextBox 2">
            <a:extLst>
              <a:ext uri="{FF2B5EF4-FFF2-40B4-BE49-F238E27FC236}">
                <a16:creationId xmlns:a16="http://schemas.microsoft.com/office/drawing/2014/main" id="{2BE38988-61A4-26C2-DFDF-5EED92016D3A}"/>
              </a:ext>
            </a:extLst>
          </p:cNvPr>
          <p:cNvSpPr txBox="1"/>
          <p:nvPr/>
        </p:nvSpPr>
        <p:spPr>
          <a:xfrm>
            <a:off x="8432800" y="3429000"/>
            <a:ext cx="2753360" cy="830997"/>
          </a:xfrm>
          <a:prstGeom prst="rect">
            <a:avLst/>
          </a:prstGeom>
          <a:noFill/>
        </p:spPr>
        <p:txBody>
          <a:bodyPr wrap="square" rtlCol="0">
            <a:spAutoFit/>
          </a:bodyPr>
          <a:lstStyle/>
          <a:p>
            <a:r>
              <a:rPr lang="en-IN" sz="2400" b="1" dirty="0">
                <a:solidFill>
                  <a:srgbClr val="FFFF00"/>
                </a:solidFill>
                <a:latin typeface="Times New Roman" panose="02020603050405020304" pitchFamily="18" charset="0"/>
                <a:cs typeface="Times New Roman" panose="02020603050405020304" pitchFamily="18" charset="0"/>
              </a:rPr>
              <a:t>Use Case Diagram</a:t>
            </a:r>
          </a:p>
          <a:p>
            <a:r>
              <a:rPr lang="en-IN" sz="2400" b="1" dirty="0">
                <a:solidFill>
                  <a:srgbClr val="FFFF00"/>
                </a:solidFill>
                <a:latin typeface="Times New Roman" panose="02020603050405020304" pitchFamily="18" charset="0"/>
                <a:cs typeface="Times New Roman" panose="02020603050405020304" pitchFamily="18" charset="0"/>
              </a:rPr>
              <a:t>(Programmer End)</a:t>
            </a:r>
          </a:p>
        </p:txBody>
      </p:sp>
      <p:pic>
        <p:nvPicPr>
          <p:cNvPr id="10" name="Content Placeholder 9">
            <a:extLst>
              <a:ext uri="{FF2B5EF4-FFF2-40B4-BE49-F238E27FC236}">
                <a16:creationId xmlns:a16="http://schemas.microsoft.com/office/drawing/2014/main" id="{B85531A0-A21C-20A4-D2D6-F5488BC5BFB4}"/>
              </a:ext>
            </a:extLst>
          </p:cNvPr>
          <p:cNvPicPr>
            <a:picLocks noGrp="1" noChangeAspect="1"/>
          </p:cNvPicPr>
          <p:nvPr>
            <p:ph idx="1"/>
          </p:nvPr>
        </p:nvPicPr>
        <p:blipFill>
          <a:blip r:embed="rId2"/>
          <a:stretch>
            <a:fillRect/>
          </a:stretch>
        </p:blipFill>
        <p:spPr>
          <a:xfrm>
            <a:off x="1367543" y="1463040"/>
            <a:ext cx="6790937" cy="4942242"/>
          </a:xfrm>
        </p:spPr>
      </p:pic>
    </p:spTree>
    <p:extLst>
      <p:ext uri="{BB962C8B-B14F-4D97-AF65-F5344CB8AC3E}">
        <p14:creationId xmlns:p14="http://schemas.microsoft.com/office/powerpoint/2010/main" val="250196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5DC-DB75-0E07-3671-8E7264D2FF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UML DIAGRAM</a:t>
            </a:r>
            <a:endParaRPr lang="en-IN" dirty="0"/>
          </a:p>
        </p:txBody>
      </p:sp>
      <p:sp>
        <p:nvSpPr>
          <p:cNvPr id="3" name="TextBox 2">
            <a:extLst>
              <a:ext uri="{FF2B5EF4-FFF2-40B4-BE49-F238E27FC236}">
                <a16:creationId xmlns:a16="http://schemas.microsoft.com/office/drawing/2014/main" id="{2BE38988-61A4-26C2-DFDF-5EED92016D3A}"/>
              </a:ext>
            </a:extLst>
          </p:cNvPr>
          <p:cNvSpPr txBox="1"/>
          <p:nvPr/>
        </p:nvSpPr>
        <p:spPr>
          <a:xfrm>
            <a:off x="8432800" y="3429000"/>
            <a:ext cx="2753360" cy="830997"/>
          </a:xfrm>
          <a:prstGeom prst="rect">
            <a:avLst/>
          </a:prstGeom>
          <a:noFill/>
        </p:spPr>
        <p:txBody>
          <a:bodyPr wrap="square" rtlCol="0">
            <a:spAutoFit/>
          </a:bodyPr>
          <a:lstStyle/>
          <a:p>
            <a:r>
              <a:rPr lang="en-IN" sz="2400" b="1" dirty="0">
                <a:solidFill>
                  <a:srgbClr val="FFFF00"/>
                </a:solidFill>
                <a:latin typeface="Times New Roman" panose="02020603050405020304" pitchFamily="18" charset="0"/>
                <a:cs typeface="Times New Roman" panose="02020603050405020304" pitchFamily="18" charset="0"/>
              </a:rPr>
              <a:t>Use Case Diagram</a:t>
            </a:r>
          </a:p>
          <a:p>
            <a:r>
              <a:rPr lang="en-IN" sz="2400" b="1" dirty="0">
                <a:solidFill>
                  <a:srgbClr val="FFFF00"/>
                </a:solidFill>
                <a:latin typeface="Times New Roman" panose="02020603050405020304" pitchFamily="18" charset="0"/>
                <a:cs typeface="Times New Roman" panose="02020603050405020304" pitchFamily="18" charset="0"/>
              </a:rPr>
              <a:t>(User’s End)</a:t>
            </a:r>
          </a:p>
        </p:txBody>
      </p:sp>
      <p:pic>
        <p:nvPicPr>
          <p:cNvPr id="8" name="Content Placeholder 7">
            <a:extLst>
              <a:ext uri="{FF2B5EF4-FFF2-40B4-BE49-F238E27FC236}">
                <a16:creationId xmlns:a16="http://schemas.microsoft.com/office/drawing/2014/main" id="{E73EBF27-AD87-3F03-857A-9B97D7D400A5}"/>
              </a:ext>
            </a:extLst>
          </p:cNvPr>
          <p:cNvPicPr>
            <a:picLocks noGrp="1" noChangeAspect="1"/>
          </p:cNvPicPr>
          <p:nvPr>
            <p:ph idx="1"/>
          </p:nvPr>
        </p:nvPicPr>
        <p:blipFill>
          <a:blip r:embed="rId2"/>
          <a:stretch>
            <a:fillRect/>
          </a:stretch>
        </p:blipFill>
        <p:spPr>
          <a:xfrm>
            <a:off x="1534886" y="1498886"/>
            <a:ext cx="6221185" cy="4906396"/>
          </a:xfrm>
        </p:spPr>
      </p:pic>
    </p:spTree>
    <p:extLst>
      <p:ext uri="{BB962C8B-B14F-4D97-AF65-F5344CB8AC3E}">
        <p14:creationId xmlns:p14="http://schemas.microsoft.com/office/powerpoint/2010/main" val="61771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5DC-DB75-0E07-3671-8E7264D2FF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UML DIAGRAM</a:t>
            </a:r>
            <a:endParaRPr lang="en-IN" dirty="0"/>
          </a:p>
        </p:txBody>
      </p:sp>
      <p:sp>
        <p:nvSpPr>
          <p:cNvPr id="3" name="TextBox 2">
            <a:extLst>
              <a:ext uri="{FF2B5EF4-FFF2-40B4-BE49-F238E27FC236}">
                <a16:creationId xmlns:a16="http://schemas.microsoft.com/office/drawing/2014/main" id="{2BE38988-61A4-26C2-DFDF-5EED92016D3A}"/>
              </a:ext>
            </a:extLst>
          </p:cNvPr>
          <p:cNvSpPr txBox="1"/>
          <p:nvPr/>
        </p:nvSpPr>
        <p:spPr>
          <a:xfrm>
            <a:off x="7917665" y="3267955"/>
            <a:ext cx="2994175" cy="1200329"/>
          </a:xfrm>
          <a:prstGeom prst="rect">
            <a:avLst/>
          </a:prstGeom>
          <a:noFill/>
        </p:spPr>
        <p:txBody>
          <a:bodyPr wrap="square" rtlCol="0">
            <a:spAutoFit/>
          </a:bodyPr>
          <a:lstStyle/>
          <a:p>
            <a:r>
              <a:rPr lang="en-IN" sz="2400" b="1" dirty="0">
                <a:solidFill>
                  <a:srgbClr val="FFFF00"/>
                </a:solidFill>
                <a:latin typeface="Times New Roman" panose="02020603050405020304" pitchFamily="18" charset="0"/>
                <a:cs typeface="Times New Roman" panose="02020603050405020304" pitchFamily="18" charset="0"/>
              </a:rPr>
              <a:t>Activity Diagram (User’s End)</a:t>
            </a:r>
          </a:p>
          <a:p>
            <a:r>
              <a:rPr lang="en-IN" sz="2400" b="1" dirty="0">
                <a:solidFill>
                  <a:srgbClr val="FFFF00"/>
                </a:solidFill>
                <a:latin typeface="Times New Roman" panose="02020603050405020304" pitchFamily="18" charset="0"/>
                <a:cs typeface="Times New Roman" panose="02020603050405020304" pitchFamily="18" charset="0"/>
              </a:rPr>
              <a:t> </a:t>
            </a:r>
          </a:p>
        </p:txBody>
      </p:sp>
      <p:pic>
        <p:nvPicPr>
          <p:cNvPr id="7" name="Content Placeholder 6">
            <a:extLst>
              <a:ext uri="{FF2B5EF4-FFF2-40B4-BE49-F238E27FC236}">
                <a16:creationId xmlns:a16="http://schemas.microsoft.com/office/drawing/2014/main" id="{9F541D17-F879-B620-2FE5-D301B4FACCA8}"/>
              </a:ext>
            </a:extLst>
          </p:cNvPr>
          <p:cNvPicPr>
            <a:picLocks noGrp="1" noChangeAspect="1"/>
          </p:cNvPicPr>
          <p:nvPr>
            <p:ph idx="1"/>
          </p:nvPr>
        </p:nvPicPr>
        <p:blipFill rotWithShape="1">
          <a:blip r:embed="rId2"/>
          <a:srcRect t="3073" b="3766"/>
          <a:stretch/>
        </p:blipFill>
        <p:spPr>
          <a:xfrm>
            <a:off x="1755086" y="1330959"/>
            <a:ext cx="5621044" cy="5074323"/>
          </a:xfrm>
        </p:spPr>
      </p:pic>
    </p:spTree>
    <p:extLst>
      <p:ext uri="{BB962C8B-B14F-4D97-AF65-F5344CB8AC3E}">
        <p14:creationId xmlns:p14="http://schemas.microsoft.com/office/powerpoint/2010/main" val="192943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73AC-9F60-4ECA-52D8-1D851980A568}"/>
              </a:ext>
            </a:extLst>
          </p:cNvPr>
          <p:cNvSpPr>
            <a:spLocks noGrp="1"/>
          </p:cNvSpPr>
          <p:nvPr>
            <p:ph type="title"/>
          </p:nvPr>
        </p:nvSpPr>
        <p:spPr>
          <a:xfrm>
            <a:off x="646111" y="434057"/>
            <a:ext cx="9404723" cy="993697"/>
          </a:xfrm>
        </p:spPr>
        <p:txBody>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A1E7C09-47AA-7943-9BBA-83A4162B4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514" y="1806251"/>
            <a:ext cx="8649320" cy="4382278"/>
          </a:xfrm>
        </p:spPr>
      </p:pic>
      <p:grpSp>
        <p:nvGrpSpPr>
          <p:cNvPr id="3" name="Group 2">
            <a:extLst>
              <a:ext uri="{FF2B5EF4-FFF2-40B4-BE49-F238E27FC236}">
                <a16:creationId xmlns:a16="http://schemas.microsoft.com/office/drawing/2014/main" id="{D4ED73CA-C136-6324-A203-1B22E58F57E6}"/>
              </a:ext>
            </a:extLst>
          </p:cNvPr>
          <p:cNvGrpSpPr/>
          <p:nvPr/>
        </p:nvGrpSpPr>
        <p:grpSpPr>
          <a:xfrm>
            <a:off x="1651442" y="2273561"/>
            <a:ext cx="1446244" cy="634481"/>
            <a:chOff x="1660850" y="2360645"/>
            <a:chExt cx="1446244" cy="634481"/>
          </a:xfrm>
        </p:grpSpPr>
        <p:sp>
          <p:nvSpPr>
            <p:cNvPr id="9" name="Rectangle 8">
              <a:extLst>
                <a:ext uri="{FF2B5EF4-FFF2-40B4-BE49-F238E27FC236}">
                  <a16:creationId xmlns:a16="http://schemas.microsoft.com/office/drawing/2014/main" id="{E4547E0A-D686-0C33-2B87-FC4EAB3D5644}"/>
                </a:ext>
              </a:extLst>
            </p:cNvPr>
            <p:cNvSpPr/>
            <p:nvPr/>
          </p:nvSpPr>
          <p:spPr>
            <a:xfrm>
              <a:off x="1660850" y="2360645"/>
              <a:ext cx="1446244" cy="41054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Flowchart: Magnetic Disk 9">
              <a:extLst>
                <a:ext uri="{FF2B5EF4-FFF2-40B4-BE49-F238E27FC236}">
                  <a16:creationId xmlns:a16="http://schemas.microsoft.com/office/drawing/2014/main" id="{2A2A20AF-B68D-DDE0-EA76-E11E6E271AE5}"/>
                </a:ext>
              </a:extLst>
            </p:cNvPr>
            <p:cNvSpPr/>
            <p:nvPr/>
          </p:nvSpPr>
          <p:spPr>
            <a:xfrm>
              <a:off x="1782147" y="2360645"/>
              <a:ext cx="1110343" cy="634481"/>
            </a:xfrm>
            <a:prstGeom prst="flowChartMagneticDisk">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a:t>
              </a:r>
              <a:endParaRPr lang="en-IN" dirty="0"/>
            </a:p>
          </p:txBody>
        </p:sp>
      </p:grpSp>
      <p:pic>
        <p:nvPicPr>
          <p:cNvPr id="1026" name="Picture 2" descr="GUI color icon stock vector. Illustration of data, filled - 178581441">
            <a:extLst>
              <a:ext uri="{FF2B5EF4-FFF2-40B4-BE49-F238E27FC236}">
                <a16:creationId xmlns:a16="http://schemas.microsoft.com/office/drawing/2014/main" id="{688151C6-F6C7-0444-0463-15EA3341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901" y="4776787"/>
            <a:ext cx="2400301" cy="13464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18EF68FF-2598-FE4D-434C-B74DEC54CD70}"/>
              </a:ext>
            </a:extLst>
          </p:cNvPr>
          <p:cNvSpPr/>
          <p:nvPr/>
        </p:nvSpPr>
        <p:spPr>
          <a:xfrm>
            <a:off x="4040155" y="2771192"/>
            <a:ext cx="1893958" cy="788437"/>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Handling Missing Data &amp;</a:t>
            </a:r>
          </a:p>
          <a:p>
            <a:pPr algn="ctr"/>
            <a:r>
              <a:rPr lang="en-US" sz="1200" b="1" dirty="0">
                <a:solidFill>
                  <a:schemeClr val="bg1"/>
                </a:solidFill>
              </a:rPr>
              <a:t>Normalization</a:t>
            </a:r>
          </a:p>
        </p:txBody>
      </p:sp>
      <p:sp>
        <p:nvSpPr>
          <p:cNvPr id="5" name="Rectangle: Rounded Corners 4">
            <a:extLst>
              <a:ext uri="{FF2B5EF4-FFF2-40B4-BE49-F238E27FC236}">
                <a16:creationId xmlns:a16="http://schemas.microsoft.com/office/drawing/2014/main" id="{019E7D6E-A141-E94D-DC78-45E87DF591CF}"/>
              </a:ext>
            </a:extLst>
          </p:cNvPr>
          <p:cNvSpPr/>
          <p:nvPr/>
        </p:nvSpPr>
        <p:spPr>
          <a:xfrm>
            <a:off x="4040155" y="3610946"/>
            <a:ext cx="1893958" cy="788437"/>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Explore the relationship among the features</a:t>
            </a:r>
          </a:p>
        </p:txBody>
      </p:sp>
      <p:sp>
        <p:nvSpPr>
          <p:cNvPr id="6" name="Rectangle 5">
            <a:extLst>
              <a:ext uri="{FF2B5EF4-FFF2-40B4-BE49-F238E27FC236}">
                <a16:creationId xmlns:a16="http://schemas.microsoft.com/office/drawing/2014/main" id="{6859C141-33AD-A47B-A96E-29DE2F8C5981}"/>
              </a:ext>
            </a:extLst>
          </p:cNvPr>
          <p:cNvSpPr/>
          <p:nvPr/>
        </p:nvSpPr>
        <p:spPr>
          <a:xfrm>
            <a:off x="6372807" y="2625015"/>
            <a:ext cx="867747" cy="634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Train Data</a:t>
            </a:r>
            <a:endParaRPr lang="en-IN" sz="1200" b="1" dirty="0"/>
          </a:p>
        </p:txBody>
      </p:sp>
      <p:sp>
        <p:nvSpPr>
          <p:cNvPr id="7" name="Rectangle 6">
            <a:extLst>
              <a:ext uri="{FF2B5EF4-FFF2-40B4-BE49-F238E27FC236}">
                <a16:creationId xmlns:a16="http://schemas.microsoft.com/office/drawing/2014/main" id="{E037B881-D0ED-291A-F6D6-5286E54BB253}"/>
              </a:ext>
            </a:extLst>
          </p:cNvPr>
          <p:cNvSpPr/>
          <p:nvPr/>
        </p:nvSpPr>
        <p:spPr>
          <a:xfrm>
            <a:off x="6372807" y="3687923"/>
            <a:ext cx="867747" cy="634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Test Data</a:t>
            </a:r>
            <a:endParaRPr lang="en-IN" sz="1200" b="1" dirty="0"/>
          </a:p>
        </p:txBody>
      </p:sp>
      <p:sp>
        <p:nvSpPr>
          <p:cNvPr id="11" name="Rectangle: Rounded Corners 10">
            <a:extLst>
              <a:ext uri="{FF2B5EF4-FFF2-40B4-BE49-F238E27FC236}">
                <a16:creationId xmlns:a16="http://schemas.microsoft.com/office/drawing/2014/main" id="{D889F550-61E9-73DC-F97E-C2F040063B98}"/>
              </a:ext>
            </a:extLst>
          </p:cNvPr>
          <p:cNvSpPr/>
          <p:nvPr/>
        </p:nvSpPr>
        <p:spPr>
          <a:xfrm>
            <a:off x="7763069" y="2556588"/>
            <a:ext cx="2122871" cy="702908"/>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solidFill>
              </a:rPr>
              <a:t>Training Model</a:t>
            </a:r>
          </a:p>
          <a:p>
            <a:pPr algn="ctr"/>
            <a:r>
              <a:rPr lang="en-US" sz="1200" b="1" dirty="0">
                <a:solidFill>
                  <a:schemeClr val="bg1"/>
                </a:solidFill>
              </a:rPr>
              <a:t>NB,DT,RF,SVM,LR,GB,KNN</a:t>
            </a:r>
            <a:endParaRPr lang="en-IN" sz="1200" b="1" dirty="0">
              <a:solidFill>
                <a:schemeClr val="bg1"/>
              </a:solidFill>
            </a:endParaRPr>
          </a:p>
        </p:txBody>
      </p:sp>
      <p:sp>
        <p:nvSpPr>
          <p:cNvPr id="13" name="Rectangle: Rounded Corners 12">
            <a:extLst>
              <a:ext uri="{FF2B5EF4-FFF2-40B4-BE49-F238E27FC236}">
                <a16:creationId xmlns:a16="http://schemas.microsoft.com/office/drawing/2014/main" id="{9F54DEFC-935C-A60A-E9F6-5DD535DEA8EF}"/>
              </a:ext>
            </a:extLst>
          </p:cNvPr>
          <p:cNvSpPr/>
          <p:nvPr/>
        </p:nvSpPr>
        <p:spPr>
          <a:xfrm>
            <a:off x="7833205" y="3537859"/>
            <a:ext cx="1893957" cy="931504"/>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rPr>
              <a:t>PREDICTIVE MODEL</a:t>
            </a:r>
            <a:endParaRPr lang="en-IN" b="1" dirty="0">
              <a:solidFill>
                <a:schemeClr val="accent2"/>
              </a:solidFill>
            </a:endParaRPr>
          </a:p>
        </p:txBody>
      </p:sp>
    </p:spTree>
    <p:extLst>
      <p:ext uri="{BB962C8B-B14F-4D97-AF65-F5344CB8AC3E}">
        <p14:creationId xmlns:p14="http://schemas.microsoft.com/office/powerpoint/2010/main" val="163850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7635-33BC-FEF4-5287-3F5E7F9FBD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DESIGN</a:t>
            </a:r>
            <a:endParaRPr lang="en-IN" dirty="0"/>
          </a:p>
        </p:txBody>
      </p:sp>
      <p:pic>
        <p:nvPicPr>
          <p:cNvPr id="7" name="Content Placeholder 6">
            <a:extLst>
              <a:ext uri="{FF2B5EF4-FFF2-40B4-BE49-F238E27FC236}">
                <a16:creationId xmlns:a16="http://schemas.microsoft.com/office/drawing/2014/main" id="{4F2B60C2-9CC2-DBE4-CD88-E6F1AF384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60" y="1696720"/>
            <a:ext cx="8719874" cy="4318000"/>
          </a:xfrm>
        </p:spPr>
      </p:pic>
    </p:spTree>
    <p:extLst>
      <p:ext uri="{BB962C8B-B14F-4D97-AF65-F5344CB8AC3E}">
        <p14:creationId xmlns:p14="http://schemas.microsoft.com/office/powerpoint/2010/main" val="133536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7635-33BC-FEF4-5287-3F5E7F9FBD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DATABASE DESIGN</a:t>
            </a:r>
            <a:endParaRPr lang="en-IN" dirty="0"/>
          </a:p>
        </p:txBody>
      </p:sp>
      <p:pic>
        <p:nvPicPr>
          <p:cNvPr id="11" name="Content Placeholder 10">
            <a:extLst>
              <a:ext uri="{FF2B5EF4-FFF2-40B4-BE49-F238E27FC236}">
                <a16:creationId xmlns:a16="http://schemas.microsoft.com/office/drawing/2014/main" id="{32EEE0A1-055B-0CF5-4288-15DEF7D17F6D}"/>
              </a:ext>
            </a:extLst>
          </p:cNvPr>
          <p:cNvPicPr>
            <a:picLocks noGrp="1" noChangeAspect="1"/>
          </p:cNvPicPr>
          <p:nvPr>
            <p:ph idx="1"/>
          </p:nvPr>
        </p:nvPicPr>
        <p:blipFill>
          <a:blip r:embed="rId2"/>
          <a:stretch>
            <a:fillRect/>
          </a:stretch>
        </p:blipFill>
        <p:spPr>
          <a:xfrm>
            <a:off x="2141166" y="1432059"/>
            <a:ext cx="6929355" cy="4870770"/>
          </a:xfrm>
        </p:spPr>
      </p:pic>
    </p:spTree>
    <p:extLst>
      <p:ext uri="{BB962C8B-B14F-4D97-AF65-F5344CB8AC3E}">
        <p14:creationId xmlns:p14="http://schemas.microsoft.com/office/powerpoint/2010/main" val="260119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386</TotalTime>
  <Words>855</Words>
  <Application>Microsoft Office PowerPoint</Application>
  <PresentationFormat>Widescreen</PresentationFormat>
  <Paragraphs>93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Ion</vt:lpstr>
      <vt:lpstr> GrowSmart</vt:lpstr>
      <vt:lpstr>CONTENTS</vt:lpstr>
      <vt:lpstr>ABSTRACT</vt:lpstr>
      <vt:lpstr>UML DIAGRAM</vt:lpstr>
      <vt:lpstr>UML DIAGRAM</vt:lpstr>
      <vt:lpstr>UML DIAGRAM</vt:lpstr>
      <vt:lpstr>DATA FLOW DIAGRAM</vt:lpstr>
      <vt:lpstr>MODEL DESIGN</vt:lpstr>
      <vt:lpstr>DATABASE DESIGN</vt:lpstr>
      <vt:lpstr>DATASET</vt:lpstr>
      <vt:lpstr>LIST OF FEATURES</vt:lpstr>
      <vt:lpstr>LIST OF FEATURES</vt:lpstr>
      <vt:lpstr>ALGORITHMS USED</vt:lpstr>
      <vt:lpstr>ACCURACY OF ML ALGORITHMS</vt:lpstr>
      <vt:lpstr>FINDING ALGORITHM WITH HIGH ACCURACY</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GrowSmart</dc:title>
  <dc:creator>Sai mohit</dc:creator>
  <cp:lastModifiedBy>Sai mohit</cp:lastModifiedBy>
  <cp:revision>9</cp:revision>
  <dcterms:created xsi:type="dcterms:W3CDTF">2023-02-24T05:04:58Z</dcterms:created>
  <dcterms:modified xsi:type="dcterms:W3CDTF">2023-04-05T12:00:01Z</dcterms:modified>
</cp:coreProperties>
</file>