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4/15/2018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4/15/2018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4/15/2018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4/15/2018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4/15/2018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4/15/2018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jpe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34946-1EBC-4CB2-971C-59BDB69ACC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0015" y="1060173"/>
            <a:ext cx="7315200" cy="2252869"/>
          </a:xfrm>
        </p:spPr>
        <p:txBody>
          <a:bodyPr>
            <a:normAutofit fontScale="90000"/>
          </a:bodyPr>
          <a:lstStyle/>
          <a:p>
            <a:pPr algn="just"/>
            <a:b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Opioid Overdose Predictive Model</a:t>
            </a:r>
            <a:b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b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MachineBreakers</a:t>
            </a:r>
            <a:b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788062-FF09-489D-A26D-493D1A2148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15" y="3429001"/>
            <a:ext cx="7315200" cy="2155646"/>
          </a:xfrm>
        </p:spPr>
        <p:txBody>
          <a:bodyPr>
            <a:normAutofit/>
          </a:bodyPr>
          <a:lstStyle/>
          <a:p>
            <a:pPr lvl="0" algn="ctr"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Santosh Yadav Jada</a:t>
            </a:r>
          </a:p>
          <a:p>
            <a:pPr lvl="0" algn="ctr"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Aditya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Soman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Paras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Maharjan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Sai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Mohith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Reddy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Chagamreddy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574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A08BE-02B5-41BB-AEB9-23FB9D5FA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Features</a:t>
            </a:r>
          </a:p>
        </p:txBody>
      </p:sp>
      <p:pic>
        <p:nvPicPr>
          <p:cNvPr id="1026" name="Picture 2" descr="Image result for dataset">
            <a:extLst>
              <a:ext uri="{FF2B5EF4-FFF2-40B4-BE49-F238E27FC236}">
                <a16:creationId xmlns:a16="http://schemas.microsoft.com/office/drawing/2014/main" id="{37E876B3-AB47-49AD-8ACC-71D662EB487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5398" y="99573"/>
            <a:ext cx="3840479" cy="3009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opioid overdose">
            <a:extLst>
              <a:ext uri="{FF2B5EF4-FFF2-40B4-BE49-F238E27FC236}">
                <a16:creationId xmlns:a16="http://schemas.microsoft.com/office/drawing/2014/main" id="{C535A61A-B806-48BB-9881-4419010EF3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266003"/>
            <a:ext cx="3943350" cy="267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E5E4B7A-E8C2-4C1F-9448-20EF92591257}"/>
              </a:ext>
            </a:extLst>
          </p:cNvPr>
          <p:cNvSpPr txBox="1"/>
          <p:nvPr/>
        </p:nvSpPr>
        <p:spPr>
          <a:xfrm>
            <a:off x="4248443" y="3429000"/>
            <a:ext cx="746730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of data using R-studio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Prediction of Opioid Overdose till 2021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Integration of different web technologies to create a website for the information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mining using Twitter API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of different predictive models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 of data.</a:t>
            </a:r>
          </a:p>
        </p:txBody>
      </p:sp>
    </p:spTree>
    <p:extLst>
      <p:ext uri="{BB962C8B-B14F-4D97-AF65-F5344CB8AC3E}">
        <p14:creationId xmlns:p14="http://schemas.microsoft.com/office/powerpoint/2010/main" val="1304829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D6CF8-5FD5-4DDE-892A-133CDF53C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Technologies &amp; Tools</a:t>
            </a:r>
          </a:p>
        </p:txBody>
      </p:sp>
      <p:pic>
        <p:nvPicPr>
          <p:cNvPr id="2050" name="Picture 2" descr="Related image">
            <a:extLst>
              <a:ext uri="{FF2B5EF4-FFF2-40B4-BE49-F238E27FC236}">
                <a16:creationId xmlns:a16="http://schemas.microsoft.com/office/drawing/2014/main" id="{8C9F9844-099A-4857-B591-827B453FA1F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3128" y="422030"/>
            <a:ext cx="1056268" cy="1014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tableau">
            <a:extLst>
              <a:ext uri="{FF2B5EF4-FFF2-40B4-BE49-F238E27FC236}">
                <a16:creationId xmlns:a16="http://schemas.microsoft.com/office/drawing/2014/main" id="{BBA31872-1520-4E7E-93FA-3910E0EAEB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8027" y="576657"/>
            <a:ext cx="2886505" cy="1674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mage result for excel">
            <a:extLst>
              <a:ext uri="{FF2B5EF4-FFF2-40B4-BE49-F238E27FC236}">
                <a16:creationId xmlns:a16="http://schemas.microsoft.com/office/drawing/2014/main" id="{6B246658-E263-47C7-8F99-BA0AF85E42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3319" y="4461061"/>
            <a:ext cx="2819515" cy="1608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Image result for R">
            <a:extLst>
              <a:ext uri="{FF2B5EF4-FFF2-40B4-BE49-F238E27FC236}">
                <a16:creationId xmlns:a16="http://schemas.microsoft.com/office/drawing/2014/main" id="{76DB42F1-5E72-4017-8C1D-78B16A2558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1601" y="364198"/>
            <a:ext cx="2708408" cy="2099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10" descr="Image result for google maps api">
            <a:extLst>
              <a:ext uri="{FF2B5EF4-FFF2-40B4-BE49-F238E27FC236}">
                <a16:creationId xmlns:a16="http://schemas.microsoft.com/office/drawing/2014/main" id="{3E5E48EF-E66D-4814-B39F-6D505099360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12" descr="Image result for google maps api">
            <a:extLst>
              <a:ext uri="{FF2B5EF4-FFF2-40B4-BE49-F238E27FC236}">
                <a16:creationId xmlns:a16="http://schemas.microsoft.com/office/drawing/2014/main" id="{83DD2645-FD7C-4218-9B20-3F60A848A86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14" descr="Image result for google maps api">
            <a:extLst>
              <a:ext uri="{FF2B5EF4-FFF2-40B4-BE49-F238E27FC236}">
                <a16:creationId xmlns:a16="http://schemas.microsoft.com/office/drawing/2014/main" id="{03FFBF68-9FF2-44E4-B585-DB730C8B60E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16" descr="Image result for google maps api">
            <a:extLst>
              <a:ext uri="{FF2B5EF4-FFF2-40B4-BE49-F238E27FC236}">
                <a16:creationId xmlns:a16="http://schemas.microsoft.com/office/drawing/2014/main" id="{F8082E66-2441-4A8E-9B1D-B622563A589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400800" y="37338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66" name="Picture 18" descr="Image result for google maps api">
            <a:extLst>
              <a:ext uri="{FF2B5EF4-FFF2-40B4-BE49-F238E27FC236}">
                <a16:creationId xmlns:a16="http://schemas.microsoft.com/office/drawing/2014/main" id="{9C8082E4-3423-4A63-9E16-638B7C44E2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4397908"/>
            <a:ext cx="3166446" cy="1781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" name="Picture 20" descr="Image result for twitter api">
            <a:extLst>
              <a:ext uri="{FF2B5EF4-FFF2-40B4-BE49-F238E27FC236}">
                <a16:creationId xmlns:a16="http://schemas.microsoft.com/office/drawing/2014/main" id="{1039DDA1-5FB9-46C3-8FEB-24C25D8106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3446" y="4274034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0" name="Picture 22" descr="Image result for css and html and javascript">
            <a:extLst>
              <a:ext uri="{FF2B5EF4-FFF2-40B4-BE49-F238E27FC236}">
                <a16:creationId xmlns:a16="http://schemas.microsoft.com/office/drawing/2014/main" id="{ECCEAACC-19AB-4E5E-8AAE-827682EBEC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871"/>
            <a:ext cx="5022166" cy="2294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2" name="Picture 24" descr="Image result for predictive model icon">
            <a:extLst>
              <a:ext uri="{FF2B5EF4-FFF2-40B4-BE49-F238E27FC236}">
                <a16:creationId xmlns:a16="http://schemas.microsoft.com/office/drawing/2014/main" id="{7577C16B-C980-490C-9A16-27543DFAA6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3128" y="2569602"/>
            <a:ext cx="3512236" cy="1724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4" name="Picture 26" descr="Image result for tidyverse">
            <a:extLst>
              <a:ext uri="{FF2B5EF4-FFF2-40B4-BE49-F238E27FC236}">
                <a16:creationId xmlns:a16="http://schemas.microsoft.com/office/drawing/2014/main" id="{A10443E7-2178-4878-830D-138B0166BB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3944" y="2374704"/>
            <a:ext cx="2101176" cy="2435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2475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3AA0D-23D5-4EB7-B473-DF22F163B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Interface</a:t>
            </a:r>
          </a:p>
        </p:txBody>
      </p:sp>
      <p:pic>
        <p:nvPicPr>
          <p:cNvPr id="5" name="Content Placeholder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1E12DDA3-B676-4B58-851D-AB36BC4AF9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40602" y="140678"/>
            <a:ext cx="7315200" cy="3288322"/>
          </a:xfrm>
        </p:spPr>
      </p:pic>
      <p:pic>
        <p:nvPicPr>
          <p:cNvPr id="7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C2661A0B-56BE-4FE9-9604-58F03D1A72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8443" y="3470910"/>
            <a:ext cx="6499273" cy="3387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667694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37</TotalTime>
  <Words>55</Words>
  <Application>Microsoft Office PowerPoint</Application>
  <PresentationFormat>Widescreen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Corbel</vt:lpstr>
      <vt:lpstr>Times New Roman</vt:lpstr>
      <vt:lpstr>Wingdings</vt:lpstr>
      <vt:lpstr>Wingdings 2</vt:lpstr>
      <vt:lpstr>Frame</vt:lpstr>
      <vt:lpstr>          Opioid Overdose Predictive Model by  MachineBreakers </vt:lpstr>
      <vt:lpstr>Key Features</vt:lpstr>
      <vt:lpstr>Technologies &amp; Tools</vt:lpstr>
      <vt:lpstr>User Interface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Opioid Overdose Predictive Model</dc:title>
  <dc:creator>Santosh Yadav Jada</dc:creator>
  <cp:lastModifiedBy>Santosh Yadav Jada</cp:lastModifiedBy>
  <cp:revision>10</cp:revision>
  <dcterms:created xsi:type="dcterms:W3CDTF">2018-04-15T23:44:20Z</dcterms:created>
  <dcterms:modified xsi:type="dcterms:W3CDTF">2018-04-16T00:22:12Z</dcterms:modified>
</cp:coreProperties>
</file>