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37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38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1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5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5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6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2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NagaAnirudh13/Steganography-INTERNSHIP.gi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3429000"/>
            <a:ext cx="9144000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THANGA SAI NAGA ANIRUDH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THANGA SAI NAGA ANIRUDH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Vellore Institute of Technology Department :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Btech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CSE (Specialization in AI &amp; ML)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374955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/>
              <a:t>Advanced Encryption Techniques </a:t>
            </a:r>
            <a:r>
              <a:rPr lang="en-US" dirty="0"/>
              <a:t>– Integrating more sophisticated encryption algorithms like AES or RSA for added security in message encoding and decoding.</a:t>
            </a:r>
          </a:p>
          <a:p>
            <a:pPr marL="305435" indent="-305435"/>
            <a:r>
              <a:rPr lang="en-US" sz="2000" b="1" dirty="0"/>
              <a:t>Steganography in Video </a:t>
            </a:r>
            <a:r>
              <a:rPr lang="en-US" dirty="0"/>
              <a:t>– Expanding the project to embed messages in video files, providing an even more discreet medium for secure communication.</a:t>
            </a:r>
          </a:p>
          <a:p>
            <a:pPr marL="305435" indent="-305435"/>
            <a:r>
              <a:rPr lang="en-US" sz="2000" b="1" dirty="0"/>
              <a:t>Mobile Application </a:t>
            </a:r>
            <a:r>
              <a:rPr lang="en-US" dirty="0"/>
              <a:t>– Developing a mobile version of the tool for Android or iOS to allow users to easily perform steganography directly from their smartphones.</a:t>
            </a:r>
          </a:p>
          <a:p>
            <a:pPr marL="305435" indent="-305435"/>
            <a:r>
              <a:rPr lang="en-US" sz="2000" b="1" dirty="0"/>
              <a:t>File Type Support </a:t>
            </a:r>
            <a:r>
              <a:rPr lang="en-US" dirty="0"/>
              <a:t>– Enhancing the tool to support a wider range of file formats, such as PNG, BMP, or TIFF, for greater flexibility.</a:t>
            </a:r>
          </a:p>
          <a:p>
            <a:pPr marL="305435" indent="-305435"/>
            <a:r>
              <a:rPr lang="en-US" sz="2000" b="1" dirty="0"/>
              <a:t>Watermarking Integration </a:t>
            </a:r>
            <a:r>
              <a:rPr lang="en-US" dirty="0"/>
              <a:t>– Incorporating digital watermarking techniques for both image security and copyright protection in sensitive content.</a:t>
            </a:r>
          </a:p>
          <a:p>
            <a:pPr marL="305435" indent="-305435"/>
            <a:r>
              <a:rPr lang="en-US" sz="2000" b="1" dirty="0"/>
              <a:t>Real-time Messaging </a:t>
            </a:r>
            <a:r>
              <a:rPr lang="en-US" dirty="0"/>
              <a:t>– Allowing real-time encryption and decryption of messages exchanged through live video or streaming platforms.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1"/>
            <a:ext cx="11029615" cy="4918213"/>
          </a:xfrm>
        </p:spPr>
        <p:txBody>
          <a:bodyPr>
            <a:normAutofit/>
          </a:bodyPr>
          <a:lstStyle/>
          <a:p>
            <a:r>
              <a:rPr lang="en-US" sz="2400" b="1" dirty="0"/>
              <a:t>Develop a Python-based Image Steganography application using OpenCV to securely hide and retrieve text messages within images.</a:t>
            </a:r>
            <a:endParaRPr lang="en-US" sz="2400" dirty="0"/>
          </a:p>
          <a:p>
            <a:r>
              <a:rPr lang="en-US" sz="2400" dirty="0"/>
              <a:t>The program should allow users to </a:t>
            </a:r>
            <a:r>
              <a:rPr lang="en-US" sz="2400" b="1" dirty="0"/>
              <a:t>select an image</a:t>
            </a:r>
            <a:r>
              <a:rPr lang="en-US" sz="2400" dirty="0"/>
              <a:t>, </a:t>
            </a:r>
            <a:r>
              <a:rPr lang="en-US" sz="2400" b="1" dirty="0"/>
              <a:t>encrypt a secret message</a:t>
            </a:r>
            <a:r>
              <a:rPr lang="en-US" sz="2400" dirty="0"/>
              <a:t> within the image using pixel manipulation, and </a:t>
            </a:r>
            <a:r>
              <a:rPr lang="en-US" sz="2400" b="1" dirty="0"/>
              <a:t>save the modified image</a:t>
            </a:r>
            <a:r>
              <a:rPr lang="en-US" sz="2400" dirty="0"/>
              <a:t>.</a:t>
            </a:r>
          </a:p>
          <a:p>
            <a:r>
              <a:rPr lang="en-US" sz="2400" dirty="0"/>
              <a:t>It should also enable </a:t>
            </a:r>
            <a:r>
              <a:rPr lang="en-US" sz="2400" b="1" dirty="0"/>
              <a:t>decryption</a:t>
            </a:r>
            <a:r>
              <a:rPr lang="en-US" sz="2400" dirty="0"/>
              <a:t> by extracting the hidden message upon entering the correct passcode.</a:t>
            </a:r>
          </a:p>
          <a:p>
            <a:r>
              <a:rPr lang="en-US" sz="2400" dirty="0"/>
              <a:t>The system must ensure </a:t>
            </a:r>
            <a:r>
              <a:rPr lang="en-US" sz="2400" b="1" dirty="0"/>
              <a:t>data integrity, user-friendly interaction, and secure access</a:t>
            </a:r>
            <a:r>
              <a:rPr lang="en-US" sz="2400" dirty="0"/>
              <a:t> to hidden messages.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38" y="1468379"/>
            <a:ext cx="11597929" cy="4616736"/>
          </a:xfrm>
        </p:spPr>
        <p:txBody>
          <a:bodyPr vert="horz" lIns="91440" tIns="45720" rIns="91440" bIns="45720" numCol="2" rtlCol="0" anchor="ctr">
            <a:noAutofit/>
          </a:bodyPr>
          <a:lstStyle/>
          <a:p>
            <a:r>
              <a:rPr lang="en-IN" sz="2000" b="1" dirty="0"/>
              <a:t>Programming Language:</a:t>
            </a:r>
          </a:p>
          <a:p>
            <a:r>
              <a:rPr lang="en-IN" sz="2000" b="1" dirty="0"/>
              <a:t>Python</a:t>
            </a:r>
            <a:r>
              <a:rPr lang="en-IN" sz="2000" dirty="0"/>
              <a:t> (for scripting and image processing)</a:t>
            </a:r>
          </a:p>
          <a:p>
            <a:r>
              <a:rPr lang="en-IN" sz="2000" b="1" dirty="0"/>
              <a:t>Libraries &amp; APIs:</a:t>
            </a:r>
          </a:p>
          <a:p>
            <a:r>
              <a:rPr lang="en-IN" sz="2000" b="1" dirty="0"/>
              <a:t>OpenCV</a:t>
            </a:r>
            <a:r>
              <a:rPr lang="en-IN" sz="2000" dirty="0"/>
              <a:t> – For image processing and pixel manipulation</a:t>
            </a:r>
          </a:p>
          <a:p>
            <a:r>
              <a:rPr lang="en-IN" sz="2000" b="1" dirty="0"/>
              <a:t>OS Module</a:t>
            </a:r>
            <a:r>
              <a:rPr lang="en-IN" sz="2000" dirty="0"/>
              <a:t> – For handling file operations and opening images</a:t>
            </a:r>
          </a:p>
          <a:p>
            <a:r>
              <a:rPr lang="en-IN" sz="2000" b="1" dirty="0"/>
              <a:t>Platform Compatibility:</a:t>
            </a:r>
          </a:p>
          <a:p>
            <a:r>
              <a:rPr lang="en-IN" sz="2000" b="1" dirty="0"/>
              <a:t>Operating System:</a:t>
            </a:r>
            <a:r>
              <a:rPr lang="en-IN" sz="2000" dirty="0"/>
              <a:t> Windows, macOS, Linux</a:t>
            </a:r>
          </a:p>
          <a:p>
            <a:r>
              <a:rPr lang="en-IN" sz="2000" b="1" dirty="0"/>
              <a:t>Python Version:</a:t>
            </a:r>
            <a:r>
              <a:rPr lang="en-IN" sz="2000" dirty="0"/>
              <a:t> Python 3.x</a:t>
            </a:r>
          </a:p>
          <a:p>
            <a:r>
              <a:rPr lang="en-IN" sz="2000" b="1" dirty="0"/>
              <a:t>Development Environment:</a:t>
            </a:r>
            <a:r>
              <a:rPr lang="en-IN" sz="2000" dirty="0"/>
              <a:t> </a:t>
            </a:r>
            <a:r>
              <a:rPr lang="en-IN" sz="2000" dirty="0" err="1"/>
              <a:t>Jupyter</a:t>
            </a:r>
            <a:r>
              <a:rPr lang="en-IN" sz="2000" dirty="0"/>
              <a:t> Notebook, VS Code, or any Python IDE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168303-A02D-70BD-76CA-18845B39F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7133" y="1906214"/>
            <a:ext cx="1126367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Python-Based Image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Unlike GUI-based Java projects, this implementation uses a Python script with OpenCV for direct pixel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&amp; Lightweight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No need for complex GUI frameworks; command-line interaction makes it easy to run on any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Encoding Mechanism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RGB pixel manipulation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messages securely without noticeable image distortion.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that only authorized users can extract the hidden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Runs on Windows, macOS, and Linux without requiring additional dependencies.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8727639-1C1B-94BD-28DD-5EACADAB50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2550" y="1830570"/>
            <a:ext cx="1183494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 &amp; Researchers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Studying data hiding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Securely transmitting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Educators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about cryptography and steganography.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Experts &amp; Law Enforcement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Detecting hidden messages 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Privacy-Conscious Users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Hiding messages without traditional encryption.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&amp; Intelligence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covert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65EECEAD-EA77-FAC4-E10E-804D89016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6113" b="36194"/>
          <a:stretch/>
        </p:blipFill>
        <p:spPr>
          <a:xfrm>
            <a:off x="404980" y="1232453"/>
            <a:ext cx="5597887" cy="1180548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0339518-94FC-957F-6E3B-F97B8CBDEA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3899" b="6863"/>
          <a:stretch/>
        </p:blipFill>
        <p:spPr>
          <a:xfrm>
            <a:off x="8144935" y="778356"/>
            <a:ext cx="3555998" cy="401377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2B979FF-928B-D0BC-60D2-C353D006B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80" y="2585323"/>
            <a:ext cx="3997687" cy="221178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3A4F65A-F12D-6AD0-CA62-0B157FDD29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" r="7936" b="27985"/>
          <a:stretch/>
        </p:blipFill>
        <p:spPr>
          <a:xfrm>
            <a:off x="404980" y="4792133"/>
            <a:ext cx="7716140" cy="193914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6A50D20-79C8-9795-AAEF-4081E019E708}"/>
              </a:ext>
            </a:extLst>
          </p:cNvPr>
          <p:cNvSpPr txBox="1"/>
          <p:nvPr/>
        </p:nvSpPr>
        <p:spPr>
          <a:xfrm>
            <a:off x="4402667" y="3319396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&lt;--OUTPUT IMAGE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213F72-4DD8-055A-0C7D-07749B84D454}"/>
              </a:ext>
            </a:extLst>
          </p:cNvPr>
          <p:cNvSpPr txBox="1"/>
          <p:nvPr/>
        </p:nvSpPr>
        <p:spPr>
          <a:xfrm>
            <a:off x="8081327" y="5971178"/>
            <a:ext cx="25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&lt;--DECRYPTION RESULT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E51225-6DC5-5E8C-BD4A-9AF0780C902C}"/>
              </a:ext>
            </a:extLst>
          </p:cNvPr>
          <p:cNvSpPr txBox="1"/>
          <p:nvPr/>
        </p:nvSpPr>
        <p:spPr>
          <a:xfrm>
            <a:off x="6002867" y="1721926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&lt;--SECRET MESSG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5668A0-A319-9756-B8F0-7D1E218E5434}"/>
              </a:ext>
            </a:extLst>
          </p:cNvPr>
          <p:cNvSpPr txBox="1"/>
          <p:nvPr/>
        </p:nvSpPr>
        <p:spPr>
          <a:xfrm>
            <a:off x="6658927" y="4055765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MAIN CODE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800" dirty="0"/>
              <a:t>This project demonstrates the use of Python and OpenCV for image steganography, allowing secure message hiding and retrieval.</a:t>
            </a:r>
            <a:br>
              <a:rPr lang="en-US" sz="2800" dirty="0"/>
            </a:br>
            <a:r>
              <a:rPr lang="en-US" sz="2800" dirty="0"/>
              <a:t>With a lightweight and efficient encoding method, it provides a robust solution for secure communication.</a:t>
            </a:r>
            <a:br>
              <a:rPr lang="en-US" sz="2800" dirty="0"/>
            </a:br>
            <a:r>
              <a:rPr lang="en-US" sz="2800" dirty="0"/>
              <a:t>Whether for cybersecurity professionals, military use, or privacy-conscious users, this tool ensures sensitive information remains protected.</a:t>
            </a:r>
          </a:p>
          <a:p>
            <a:pPr marL="0" indent="0">
              <a:buNone/>
            </a:pP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F9F897-E995-0AFE-248D-AF202176E853}"/>
                  </a:ext>
                </a:extLst>
              </p14:cNvPr>
              <p14:cNvContentPartPr/>
              <p14:nvPr/>
            </p14:nvContentPartPr>
            <p14:xfrm>
              <a:off x="5845697" y="3635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F9F897-E995-0AFE-248D-AF202176E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9577" y="36294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195C94-8B2C-355B-B425-7BCF59F0D529}"/>
                  </a:ext>
                </a:extLst>
              </p14:cNvPr>
              <p14:cNvContentPartPr/>
              <p14:nvPr/>
            </p14:nvContentPartPr>
            <p14:xfrm>
              <a:off x="6585497" y="36466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195C94-8B2C-355B-B425-7BCF59F0D5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9377" y="36405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D74CE1-6BE6-FAE4-4363-A202EB455E3D}"/>
                  </a:ext>
                </a:extLst>
              </p14:cNvPr>
              <p14:cNvContentPartPr/>
              <p14:nvPr/>
            </p14:nvContentPartPr>
            <p14:xfrm>
              <a:off x="7118657" y="353804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D74CE1-6BE6-FAE4-4363-A202EB455E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2537" y="3531926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0364513-52FE-8B11-9667-4F7B5FB0CC63}"/>
              </a:ext>
            </a:extLst>
          </p:cNvPr>
          <p:cNvGrpSpPr/>
          <p:nvPr/>
        </p:nvGrpSpPr>
        <p:grpSpPr>
          <a:xfrm>
            <a:off x="1371257" y="3994526"/>
            <a:ext cx="360" cy="360"/>
            <a:chOff x="1371257" y="3994526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99C913F-263B-EC0E-4F86-E8E58A892874}"/>
                    </a:ext>
                  </a:extLst>
                </p14:cNvPr>
                <p14:cNvContentPartPr/>
                <p14:nvPr/>
              </p14:nvContentPartPr>
              <p14:xfrm>
                <a:off x="1371257" y="3994526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99C913F-263B-EC0E-4F86-E8E58A8928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137" y="398840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AB213A6-BB62-2518-998F-D89671BEEF18}"/>
                    </a:ext>
                  </a:extLst>
                </p14:cNvPr>
                <p14:cNvContentPartPr/>
                <p14:nvPr/>
              </p14:nvContentPartPr>
              <p14:xfrm>
                <a:off x="1371257" y="3994526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AB213A6-BB62-2518-998F-D89671BEEF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137" y="398840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671DD3-1E84-A143-3CE9-5B3A3C8C5966}"/>
                    </a:ext>
                  </a:extLst>
                </p14:cNvPr>
                <p14:cNvContentPartPr/>
                <p14:nvPr/>
              </p14:nvContentPartPr>
              <p14:xfrm>
                <a:off x="1371257" y="3994526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671DD3-1E84-A143-3CE9-5B3A3C8C59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137" y="398840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8D87B7-7A31-45D6-9AF1-02F9C1263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9239" b="20245"/>
          <a:stretch/>
        </p:blipFill>
        <p:spPr>
          <a:xfrm>
            <a:off x="4142046" y="2588683"/>
            <a:ext cx="7468762" cy="37274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4CD516-C6E3-B7F2-55C4-1E0EDA5794EB}"/>
              </a:ext>
            </a:extLst>
          </p:cNvPr>
          <p:cNvSpPr txBox="1"/>
          <p:nvPr/>
        </p:nvSpPr>
        <p:spPr>
          <a:xfrm>
            <a:off x="931333" y="1744133"/>
            <a:ext cx="706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https://github.com/SaiNagaAnirudh13/Steganography-INTERNSHIP.git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e6a634-0652-4942-bace-803f2c83809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4F47DEF4333E45A4FEF83C10773BF2" ma:contentTypeVersion="17" ma:contentTypeDescription="Create a new document." ma:contentTypeScope="" ma:versionID="170e7c4b0ee92682c75f8b5cc173f098">
  <xsd:schema xmlns:xsd="http://www.w3.org/2001/XMLSchema" xmlns:xs="http://www.w3.org/2001/XMLSchema" xmlns:p="http://schemas.microsoft.com/office/2006/metadata/properties" xmlns:ns3="81e6a634-0652-4942-bace-803f2c838095" xmlns:ns4="c77d09f9-d3e6-41eb-8837-d79c17428db7" targetNamespace="http://schemas.microsoft.com/office/2006/metadata/properties" ma:root="true" ma:fieldsID="11cb12897661d03ed511174920bdb052" ns3:_="" ns4:_="">
    <xsd:import namespace="81e6a634-0652-4942-bace-803f2c838095"/>
    <xsd:import namespace="c77d09f9-d3e6-41eb-8837-d79c17428d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6a634-0652-4942-bace-803f2c838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d09f9-d3e6-41eb-8837-d79c17428db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c77d09f9-d3e6-41eb-8837-d79c17428db7"/>
    <ds:schemaRef ds:uri="81e6a634-0652-4942-bace-803f2c83809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C477862-5B19-44A1-9BC6-4810DC3AE2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e6a634-0652-4942-bace-803f2c838095"/>
    <ds:schemaRef ds:uri="c77d09f9-d3e6-41eb-8837-d79c17428d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167</TotalTime>
  <Words>588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Thanga Sai Naga Anirudh</cp:lastModifiedBy>
  <cp:revision>30</cp:revision>
  <dcterms:created xsi:type="dcterms:W3CDTF">2021-05-26T16:50:10Z</dcterms:created>
  <dcterms:modified xsi:type="dcterms:W3CDTF">2025-02-21T11:17:51Z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0x0101009A4F47DEF4333E45A4FEF83C10773BF2</vt:lpwstr>
  </property>
</Properties>
</file>