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8c038b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8c038b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8c038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8c038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3714cdf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3714cdf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98c038b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98c038b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8c038b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98c038b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8c038b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8c038b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98c038b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98c038b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45375"/>
            <a:ext cx="85206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/>
              <a:t>.</a:t>
            </a:r>
            <a:endParaRPr sz="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/>
              <a:t>.</a:t>
            </a:r>
            <a:endParaRPr sz="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53775" y="20415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Different </a:t>
            </a:r>
            <a:r>
              <a:rPr lang="en">
                <a:highlight>
                  <a:schemeClr val="lt1"/>
                </a:highlight>
              </a:rPr>
              <a:t>scenarios 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We might face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74800" y="386650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VALIDATING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Victim approaching to the police  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9475" y="2307750"/>
            <a:ext cx="8520600" cy="20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After approaching to the police. Poice need to check the information </a:t>
            </a:r>
            <a:r>
              <a:rPr lang="en" sz="1700">
                <a:solidFill>
                  <a:srgbClr val="000000"/>
                </a:solidFill>
              </a:rPr>
              <a:t>delivered</a:t>
            </a:r>
            <a:r>
              <a:rPr lang="en" sz="1700">
                <a:solidFill>
                  <a:srgbClr val="000000"/>
                </a:solidFill>
              </a:rPr>
              <a:t> my the victim after the occurance of incident will be analysed and looked out thoroughly  for deciding whether it is valid or not.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95250" y="0"/>
            <a:ext cx="8520600" cy="10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Generating APK file  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95250" y="1233975"/>
            <a:ext cx="85206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</a:rPr>
              <a:t>We have to build the APK file into the victim machine inorder to that we first enable the associate features like camera,mic,call logs etc., and we will bind.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00175"/>
            <a:ext cx="8839200" cy="19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93400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solidFill>
                  <a:schemeClr val="accent6"/>
                </a:solidFill>
              </a:rPr>
              <a:t>                            </a:t>
            </a:r>
            <a:r>
              <a:rPr b="1" lang="en" sz="2620">
                <a:solidFill>
                  <a:schemeClr val="accent6"/>
                </a:solidFill>
              </a:rPr>
              <a:t> INJECTING APK FILE</a:t>
            </a:r>
            <a:r>
              <a:rPr lang="en" sz="2620">
                <a:solidFill>
                  <a:schemeClr val="accent6"/>
                </a:solidFill>
              </a:rPr>
              <a:t> </a:t>
            </a:r>
            <a:endParaRPr sz="2620">
              <a:solidFill>
                <a:schemeClr val="accent6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88525"/>
            <a:ext cx="8856600" cy="1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After creating it. The apk file will be generated in the path that showed in the previous slide.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With the help of the path</a:t>
            </a:r>
            <a:r>
              <a:rPr lang="en">
                <a:solidFill>
                  <a:schemeClr val="lt1"/>
                </a:solidFill>
              </a:rPr>
              <a:t> we will i</a:t>
            </a:r>
            <a:r>
              <a:rPr lang="en">
                <a:solidFill>
                  <a:schemeClr val="lt1"/>
                </a:solidFill>
              </a:rPr>
              <a:t>nstall apk file into victim device to get access from that device.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47825"/>
            <a:ext cx="7584149" cy="13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                </a:t>
            </a:r>
            <a:r>
              <a:rPr b="1" lang="en" u="sng">
                <a:solidFill>
                  <a:srgbClr val="0000FF"/>
                </a:solidFill>
                <a:highlight>
                  <a:srgbClr val="00FF00"/>
                </a:highlight>
              </a:rPr>
              <a:t>TRAITOR</a:t>
            </a:r>
            <a:r>
              <a:rPr lang="en" u="sng">
                <a:solidFill>
                  <a:srgbClr val="0000FF"/>
                </a:solidFill>
                <a:highlight>
                  <a:srgbClr val="00FF00"/>
                </a:highlight>
              </a:rPr>
              <a:t> -  POLICE</a:t>
            </a:r>
            <a:endParaRPr u="sng">
              <a:solidFill>
                <a:srgbClr val="0000FF"/>
              </a:solidFill>
              <a:highlight>
                <a:srgbClr val="00FF00"/>
              </a:highlight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Chance that police may be combined in the crime.  </a:t>
            </a:r>
            <a:endParaRPr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If so then the accessing of the device that may lead to another </a:t>
            </a:r>
            <a:r>
              <a:rPr lang="en">
                <a:solidFill>
                  <a:srgbClr val="FFFF00"/>
                </a:solidFill>
              </a:rPr>
              <a:t>consequences.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→ </a:t>
            </a:r>
            <a:r>
              <a:rPr lang="en">
                <a:solidFill>
                  <a:schemeClr val="dk1"/>
                </a:solidFill>
                <a:highlight>
                  <a:srgbClr val="D0E0E3"/>
                </a:highlight>
              </a:rPr>
              <a:t>For that we have to clear the RAM and enable the security features in the device.</a:t>
            </a:r>
            <a:endParaRPr>
              <a:solidFill>
                <a:schemeClr val="dk1"/>
              </a:solidFill>
              <a:highlight>
                <a:srgbClr val="D0E0E3"/>
              </a:highlight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OF OTHER VERSUS THIS AHYMTH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Evidences</a:t>
            </a:r>
            <a:r>
              <a:rPr lang="en"/>
              <a:t> - By enabling Camera option we can see what the actual situation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Rescue Faster</a:t>
            </a:r>
            <a:r>
              <a:rPr lang="en"/>
              <a:t> - Location tracking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Recording - </a:t>
            </a:r>
            <a:r>
              <a:rPr lang="en"/>
              <a:t>We can save the </a:t>
            </a:r>
            <a:r>
              <a:rPr lang="en"/>
              <a:t>conversation</a:t>
            </a:r>
            <a:r>
              <a:rPr lang="en"/>
              <a:t> by recording</a:t>
            </a:r>
            <a:r>
              <a:rPr b="1" lang="en"/>
              <a:t>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