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f0a29e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f0a29e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6f0a29e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6f0a29e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6f0a29e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6f0a29e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6f0a29e8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6f0a29e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24500"/>
            <a:ext cx="8520600" cy="20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Python &amp; Node. js</a:t>
            </a:r>
            <a:endParaRPr sz="630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65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In CyberSecurity</a:t>
            </a:r>
            <a:endParaRPr sz="380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95875" y="644850"/>
            <a:ext cx="72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latin typeface="Impact"/>
                <a:ea typeface="Impact"/>
                <a:cs typeface="Impact"/>
                <a:sym typeface="Impact"/>
              </a:rPr>
              <a:t>Role of Programming Languages </a:t>
            </a:r>
            <a:endParaRPr sz="37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95875" y="1531150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Secure Application Development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Network Security and Analysis 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Cryptography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Malware Analysis and Reverse Engineering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security Testing and Penetration Testing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Log Analysis and Security Monitoring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Machine Learning and AI for Security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668550" y="4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Why </a:t>
            </a:r>
            <a:r>
              <a:rPr b="1" lang="en" sz="2820"/>
              <a:t>Python in CyberSecurity ?</a:t>
            </a:r>
            <a:endParaRPr b="1"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098725" y="1245375"/>
            <a:ext cx="7416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Automation and Scripting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Rapid Prototyping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Extensive Library Ecosystem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Cross-platform Compatibility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Integration with Existing 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Security Tools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Analysis and Visualization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Supportive Community and Resources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48575" y="36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FFFFFF"/>
                </a:solidFill>
              </a:rPr>
              <a:t>Why Node.js ?</a:t>
            </a:r>
            <a:endParaRPr b="1" sz="3020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79975" y="118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❏"/>
            </a:pPr>
            <a:r>
              <a:rPr lang="en" sz="2400">
                <a:solidFill>
                  <a:srgbClr val="FFFF00"/>
                </a:solidFill>
              </a:rPr>
              <a:t>Efficient Web Application Security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❏"/>
            </a:pPr>
            <a:r>
              <a:rPr lang="en" sz="2400">
                <a:solidFill>
                  <a:srgbClr val="FFFF00"/>
                </a:solidFill>
              </a:rPr>
              <a:t>JavaScript on Both Front-End and Back-End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❏"/>
            </a:pPr>
            <a:r>
              <a:rPr lang="en" sz="2400">
                <a:solidFill>
                  <a:srgbClr val="FFFF00"/>
                </a:solidFill>
              </a:rPr>
              <a:t>Security Automation and Tooling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❏"/>
            </a:pPr>
            <a:r>
              <a:rPr lang="en" sz="2400">
                <a:solidFill>
                  <a:srgbClr val="FFFF00"/>
                </a:solidFill>
              </a:rPr>
              <a:t>Threat Intelligence and Data Analysis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❏"/>
            </a:pPr>
            <a:r>
              <a:rPr lang="en" sz="2400">
                <a:solidFill>
                  <a:srgbClr val="FFFF00"/>
                </a:solidFill>
              </a:rPr>
              <a:t>Scalability and Performance: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