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0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29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81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3C3F92-A6AE-410F-8991-EEF954719AA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D40BA3-E4FB-4B5C-AAFD-C6D66FCE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7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4822-BED9-A3CD-6090-2043BB97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A552-47D4-A6DE-3527-2D9DAE240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62CCF9-F182-E0BE-3786-8536C49F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8" y="1384550"/>
            <a:ext cx="5276972" cy="40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2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6D63-41E9-8ED3-0705-503AF173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65" y="1375508"/>
            <a:ext cx="8534400" cy="6166338"/>
          </a:xfrm>
        </p:spPr>
        <p:txBody>
          <a:bodyPr>
            <a:normAutofit fontScale="90000"/>
          </a:bodyPr>
          <a:lstStyle/>
          <a:p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SCAPY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PyCrypto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Paramiko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Nmap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PyAutoGUI</a:t>
            </a:r>
            <a:b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Tornado</a:t>
            </a: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6ACC-E31B-DAE5-22FD-577F46A5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3" y="271585"/>
            <a:ext cx="10280773" cy="110392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Used for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1527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381-6C18-558E-2935-14C51F4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874" y="2045678"/>
            <a:ext cx="8460520" cy="2508737"/>
          </a:xfrm>
        </p:spPr>
        <p:txBody>
          <a:bodyPr>
            <a:noAutofit/>
          </a:bodyPr>
          <a:lstStyle/>
          <a:p>
            <a:r>
              <a:rPr lang="en-US" sz="20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is A high-level, interpreted, general-purpose programming language. Because it is meant to be simple to read and write, it is A popular pick for the beginning. Python has A concise and crisp syntax that allows developers to convey concepts in fewer lines of code. Python supports A variety of programming paradigms, including object-oriented, imperative, and functional programming.</a:t>
            </a:r>
            <a:endParaRPr lang="en-US" sz="2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8225-9B94-0630-130E-AB5F92CB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98077"/>
          </a:xfrm>
        </p:spPr>
        <p:txBody>
          <a:bodyPr/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74D7-A87C-08AE-0EF4-55EB002B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03938"/>
            <a:ext cx="8534400" cy="1664677"/>
          </a:xfrm>
        </p:spPr>
        <p:txBody>
          <a:bodyPr>
            <a:normAutofit/>
          </a:bodyPr>
          <a:lstStyle/>
          <a:p>
            <a:r>
              <a:rPr lang="en-US" sz="20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&gt;&gt;&gt; Print("hello, world!")</a:t>
            </a:r>
            <a:b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u="sng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b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hello, world!</a:t>
            </a:r>
            <a:endParaRPr lang="en-US" sz="2000" cap="none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B898-DDD4-ED7B-A94D-27094FAC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041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1399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D331-0DA8-CF65-39AD-4EE6B5D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43" y="1793305"/>
            <a:ext cx="8534400" cy="3271390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BCC7-5FE3-AE7D-16E6-A70F411E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7887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3300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6F6-0D4B-D999-DBD4-08B912E8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697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</a:p>
          <a:p>
            <a:pPr marL="457200" lvl="1" indent="0">
              <a:buNone/>
            </a:pPr>
            <a:r>
              <a:rPr lang="en-US" sz="27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If-else</a:t>
            </a:r>
            <a:endParaRPr lang="en-US" sz="3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</a:t>
            </a:r>
          </a:p>
          <a:p>
            <a:pPr marL="0" indent="0">
              <a:buNone/>
            </a:pPr>
            <a:endParaRPr lang="en-US" sz="3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5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400E-CFA9-2AD1-8D4D-F198DAE0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2" y="2205239"/>
            <a:ext cx="8534400" cy="2116669"/>
          </a:xfrm>
        </p:spPr>
        <p:txBody>
          <a:bodyPr>
            <a:noAutofit/>
          </a:bodyPr>
          <a:lstStyle/>
          <a:p>
            <a:r>
              <a:rPr lang="en-US" sz="2700" b="0" i="0" cap="none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7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700" b="0" i="0" cap="none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my_function</a:t>
            </a:r>
            <a:r>
              <a:rPr lang="en-US" sz="27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27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700" b="0" i="0" cap="none" dirty="0">
                <a:solidFill>
                  <a:srgbClr val="0000C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7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700" b="0" i="0" cap="none" dirty="0">
                <a:solidFill>
                  <a:srgbClr val="A52A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"hello from a function"</a:t>
            </a:r>
            <a:r>
              <a:rPr lang="en-US" sz="2700" b="0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7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7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i="0" cap="none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my_function</a:t>
            </a:r>
            <a:r>
              <a:rPr lang="en-US" sz="2700" b="1" i="0" cap="non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7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3B0D-E479-7DB7-F561-B50FF6A1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9085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668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855D-02A5-1560-0217-95E6B266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08" y="2149231"/>
            <a:ext cx="8483966" cy="3751384"/>
          </a:xfrm>
        </p:spPr>
        <p:txBody>
          <a:bodyPr>
            <a:normAutofit/>
          </a:bodyPr>
          <a:lstStyle/>
          <a:p>
            <a:pPr algn="l" fontAlgn="base"/>
            <a:r>
              <a:rPr lang="en-US" sz="2700" dirty="0"/>
              <a:t>1</a:t>
            </a:r>
            <a:r>
              <a:rPr lang="en-US" dirty="0"/>
              <a:t>.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b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. Objects</a:t>
            </a:r>
            <a:b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. Polymorphism</a:t>
            </a:r>
            <a:b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. Encapsulation</a:t>
            </a:r>
            <a:b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. Inheritance</a:t>
            </a:r>
            <a:b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0" i="0" cap="non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. Data abstraction</a:t>
            </a:r>
            <a:b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9711-674B-9B6B-B273-6BC9639E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742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Features</a:t>
            </a:r>
          </a:p>
        </p:txBody>
      </p:sp>
    </p:spTree>
    <p:extLst>
      <p:ext uri="{BB962C8B-B14F-4D97-AF65-F5344CB8AC3E}">
        <p14:creationId xmlns:p14="http://schemas.microsoft.com/office/powerpoint/2010/main" val="19773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437B-8E33-F448-EC19-96E595C8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89" y="1673794"/>
            <a:ext cx="8534400" cy="4601960"/>
          </a:xfrm>
        </p:spPr>
        <p:txBody>
          <a:bodyPr>
            <a:normAutofit/>
          </a:bodyPr>
          <a:lstStyle/>
          <a:p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Easy to Learn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Large and Active Community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Versatile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Portable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Rapid Development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A large Number of Libraries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Automation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Open-Source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Interoperability</a:t>
            </a: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b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sz="1400" b="1" i="0" dirty="0">
                <a:solidFill>
                  <a:srgbClr val="FFFFFF"/>
                </a:solidFill>
                <a:effectLst/>
                <a:latin typeface="Nunito" pitchFamily="2" charset="0"/>
              </a:rPr>
              <a:t>Cost-effective</a:t>
            </a: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8951-E829-CAB0-51E7-8EFB8FFA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10820034" cy="1189892"/>
          </a:xfrm>
        </p:spPr>
        <p:txBody>
          <a:bodyPr/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enefits of Python Programming in Cyber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8A5D-00D8-08AB-1C77-3650F5D1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1445847"/>
            <a:ext cx="8534400" cy="5001846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Penetration Testing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Malware Analysis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Traffic Analysis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Automation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Forensic Analysis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Cracking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Threat Intelligence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and Documentation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18A0-0FB2-74F5-1AFB-6C3EBB51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66" y="263770"/>
            <a:ext cx="10108834" cy="1314938"/>
          </a:xfrm>
        </p:spPr>
        <p:txBody>
          <a:bodyPr/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Cybersecurity Analysts use Python?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936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295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Nunito</vt:lpstr>
      <vt:lpstr>Times New Roman</vt:lpstr>
      <vt:lpstr>Wingdings 3</vt:lpstr>
      <vt:lpstr>Slice</vt:lpstr>
      <vt:lpstr>python</vt:lpstr>
      <vt:lpstr>Python is A high-level, interpreted, general-purpose programming language. Because it is meant to be simple to read and write, it is A popular pick for the beginning. Python has A concise and crisp syntax that allows developers to convey concepts in fewer lines of code. Python supports A variety of programming paradigms, including object-oriented, imperative, and functional programming.</vt:lpstr>
      <vt:lpstr>&gt;&gt;&gt; Print("hello, world!")    Output:   hello, world!</vt:lpstr>
      <vt:lpstr>Int Float List Tuple Dictionary </vt:lpstr>
      <vt:lpstr>PowerPoint Presentation</vt:lpstr>
      <vt:lpstr>def my_function():   print("hello from a function")  my_function()</vt:lpstr>
      <vt:lpstr>1. Class 2 . Objects 3 . Polymorphism 4 . Encapsulation 5 . Inheritance 6 . Data abstraction </vt:lpstr>
      <vt:lpstr>Easy to Learn  Large and Active Community  Versatile  Portable  Rapid Development  A large Number of Libraries  Automation  Open-Source  Interoperability  Cost-effective</vt:lpstr>
      <vt:lpstr>Penetration Testing  Malware Analysis  Network Traffic Analysis  Security Automation  Web Scraping  Forensic Analysis  Password Cracking  Data Analysis  Threat Intelligence  Reporting and Documentation</vt:lpstr>
      <vt:lpstr>SCAPY  PyCrypto  REQUESTS  BeautifulSoup  Paramiko  Nmap  Scikit-learn  TensorFlow  PyAutoGUI  Tornado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Sai Narendra Malempati</dc:creator>
  <cp:lastModifiedBy>Sai Narendra Malempati</cp:lastModifiedBy>
  <cp:revision>1</cp:revision>
  <dcterms:created xsi:type="dcterms:W3CDTF">2023-06-07T08:51:11Z</dcterms:created>
  <dcterms:modified xsi:type="dcterms:W3CDTF">2023-06-07T10:32:02Z</dcterms:modified>
</cp:coreProperties>
</file>