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782A56-F345-4E71-9832-E1B5D67E62FF}" v="1090" dt="2023-06-10T06:19:38.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00838E-994F-46E9-9ACD-8AD8D1D0BA6D}" type="doc">
      <dgm:prSet loTypeId="urn:microsoft.com/office/officeart/2018/2/layout/IconCircleList" loCatId="icon" qsTypeId="urn:microsoft.com/office/officeart/2005/8/quickstyle/simple1" qsCatId="simple" csTypeId="urn:microsoft.com/office/officeart/2005/8/colors/colorful2" csCatId="colorful" phldr="1"/>
      <dgm:spPr/>
      <dgm:t>
        <a:bodyPr/>
        <a:lstStyle/>
        <a:p>
          <a:endParaRPr lang="en-US"/>
        </a:p>
      </dgm:t>
    </dgm:pt>
    <dgm:pt modelId="{9CC53CF0-5335-45F1-8A96-81513B325F53}">
      <dgm:prSet/>
      <dgm:spPr/>
      <dgm:t>
        <a:bodyPr/>
        <a:lstStyle/>
        <a:p>
          <a:pPr>
            <a:lnSpc>
              <a:spcPct val="100000"/>
            </a:lnSpc>
          </a:pPr>
          <a:r>
            <a:rPr lang="en-US" b="1"/>
            <a:t>NumPy</a:t>
          </a:r>
          <a:r>
            <a:rPr lang="en-US"/>
            <a:t>: NumPy is a scientific computing package that provides a fast and efficient way to work with arrays and matrices. This makes it ideal for processing data from IoT devices, which often generate large amounts of data.</a:t>
          </a:r>
        </a:p>
      </dgm:t>
    </dgm:pt>
    <dgm:pt modelId="{2111B33F-CB0C-47B5-807C-8371952AC8AB}" type="parTrans" cxnId="{FB586600-4F60-43D9-A813-30BFEDB513A0}">
      <dgm:prSet/>
      <dgm:spPr/>
      <dgm:t>
        <a:bodyPr/>
        <a:lstStyle/>
        <a:p>
          <a:endParaRPr lang="en-US"/>
        </a:p>
      </dgm:t>
    </dgm:pt>
    <dgm:pt modelId="{F75F0239-8C9E-4E83-B7D3-C0546C72682B}" type="sibTrans" cxnId="{FB586600-4F60-43D9-A813-30BFEDB513A0}">
      <dgm:prSet/>
      <dgm:spPr/>
      <dgm:t>
        <a:bodyPr/>
        <a:lstStyle/>
        <a:p>
          <a:pPr>
            <a:lnSpc>
              <a:spcPct val="100000"/>
            </a:lnSpc>
          </a:pPr>
          <a:endParaRPr lang="en-US"/>
        </a:p>
      </dgm:t>
    </dgm:pt>
    <dgm:pt modelId="{2747C3F9-1B02-4FEB-A44B-62831FDD989D}">
      <dgm:prSet/>
      <dgm:spPr/>
      <dgm:t>
        <a:bodyPr/>
        <a:lstStyle/>
        <a:p>
          <a:pPr>
            <a:lnSpc>
              <a:spcPct val="100000"/>
            </a:lnSpc>
          </a:pPr>
          <a:r>
            <a:rPr lang="en-US" b="1"/>
            <a:t>Pandas</a:t>
          </a:r>
          <a:r>
            <a:rPr lang="en-US"/>
            <a:t>: Pandas is a data analysis package that makes it easy to manipulate and visualize data. This makes it ideal for exploring and understanding data from IoT devices.</a:t>
          </a:r>
        </a:p>
      </dgm:t>
    </dgm:pt>
    <dgm:pt modelId="{B3FA9816-0A17-4080-ADF2-5DF524D2D5F8}" type="parTrans" cxnId="{B5910521-0D43-4B56-8213-BD5A2955343F}">
      <dgm:prSet/>
      <dgm:spPr/>
      <dgm:t>
        <a:bodyPr/>
        <a:lstStyle/>
        <a:p>
          <a:endParaRPr lang="en-US"/>
        </a:p>
      </dgm:t>
    </dgm:pt>
    <dgm:pt modelId="{08DCB930-0BF0-48BF-8EA1-7942FAE774A8}" type="sibTrans" cxnId="{B5910521-0D43-4B56-8213-BD5A2955343F}">
      <dgm:prSet/>
      <dgm:spPr/>
      <dgm:t>
        <a:bodyPr/>
        <a:lstStyle/>
        <a:p>
          <a:pPr>
            <a:lnSpc>
              <a:spcPct val="100000"/>
            </a:lnSpc>
          </a:pPr>
          <a:endParaRPr lang="en-US"/>
        </a:p>
      </dgm:t>
    </dgm:pt>
    <dgm:pt modelId="{5FD861B5-0295-4550-A02F-2FAF58D358AF}">
      <dgm:prSet/>
      <dgm:spPr/>
      <dgm:t>
        <a:bodyPr/>
        <a:lstStyle/>
        <a:p>
          <a:pPr>
            <a:lnSpc>
              <a:spcPct val="100000"/>
            </a:lnSpc>
          </a:pPr>
          <a:r>
            <a:rPr lang="en-US" b="1"/>
            <a:t>Matplotlib:</a:t>
          </a:r>
          <a:r>
            <a:rPr lang="en-US"/>
            <a:t> Matplotlib is a plotting library that can be used to create graphs and charts from data. This makes it ideal for visualizing data from IoT devices.</a:t>
          </a:r>
        </a:p>
      </dgm:t>
    </dgm:pt>
    <dgm:pt modelId="{F01FA9F1-5DBF-4D12-AAF0-49D9007C0B63}" type="parTrans" cxnId="{5F67CB31-5283-44CB-80B9-70301C882321}">
      <dgm:prSet/>
      <dgm:spPr/>
      <dgm:t>
        <a:bodyPr/>
        <a:lstStyle/>
        <a:p>
          <a:endParaRPr lang="en-US"/>
        </a:p>
      </dgm:t>
    </dgm:pt>
    <dgm:pt modelId="{6651AB05-3462-48C8-A873-355526B09766}" type="sibTrans" cxnId="{5F67CB31-5283-44CB-80B9-70301C882321}">
      <dgm:prSet/>
      <dgm:spPr/>
      <dgm:t>
        <a:bodyPr/>
        <a:lstStyle/>
        <a:p>
          <a:pPr>
            <a:lnSpc>
              <a:spcPct val="100000"/>
            </a:lnSpc>
          </a:pPr>
          <a:endParaRPr lang="en-US"/>
        </a:p>
      </dgm:t>
    </dgm:pt>
    <dgm:pt modelId="{7864E509-3352-437E-A9AB-4AD9915352E7}">
      <dgm:prSet/>
      <dgm:spPr/>
      <dgm:t>
        <a:bodyPr/>
        <a:lstStyle/>
        <a:p>
          <a:pPr>
            <a:lnSpc>
              <a:spcPct val="100000"/>
            </a:lnSpc>
          </a:pPr>
          <a:r>
            <a:rPr lang="en-US" b="1"/>
            <a:t>Seaborn:</a:t>
          </a:r>
          <a:r>
            <a:rPr lang="en-US"/>
            <a:t> Just like matplotlib  Seaborn is also a data visualization library</a:t>
          </a:r>
        </a:p>
      </dgm:t>
    </dgm:pt>
    <dgm:pt modelId="{B8ED1FE3-8C01-47A6-9472-42BADD079FA1}" type="parTrans" cxnId="{CF9C9E70-1F8E-4C0B-A1AB-94A2BE8572B8}">
      <dgm:prSet/>
      <dgm:spPr/>
      <dgm:t>
        <a:bodyPr/>
        <a:lstStyle/>
        <a:p>
          <a:endParaRPr lang="en-US"/>
        </a:p>
      </dgm:t>
    </dgm:pt>
    <dgm:pt modelId="{B1A3D4A6-B867-4AFC-A25B-9F9B7A5DE9E7}" type="sibTrans" cxnId="{CF9C9E70-1F8E-4C0B-A1AB-94A2BE8572B8}">
      <dgm:prSet/>
      <dgm:spPr/>
      <dgm:t>
        <a:bodyPr/>
        <a:lstStyle/>
        <a:p>
          <a:endParaRPr lang="en-US"/>
        </a:p>
      </dgm:t>
    </dgm:pt>
    <dgm:pt modelId="{02873740-0EF7-412C-BEFD-6BDB4B754DAC}" type="pres">
      <dgm:prSet presAssocID="{8B00838E-994F-46E9-9ACD-8AD8D1D0BA6D}" presName="root" presStyleCnt="0">
        <dgm:presLayoutVars>
          <dgm:dir/>
          <dgm:resizeHandles val="exact"/>
        </dgm:presLayoutVars>
      </dgm:prSet>
      <dgm:spPr/>
    </dgm:pt>
    <dgm:pt modelId="{EE8A5CBC-801A-4348-A8BF-C95B7C7BEB43}" type="pres">
      <dgm:prSet presAssocID="{8B00838E-994F-46E9-9ACD-8AD8D1D0BA6D}" presName="container" presStyleCnt="0">
        <dgm:presLayoutVars>
          <dgm:dir/>
          <dgm:resizeHandles val="exact"/>
        </dgm:presLayoutVars>
      </dgm:prSet>
      <dgm:spPr/>
    </dgm:pt>
    <dgm:pt modelId="{C2E05064-A1A8-426B-B4EF-DF6E2699718A}" type="pres">
      <dgm:prSet presAssocID="{9CC53CF0-5335-45F1-8A96-81513B325F53}" presName="compNode" presStyleCnt="0"/>
      <dgm:spPr/>
    </dgm:pt>
    <dgm:pt modelId="{7C01DF2F-C95F-4239-B71D-D3DA0A2D73C5}" type="pres">
      <dgm:prSet presAssocID="{9CC53CF0-5335-45F1-8A96-81513B325F53}" presName="iconBgRect" presStyleLbl="bgShp" presStyleIdx="0" presStyleCnt="4"/>
      <dgm:spPr/>
    </dgm:pt>
    <dgm:pt modelId="{F42B474D-F1F8-492D-95FD-FB8DA665DC72}" type="pres">
      <dgm:prSet presAssocID="{9CC53CF0-5335-45F1-8A96-81513B325F5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EB6480A4-127E-410F-AE44-32CB899FE4A2}" type="pres">
      <dgm:prSet presAssocID="{9CC53CF0-5335-45F1-8A96-81513B325F53}" presName="spaceRect" presStyleCnt="0"/>
      <dgm:spPr/>
    </dgm:pt>
    <dgm:pt modelId="{BAFB9404-FA33-4F7B-B07E-4D9E783E4411}" type="pres">
      <dgm:prSet presAssocID="{9CC53CF0-5335-45F1-8A96-81513B325F53}" presName="textRect" presStyleLbl="revTx" presStyleIdx="0" presStyleCnt="4">
        <dgm:presLayoutVars>
          <dgm:chMax val="1"/>
          <dgm:chPref val="1"/>
        </dgm:presLayoutVars>
      </dgm:prSet>
      <dgm:spPr/>
    </dgm:pt>
    <dgm:pt modelId="{342D8AF4-A0CA-4CB2-A57F-96C14C2EF1FA}" type="pres">
      <dgm:prSet presAssocID="{F75F0239-8C9E-4E83-B7D3-C0546C72682B}" presName="sibTrans" presStyleLbl="sibTrans2D1" presStyleIdx="0" presStyleCnt="0"/>
      <dgm:spPr/>
    </dgm:pt>
    <dgm:pt modelId="{F92C3718-B20F-4B53-B373-684F52E17253}" type="pres">
      <dgm:prSet presAssocID="{2747C3F9-1B02-4FEB-A44B-62831FDD989D}" presName="compNode" presStyleCnt="0"/>
      <dgm:spPr/>
    </dgm:pt>
    <dgm:pt modelId="{B1242F65-58DD-409C-8EDC-880A329A6FF9}" type="pres">
      <dgm:prSet presAssocID="{2747C3F9-1B02-4FEB-A44B-62831FDD989D}" presName="iconBgRect" presStyleLbl="bgShp" presStyleIdx="1" presStyleCnt="4"/>
      <dgm:spPr/>
    </dgm:pt>
    <dgm:pt modelId="{48303208-3CC1-49DC-87DB-0F18F3E6DEA2}" type="pres">
      <dgm:prSet presAssocID="{2747C3F9-1B02-4FEB-A44B-62831FDD989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nda"/>
        </a:ext>
      </dgm:extLst>
    </dgm:pt>
    <dgm:pt modelId="{DC52D2CB-F27D-4438-BD88-851692B99E5E}" type="pres">
      <dgm:prSet presAssocID="{2747C3F9-1B02-4FEB-A44B-62831FDD989D}" presName="spaceRect" presStyleCnt="0"/>
      <dgm:spPr/>
    </dgm:pt>
    <dgm:pt modelId="{EC8B8265-B0B4-4D52-B403-89B9B8573F89}" type="pres">
      <dgm:prSet presAssocID="{2747C3F9-1B02-4FEB-A44B-62831FDD989D}" presName="textRect" presStyleLbl="revTx" presStyleIdx="1" presStyleCnt="4">
        <dgm:presLayoutVars>
          <dgm:chMax val="1"/>
          <dgm:chPref val="1"/>
        </dgm:presLayoutVars>
      </dgm:prSet>
      <dgm:spPr/>
    </dgm:pt>
    <dgm:pt modelId="{5938938E-4679-457C-AED3-24A66007D949}" type="pres">
      <dgm:prSet presAssocID="{08DCB930-0BF0-48BF-8EA1-7942FAE774A8}" presName="sibTrans" presStyleLbl="sibTrans2D1" presStyleIdx="0" presStyleCnt="0"/>
      <dgm:spPr/>
    </dgm:pt>
    <dgm:pt modelId="{B5680C92-2A19-4D29-94F6-5E7C422FA3AA}" type="pres">
      <dgm:prSet presAssocID="{5FD861B5-0295-4550-A02F-2FAF58D358AF}" presName="compNode" presStyleCnt="0"/>
      <dgm:spPr/>
    </dgm:pt>
    <dgm:pt modelId="{815D153F-2B1A-4CD3-82CF-6A5C38246CAC}" type="pres">
      <dgm:prSet presAssocID="{5FD861B5-0295-4550-A02F-2FAF58D358AF}" presName="iconBgRect" presStyleLbl="bgShp" presStyleIdx="2" presStyleCnt="4"/>
      <dgm:spPr/>
    </dgm:pt>
    <dgm:pt modelId="{5CE39C01-F1EB-41B4-BE8E-5DCB09B8F636}" type="pres">
      <dgm:prSet presAssocID="{5FD861B5-0295-4550-A02F-2FAF58D358A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EE33C10C-398D-4248-A13E-919BA55E614C}" type="pres">
      <dgm:prSet presAssocID="{5FD861B5-0295-4550-A02F-2FAF58D358AF}" presName="spaceRect" presStyleCnt="0"/>
      <dgm:spPr/>
    </dgm:pt>
    <dgm:pt modelId="{54CC567E-A620-4CE9-8523-5C914576C224}" type="pres">
      <dgm:prSet presAssocID="{5FD861B5-0295-4550-A02F-2FAF58D358AF}" presName="textRect" presStyleLbl="revTx" presStyleIdx="2" presStyleCnt="4">
        <dgm:presLayoutVars>
          <dgm:chMax val="1"/>
          <dgm:chPref val="1"/>
        </dgm:presLayoutVars>
      </dgm:prSet>
      <dgm:spPr/>
    </dgm:pt>
    <dgm:pt modelId="{350F6B55-B5A2-4ECB-8022-5F352FEC5E21}" type="pres">
      <dgm:prSet presAssocID="{6651AB05-3462-48C8-A873-355526B09766}" presName="sibTrans" presStyleLbl="sibTrans2D1" presStyleIdx="0" presStyleCnt="0"/>
      <dgm:spPr/>
    </dgm:pt>
    <dgm:pt modelId="{4400D4DD-2FCD-4403-BC40-3BEDFB8142E3}" type="pres">
      <dgm:prSet presAssocID="{7864E509-3352-437E-A9AB-4AD9915352E7}" presName="compNode" presStyleCnt="0"/>
      <dgm:spPr/>
    </dgm:pt>
    <dgm:pt modelId="{065209C7-3483-4E92-A3C2-41A4293E2627}" type="pres">
      <dgm:prSet presAssocID="{7864E509-3352-437E-A9AB-4AD9915352E7}" presName="iconBgRect" presStyleLbl="bgShp" presStyleIdx="3" presStyleCnt="4"/>
      <dgm:spPr/>
    </dgm:pt>
    <dgm:pt modelId="{58484447-00CA-4BF6-8FBF-366B6ADE8FC0}" type="pres">
      <dgm:prSet presAssocID="{7864E509-3352-437E-A9AB-4AD9915352E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0C299558-BAE3-4DCD-8D52-066192ECB3EC}" type="pres">
      <dgm:prSet presAssocID="{7864E509-3352-437E-A9AB-4AD9915352E7}" presName="spaceRect" presStyleCnt="0"/>
      <dgm:spPr/>
    </dgm:pt>
    <dgm:pt modelId="{E51BFEEA-1843-4D36-B019-E540E8987614}" type="pres">
      <dgm:prSet presAssocID="{7864E509-3352-437E-A9AB-4AD9915352E7}" presName="textRect" presStyleLbl="revTx" presStyleIdx="3" presStyleCnt="4">
        <dgm:presLayoutVars>
          <dgm:chMax val="1"/>
          <dgm:chPref val="1"/>
        </dgm:presLayoutVars>
      </dgm:prSet>
      <dgm:spPr/>
    </dgm:pt>
  </dgm:ptLst>
  <dgm:cxnLst>
    <dgm:cxn modelId="{FB586600-4F60-43D9-A813-30BFEDB513A0}" srcId="{8B00838E-994F-46E9-9ACD-8AD8D1D0BA6D}" destId="{9CC53CF0-5335-45F1-8A96-81513B325F53}" srcOrd="0" destOrd="0" parTransId="{2111B33F-CB0C-47B5-807C-8371952AC8AB}" sibTransId="{F75F0239-8C9E-4E83-B7D3-C0546C72682B}"/>
    <dgm:cxn modelId="{66843310-0CD9-4E3B-91C0-67ADD08D8622}" type="presOf" srcId="{F75F0239-8C9E-4E83-B7D3-C0546C72682B}" destId="{342D8AF4-A0CA-4CB2-A57F-96C14C2EF1FA}" srcOrd="0" destOrd="0" presId="urn:microsoft.com/office/officeart/2018/2/layout/IconCircleList"/>
    <dgm:cxn modelId="{B5910521-0D43-4B56-8213-BD5A2955343F}" srcId="{8B00838E-994F-46E9-9ACD-8AD8D1D0BA6D}" destId="{2747C3F9-1B02-4FEB-A44B-62831FDD989D}" srcOrd="1" destOrd="0" parTransId="{B3FA9816-0A17-4080-ADF2-5DF524D2D5F8}" sibTransId="{08DCB930-0BF0-48BF-8EA1-7942FAE774A8}"/>
    <dgm:cxn modelId="{DFF73D2D-34DA-478F-940C-8A9BD0E04912}" type="presOf" srcId="{6651AB05-3462-48C8-A873-355526B09766}" destId="{350F6B55-B5A2-4ECB-8022-5F352FEC5E21}" srcOrd="0" destOrd="0" presId="urn:microsoft.com/office/officeart/2018/2/layout/IconCircleList"/>
    <dgm:cxn modelId="{5F67CB31-5283-44CB-80B9-70301C882321}" srcId="{8B00838E-994F-46E9-9ACD-8AD8D1D0BA6D}" destId="{5FD861B5-0295-4550-A02F-2FAF58D358AF}" srcOrd="2" destOrd="0" parTransId="{F01FA9F1-5DBF-4D12-AAF0-49D9007C0B63}" sibTransId="{6651AB05-3462-48C8-A873-355526B09766}"/>
    <dgm:cxn modelId="{557D7D5F-C92A-4CC6-A30E-5C448D0186A7}" type="presOf" srcId="{8B00838E-994F-46E9-9ACD-8AD8D1D0BA6D}" destId="{02873740-0EF7-412C-BEFD-6BDB4B754DAC}" srcOrd="0" destOrd="0" presId="urn:microsoft.com/office/officeart/2018/2/layout/IconCircleList"/>
    <dgm:cxn modelId="{8F004144-160A-4EAA-B752-383375FC501E}" type="presOf" srcId="{9CC53CF0-5335-45F1-8A96-81513B325F53}" destId="{BAFB9404-FA33-4F7B-B07E-4D9E783E4411}" srcOrd="0" destOrd="0" presId="urn:microsoft.com/office/officeart/2018/2/layout/IconCircleList"/>
    <dgm:cxn modelId="{814CDE4E-5271-4C59-9AE6-FF0A85769DA3}" type="presOf" srcId="{08DCB930-0BF0-48BF-8EA1-7942FAE774A8}" destId="{5938938E-4679-457C-AED3-24A66007D949}" srcOrd="0" destOrd="0" presId="urn:microsoft.com/office/officeart/2018/2/layout/IconCircleList"/>
    <dgm:cxn modelId="{CF9C9E70-1F8E-4C0B-A1AB-94A2BE8572B8}" srcId="{8B00838E-994F-46E9-9ACD-8AD8D1D0BA6D}" destId="{7864E509-3352-437E-A9AB-4AD9915352E7}" srcOrd="3" destOrd="0" parTransId="{B8ED1FE3-8C01-47A6-9472-42BADD079FA1}" sibTransId="{B1A3D4A6-B867-4AFC-A25B-9F9B7A5DE9E7}"/>
    <dgm:cxn modelId="{E65AC8B0-98D4-4256-ADAA-4F49B346629B}" type="presOf" srcId="{2747C3F9-1B02-4FEB-A44B-62831FDD989D}" destId="{EC8B8265-B0B4-4D52-B403-89B9B8573F89}" srcOrd="0" destOrd="0" presId="urn:microsoft.com/office/officeart/2018/2/layout/IconCircleList"/>
    <dgm:cxn modelId="{A8175AD0-6BDB-4372-9487-38832328B3EE}" type="presOf" srcId="{7864E509-3352-437E-A9AB-4AD9915352E7}" destId="{E51BFEEA-1843-4D36-B019-E540E8987614}" srcOrd="0" destOrd="0" presId="urn:microsoft.com/office/officeart/2018/2/layout/IconCircleList"/>
    <dgm:cxn modelId="{88E233D9-6F19-468B-8560-F439725A9942}" type="presOf" srcId="{5FD861B5-0295-4550-A02F-2FAF58D358AF}" destId="{54CC567E-A620-4CE9-8523-5C914576C224}" srcOrd="0" destOrd="0" presId="urn:microsoft.com/office/officeart/2018/2/layout/IconCircleList"/>
    <dgm:cxn modelId="{F6F5AF27-BDE0-47FD-A644-70EBF6D8FB86}" type="presParOf" srcId="{02873740-0EF7-412C-BEFD-6BDB4B754DAC}" destId="{EE8A5CBC-801A-4348-A8BF-C95B7C7BEB43}" srcOrd="0" destOrd="0" presId="urn:microsoft.com/office/officeart/2018/2/layout/IconCircleList"/>
    <dgm:cxn modelId="{058CFA6B-2025-43ED-BAA1-3224E67A77F3}" type="presParOf" srcId="{EE8A5CBC-801A-4348-A8BF-C95B7C7BEB43}" destId="{C2E05064-A1A8-426B-B4EF-DF6E2699718A}" srcOrd="0" destOrd="0" presId="urn:microsoft.com/office/officeart/2018/2/layout/IconCircleList"/>
    <dgm:cxn modelId="{23014EAE-0ED3-4882-9316-0B50F0AC7C88}" type="presParOf" srcId="{C2E05064-A1A8-426B-B4EF-DF6E2699718A}" destId="{7C01DF2F-C95F-4239-B71D-D3DA0A2D73C5}" srcOrd="0" destOrd="0" presId="urn:microsoft.com/office/officeart/2018/2/layout/IconCircleList"/>
    <dgm:cxn modelId="{4F571611-6212-4F98-BB36-650210A983BD}" type="presParOf" srcId="{C2E05064-A1A8-426B-B4EF-DF6E2699718A}" destId="{F42B474D-F1F8-492D-95FD-FB8DA665DC72}" srcOrd="1" destOrd="0" presId="urn:microsoft.com/office/officeart/2018/2/layout/IconCircleList"/>
    <dgm:cxn modelId="{9E8D0CEB-A04D-4794-8B01-C7EC119C40A2}" type="presParOf" srcId="{C2E05064-A1A8-426B-B4EF-DF6E2699718A}" destId="{EB6480A4-127E-410F-AE44-32CB899FE4A2}" srcOrd="2" destOrd="0" presId="urn:microsoft.com/office/officeart/2018/2/layout/IconCircleList"/>
    <dgm:cxn modelId="{B2026D53-3A0D-44D4-8D1A-4C963DCD8DA6}" type="presParOf" srcId="{C2E05064-A1A8-426B-B4EF-DF6E2699718A}" destId="{BAFB9404-FA33-4F7B-B07E-4D9E783E4411}" srcOrd="3" destOrd="0" presId="urn:microsoft.com/office/officeart/2018/2/layout/IconCircleList"/>
    <dgm:cxn modelId="{8EF38859-7201-4B31-83C8-491203DA594F}" type="presParOf" srcId="{EE8A5CBC-801A-4348-A8BF-C95B7C7BEB43}" destId="{342D8AF4-A0CA-4CB2-A57F-96C14C2EF1FA}" srcOrd="1" destOrd="0" presId="urn:microsoft.com/office/officeart/2018/2/layout/IconCircleList"/>
    <dgm:cxn modelId="{8D5CF07D-B222-489F-A599-9BAA51FD4200}" type="presParOf" srcId="{EE8A5CBC-801A-4348-A8BF-C95B7C7BEB43}" destId="{F92C3718-B20F-4B53-B373-684F52E17253}" srcOrd="2" destOrd="0" presId="urn:microsoft.com/office/officeart/2018/2/layout/IconCircleList"/>
    <dgm:cxn modelId="{1BF25276-A724-4305-9F39-617B43B9C1EA}" type="presParOf" srcId="{F92C3718-B20F-4B53-B373-684F52E17253}" destId="{B1242F65-58DD-409C-8EDC-880A329A6FF9}" srcOrd="0" destOrd="0" presId="urn:microsoft.com/office/officeart/2018/2/layout/IconCircleList"/>
    <dgm:cxn modelId="{93540935-6A25-4E09-8DDF-DAA4602A8930}" type="presParOf" srcId="{F92C3718-B20F-4B53-B373-684F52E17253}" destId="{48303208-3CC1-49DC-87DB-0F18F3E6DEA2}" srcOrd="1" destOrd="0" presId="urn:microsoft.com/office/officeart/2018/2/layout/IconCircleList"/>
    <dgm:cxn modelId="{2B948FC0-8288-44CC-88E0-00D1BA7CDA64}" type="presParOf" srcId="{F92C3718-B20F-4B53-B373-684F52E17253}" destId="{DC52D2CB-F27D-4438-BD88-851692B99E5E}" srcOrd="2" destOrd="0" presId="urn:microsoft.com/office/officeart/2018/2/layout/IconCircleList"/>
    <dgm:cxn modelId="{88B52E5C-89B8-48AE-BF35-40F67549B530}" type="presParOf" srcId="{F92C3718-B20F-4B53-B373-684F52E17253}" destId="{EC8B8265-B0B4-4D52-B403-89B9B8573F89}" srcOrd="3" destOrd="0" presId="urn:microsoft.com/office/officeart/2018/2/layout/IconCircleList"/>
    <dgm:cxn modelId="{B44FBCDA-F66D-482D-B6F4-04B55CDB5997}" type="presParOf" srcId="{EE8A5CBC-801A-4348-A8BF-C95B7C7BEB43}" destId="{5938938E-4679-457C-AED3-24A66007D949}" srcOrd="3" destOrd="0" presId="urn:microsoft.com/office/officeart/2018/2/layout/IconCircleList"/>
    <dgm:cxn modelId="{839C9A60-F8F3-4A6F-B851-BE565C9C4050}" type="presParOf" srcId="{EE8A5CBC-801A-4348-A8BF-C95B7C7BEB43}" destId="{B5680C92-2A19-4D29-94F6-5E7C422FA3AA}" srcOrd="4" destOrd="0" presId="urn:microsoft.com/office/officeart/2018/2/layout/IconCircleList"/>
    <dgm:cxn modelId="{0DF4E789-A28D-4CFB-B8EA-B6169981B8D0}" type="presParOf" srcId="{B5680C92-2A19-4D29-94F6-5E7C422FA3AA}" destId="{815D153F-2B1A-4CD3-82CF-6A5C38246CAC}" srcOrd="0" destOrd="0" presId="urn:microsoft.com/office/officeart/2018/2/layout/IconCircleList"/>
    <dgm:cxn modelId="{6DD8CB20-B648-43E8-8407-7E13508B10E7}" type="presParOf" srcId="{B5680C92-2A19-4D29-94F6-5E7C422FA3AA}" destId="{5CE39C01-F1EB-41B4-BE8E-5DCB09B8F636}" srcOrd="1" destOrd="0" presId="urn:microsoft.com/office/officeart/2018/2/layout/IconCircleList"/>
    <dgm:cxn modelId="{4FC25112-9105-46A0-8C50-1D7A6974057C}" type="presParOf" srcId="{B5680C92-2A19-4D29-94F6-5E7C422FA3AA}" destId="{EE33C10C-398D-4248-A13E-919BA55E614C}" srcOrd="2" destOrd="0" presId="urn:microsoft.com/office/officeart/2018/2/layout/IconCircleList"/>
    <dgm:cxn modelId="{16C405F7-C2CA-489E-92C6-B9D515B2B182}" type="presParOf" srcId="{B5680C92-2A19-4D29-94F6-5E7C422FA3AA}" destId="{54CC567E-A620-4CE9-8523-5C914576C224}" srcOrd="3" destOrd="0" presId="urn:microsoft.com/office/officeart/2018/2/layout/IconCircleList"/>
    <dgm:cxn modelId="{6AC33ABE-3387-4E9D-9C8A-0D95676E9460}" type="presParOf" srcId="{EE8A5CBC-801A-4348-A8BF-C95B7C7BEB43}" destId="{350F6B55-B5A2-4ECB-8022-5F352FEC5E21}" srcOrd="5" destOrd="0" presId="urn:microsoft.com/office/officeart/2018/2/layout/IconCircleList"/>
    <dgm:cxn modelId="{8153AEFF-858E-4B3B-BE83-71A1BE83FB28}" type="presParOf" srcId="{EE8A5CBC-801A-4348-A8BF-C95B7C7BEB43}" destId="{4400D4DD-2FCD-4403-BC40-3BEDFB8142E3}" srcOrd="6" destOrd="0" presId="urn:microsoft.com/office/officeart/2018/2/layout/IconCircleList"/>
    <dgm:cxn modelId="{1EE8159C-6563-484D-8F60-A6CD2DBDA5CF}" type="presParOf" srcId="{4400D4DD-2FCD-4403-BC40-3BEDFB8142E3}" destId="{065209C7-3483-4E92-A3C2-41A4293E2627}" srcOrd="0" destOrd="0" presId="urn:microsoft.com/office/officeart/2018/2/layout/IconCircleList"/>
    <dgm:cxn modelId="{4915ACA1-2DC6-48B4-B301-5EAE07AD4886}" type="presParOf" srcId="{4400D4DD-2FCD-4403-BC40-3BEDFB8142E3}" destId="{58484447-00CA-4BF6-8FBF-366B6ADE8FC0}" srcOrd="1" destOrd="0" presId="urn:microsoft.com/office/officeart/2018/2/layout/IconCircleList"/>
    <dgm:cxn modelId="{AE63CFA7-2239-4767-9896-D6FEAA09250D}" type="presParOf" srcId="{4400D4DD-2FCD-4403-BC40-3BEDFB8142E3}" destId="{0C299558-BAE3-4DCD-8D52-066192ECB3EC}" srcOrd="2" destOrd="0" presId="urn:microsoft.com/office/officeart/2018/2/layout/IconCircleList"/>
    <dgm:cxn modelId="{46BED84C-D701-443F-B78F-BA42A47DB849}" type="presParOf" srcId="{4400D4DD-2FCD-4403-BC40-3BEDFB8142E3}" destId="{E51BFEEA-1843-4D36-B019-E540E898761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E41E4A-DC3D-46DB-B22D-3F391207AF7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F27D006-0D67-4E9C-942F-4B4A098A898E}">
      <dgm:prSet/>
      <dgm:spPr/>
      <dgm:t>
        <a:bodyPr/>
        <a:lstStyle/>
        <a:p>
          <a:pPr>
            <a:lnSpc>
              <a:spcPct val="100000"/>
            </a:lnSpc>
          </a:pPr>
          <a:r>
            <a:rPr lang="en-US" b="1"/>
            <a:t>paho-mqtt</a:t>
          </a:r>
          <a:r>
            <a:rPr lang="en-US"/>
            <a:t>: A client library for MQTT (Message Queuing Telemetry Transport) protocol, which is commonly used for lightweight messaging between IoT devices and the cloud.</a:t>
          </a:r>
        </a:p>
      </dgm:t>
    </dgm:pt>
    <dgm:pt modelId="{B17963E5-406A-4F58-B528-14B2BF27DFDA}" type="parTrans" cxnId="{94C9CAA4-EA5D-4BA0-8C4C-408E4B994699}">
      <dgm:prSet/>
      <dgm:spPr/>
      <dgm:t>
        <a:bodyPr/>
        <a:lstStyle/>
        <a:p>
          <a:endParaRPr lang="en-US"/>
        </a:p>
      </dgm:t>
    </dgm:pt>
    <dgm:pt modelId="{DBD70EB3-7BF4-4BF1-98CE-619505C83ADC}" type="sibTrans" cxnId="{94C9CAA4-EA5D-4BA0-8C4C-408E4B994699}">
      <dgm:prSet/>
      <dgm:spPr/>
      <dgm:t>
        <a:bodyPr/>
        <a:lstStyle/>
        <a:p>
          <a:pPr>
            <a:lnSpc>
              <a:spcPct val="100000"/>
            </a:lnSpc>
          </a:pPr>
          <a:endParaRPr lang="en-US"/>
        </a:p>
      </dgm:t>
    </dgm:pt>
    <dgm:pt modelId="{A86FD1C0-C3EB-487C-B320-C0831FCFB9CC}">
      <dgm:prSet/>
      <dgm:spPr/>
      <dgm:t>
        <a:bodyPr/>
        <a:lstStyle/>
        <a:p>
          <a:pPr>
            <a:lnSpc>
              <a:spcPct val="100000"/>
            </a:lnSpc>
          </a:pPr>
          <a:r>
            <a:rPr lang="en-US" b="1"/>
            <a:t>Tensor flow</a:t>
          </a:r>
          <a:r>
            <a:rPr lang="en-US"/>
            <a:t>:Tensorflow is basically all about numerical computations as it’s built on Numpy. It harvests a different mathematical representation called data slow graphs where nodes are for mathematical operations and edges as data arrays.</a:t>
          </a:r>
        </a:p>
      </dgm:t>
    </dgm:pt>
    <dgm:pt modelId="{0B98E892-C3AC-4708-8450-C3C34F382670}" type="parTrans" cxnId="{207946E5-EC1E-430A-B6FB-0765D2F1D86C}">
      <dgm:prSet/>
      <dgm:spPr/>
      <dgm:t>
        <a:bodyPr/>
        <a:lstStyle/>
        <a:p>
          <a:endParaRPr lang="en-US"/>
        </a:p>
      </dgm:t>
    </dgm:pt>
    <dgm:pt modelId="{72ACB4E7-9191-4C40-9C43-3A7DD2EEBB41}" type="sibTrans" cxnId="{207946E5-EC1E-430A-B6FB-0765D2F1D86C}">
      <dgm:prSet/>
      <dgm:spPr/>
      <dgm:t>
        <a:bodyPr/>
        <a:lstStyle/>
        <a:p>
          <a:pPr>
            <a:lnSpc>
              <a:spcPct val="100000"/>
            </a:lnSpc>
          </a:pPr>
          <a:endParaRPr lang="en-US"/>
        </a:p>
      </dgm:t>
    </dgm:pt>
    <dgm:pt modelId="{4856584A-4F10-4416-967A-EB8FA0E8905A}">
      <dgm:prSet/>
      <dgm:spPr/>
      <dgm:t>
        <a:bodyPr/>
        <a:lstStyle/>
        <a:p>
          <a:pPr>
            <a:lnSpc>
              <a:spcPct val="100000"/>
            </a:lnSpc>
          </a:pPr>
          <a:r>
            <a:rPr lang="en-US" b="1"/>
            <a:t>Blynk</a:t>
          </a:r>
          <a:r>
            <a:rPr lang="en-US"/>
            <a:t>: Blynk is a platform for building IoT applications. It provides a Python library that allows you to connect your IoT devices to the Blynk cloud and control them via a mobile app.</a:t>
          </a:r>
        </a:p>
      </dgm:t>
    </dgm:pt>
    <dgm:pt modelId="{6B81E58F-7D15-4DE7-A4A8-E3D214ADDA26}" type="parTrans" cxnId="{B9DC99D5-A145-4813-885C-C2B7EAB0CAC1}">
      <dgm:prSet/>
      <dgm:spPr/>
      <dgm:t>
        <a:bodyPr/>
        <a:lstStyle/>
        <a:p>
          <a:endParaRPr lang="en-US"/>
        </a:p>
      </dgm:t>
    </dgm:pt>
    <dgm:pt modelId="{695D31FB-8EC4-4FF4-941E-76FFD79CCE6F}" type="sibTrans" cxnId="{B9DC99D5-A145-4813-885C-C2B7EAB0CAC1}">
      <dgm:prSet/>
      <dgm:spPr/>
      <dgm:t>
        <a:bodyPr/>
        <a:lstStyle/>
        <a:p>
          <a:pPr>
            <a:lnSpc>
              <a:spcPct val="100000"/>
            </a:lnSpc>
          </a:pPr>
          <a:endParaRPr lang="en-US"/>
        </a:p>
      </dgm:t>
    </dgm:pt>
    <dgm:pt modelId="{2BC8197C-756E-4E44-A83B-8821F44B68AA}">
      <dgm:prSet/>
      <dgm:spPr/>
      <dgm:t>
        <a:bodyPr/>
        <a:lstStyle/>
        <a:p>
          <a:pPr>
            <a:lnSpc>
              <a:spcPct val="100000"/>
            </a:lnSpc>
          </a:pPr>
          <a:r>
            <a:rPr lang="en-US" b="1"/>
            <a:t>Zerynth</a:t>
          </a:r>
          <a:r>
            <a:rPr lang="en-US"/>
            <a:t>: Zerynth is a Python-based IoT development platform that offers a range of libraries for various IoT protocols and boards. It provides tools for device provisioning, communication, and over-the-air updates.</a:t>
          </a:r>
        </a:p>
      </dgm:t>
    </dgm:pt>
    <dgm:pt modelId="{8263B5ED-3A69-40C6-B82F-0DE790A96157}" type="parTrans" cxnId="{01DA6994-7B29-4393-A635-C3F546940DAF}">
      <dgm:prSet/>
      <dgm:spPr/>
      <dgm:t>
        <a:bodyPr/>
        <a:lstStyle/>
        <a:p>
          <a:endParaRPr lang="en-US"/>
        </a:p>
      </dgm:t>
    </dgm:pt>
    <dgm:pt modelId="{30FE256C-8CA2-458F-B273-0EDEB2AA3084}" type="sibTrans" cxnId="{01DA6994-7B29-4393-A635-C3F546940DAF}">
      <dgm:prSet/>
      <dgm:spPr/>
      <dgm:t>
        <a:bodyPr/>
        <a:lstStyle/>
        <a:p>
          <a:endParaRPr lang="en-US"/>
        </a:p>
      </dgm:t>
    </dgm:pt>
    <dgm:pt modelId="{AED3920D-C9BF-4C98-9B56-3E65A924C2DD}" type="pres">
      <dgm:prSet presAssocID="{34E41E4A-DC3D-46DB-B22D-3F391207AF79}" presName="root" presStyleCnt="0">
        <dgm:presLayoutVars>
          <dgm:dir/>
          <dgm:resizeHandles val="exact"/>
        </dgm:presLayoutVars>
      </dgm:prSet>
      <dgm:spPr/>
    </dgm:pt>
    <dgm:pt modelId="{4FC28AD3-5D9F-4D95-BE78-97AD8FE34C15}" type="pres">
      <dgm:prSet presAssocID="{34E41E4A-DC3D-46DB-B22D-3F391207AF79}" presName="container" presStyleCnt="0">
        <dgm:presLayoutVars>
          <dgm:dir/>
          <dgm:resizeHandles val="exact"/>
        </dgm:presLayoutVars>
      </dgm:prSet>
      <dgm:spPr/>
    </dgm:pt>
    <dgm:pt modelId="{2409B85E-A0CF-4712-93BE-104959A84208}" type="pres">
      <dgm:prSet presAssocID="{AF27D006-0D67-4E9C-942F-4B4A098A898E}" presName="compNode" presStyleCnt="0"/>
      <dgm:spPr/>
    </dgm:pt>
    <dgm:pt modelId="{77D8ED84-24B4-42F5-B782-1CA7EB3EDD26}" type="pres">
      <dgm:prSet presAssocID="{AF27D006-0D67-4E9C-942F-4B4A098A898E}" presName="iconBgRect" presStyleLbl="bgShp" presStyleIdx="0" presStyleCnt="4"/>
      <dgm:spPr/>
    </dgm:pt>
    <dgm:pt modelId="{5FE1EE47-0870-4F6F-9961-8BB3AEEE32E5}" type="pres">
      <dgm:prSet presAssocID="{AF27D006-0D67-4E9C-942F-4B4A098A898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F025A521-A133-43A4-B502-931BEFABB676}" type="pres">
      <dgm:prSet presAssocID="{AF27D006-0D67-4E9C-942F-4B4A098A898E}" presName="spaceRect" presStyleCnt="0"/>
      <dgm:spPr/>
    </dgm:pt>
    <dgm:pt modelId="{CD42D669-8110-4409-A72D-71C2B1A646FD}" type="pres">
      <dgm:prSet presAssocID="{AF27D006-0D67-4E9C-942F-4B4A098A898E}" presName="textRect" presStyleLbl="revTx" presStyleIdx="0" presStyleCnt="4">
        <dgm:presLayoutVars>
          <dgm:chMax val="1"/>
          <dgm:chPref val="1"/>
        </dgm:presLayoutVars>
      </dgm:prSet>
      <dgm:spPr/>
    </dgm:pt>
    <dgm:pt modelId="{C0F782EE-F9A9-44B0-AA11-AE8C2120FF21}" type="pres">
      <dgm:prSet presAssocID="{DBD70EB3-7BF4-4BF1-98CE-619505C83ADC}" presName="sibTrans" presStyleLbl="sibTrans2D1" presStyleIdx="0" presStyleCnt="0"/>
      <dgm:spPr/>
    </dgm:pt>
    <dgm:pt modelId="{A2FC283D-3B7B-47A5-A79B-740465C72C3E}" type="pres">
      <dgm:prSet presAssocID="{A86FD1C0-C3EB-487C-B320-C0831FCFB9CC}" presName="compNode" presStyleCnt="0"/>
      <dgm:spPr/>
    </dgm:pt>
    <dgm:pt modelId="{8E06DDD7-0AA0-4960-A031-6CE1C452F8A5}" type="pres">
      <dgm:prSet presAssocID="{A86FD1C0-C3EB-487C-B320-C0831FCFB9CC}" presName="iconBgRect" presStyleLbl="bgShp" presStyleIdx="1" presStyleCnt="4"/>
      <dgm:spPr/>
    </dgm:pt>
    <dgm:pt modelId="{C599A97B-1D2F-4DA7-A0E4-0CFB5CD8D0F5}" type="pres">
      <dgm:prSet presAssocID="{A86FD1C0-C3EB-487C-B320-C0831FCFB9C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thematics"/>
        </a:ext>
      </dgm:extLst>
    </dgm:pt>
    <dgm:pt modelId="{E0F7895E-97B9-4F14-8D1D-3E3450DC6CCC}" type="pres">
      <dgm:prSet presAssocID="{A86FD1C0-C3EB-487C-B320-C0831FCFB9CC}" presName="spaceRect" presStyleCnt="0"/>
      <dgm:spPr/>
    </dgm:pt>
    <dgm:pt modelId="{90E84B1C-E7A2-4A7D-A504-5AB6EA6AACD5}" type="pres">
      <dgm:prSet presAssocID="{A86FD1C0-C3EB-487C-B320-C0831FCFB9CC}" presName="textRect" presStyleLbl="revTx" presStyleIdx="1" presStyleCnt="4">
        <dgm:presLayoutVars>
          <dgm:chMax val="1"/>
          <dgm:chPref val="1"/>
        </dgm:presLayoutVars>
      </dgm:prSet>
      <dgm:spPr/>
    </dgm:pt>
    <dgm:pt modelId="{168F9F77-4F4F-43CD-AD13-F274ED316444}" type="pres">
      <dgm:prSet presAssocID="{72ACB4E7-9191-4C40-9C43-3A7DD2EEBB41}" presName="sibTrans" presStyleLbl="sibTrans2D1" presStyleIdx="0" presStyleCnt="0"/>
      <dgm:spPr/>
    </dgm:pt>
    <dgm:pt modelId="{C4F85296-D40F-49A8-88FE-B8B2562D422A}" type="pres">
      <dgm:prSet presAssocID="{4856584A-4F10-4416-967A-EB8FA0E8905A}" presName="compNode" presStyleCnt="0"/>
      <dgm:spPr/>
    </dgm:pt>
    <dgm:pt modelId="{A6718D6F-3367-4851-B54A-6E6614683F02}" type="pres">
      <dgm:prSet presAssocID="{4856584A-4F10-4416-967A-EB8FA0E8905A}" presName="iconBgRect" presStyleLbl="bgShp" presStyleIdx="2" presStyleCnt="4"/>
      <dgm:spPr/>
    </dgm:pt>
    <dgm:pt modelId="{2CD5A374-4972-477F-9978-EAF305A6968A}" type="pres">
      <dgm:prSet presAssocID="{4856584A-4F10-4416-967A-EB8FA0E8905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21E56310-CA55-4841-8A7A-5234512C0CA0}" type="pres">
      <dgm:prSet presAssocID="{4856584A-4F10-4416-967A-EB8FA0E8905A}" presName="spaceRect" presStyleCnt="0"/>
      <dgm:spPr/>
    </dgm:pt>
    <dgm:pt modelId="{58CB74D3-1EB5-475E-81A1-B2BDABE877B3}" type="pres">
      <dgm:prSet presAssocID="{4856584A-4F10-4416-967A-EB8FA0E8905A}" presName="textRect" presStyleLbl="revTx" presStyleIdx="2" presStyleCnt="4">
        <dgm:presLayoutVars>
          <dgm:chMax val="1"/>
          <dgm:chPref val="1"/>
        </dgm:presLayoutVars>
      </dgm:prSet>
      <dgm:spPr/>
    </dgm:pt>
    <dgm:pt modelId="{F10EB53F-91E0-4B35-8C9C-852751171F50}" type="pres">
      <dgm:prSet presAssocID="{695D31FB-8EC4-4FF4-941E-76FFD79CCE6F}" presName="sibTrans" presStyleLbl="sibTrans2D1" presStyleIdx="0" presStyleCnt="0"/>
      <dgm:spPr/>
    </dgm:pt>
    <dgm:pt modelId="{431ABF05-A221-4DDB-8C76-04316F5A36EB}" type="pres">
      <dgm:prSet presAssocID="{2BC8197C-756E-4E44-A83B-8821F44B68AA}" presName="compNode" presStyleCnt="0"/>
      <dgm:spPr/>
    </dgm:pt>
    <dgm:pt modelId="{F321161E-A785-487A-A794-B56CF0563200}" type="pres">
      <dgm:prSet presAssocID="{2BC8197C-756E-4E44-A83B-8821F44B68AA}" presName="iconBgRect" presStyleLbl="bgShp" presStyleIdx="3" presStyleCnt="4"/>
      <dgm:spPr/>
    </dgm:pt>
    <dgm:pt modelId="{B1CEBF1A-A9D4-4846-A512-E23B7662D923}" type="pres">
      <dgm:prSet presAssocID="{2BC8197C-756E-4E44-A83B-8821F44B68A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CFF4ED5E-EAAD-4E62-8510-C52DB70C5E4B}" type="pres">
      <dgm:prSet presAssocID="{2BC8197C-756E-4E44-A83B-8821F44B68AA}" presName="spaceRect" presStyleCnt="0"/>
      <dgm:spPr/>
    </dgm:pt>
    <dgm:pt modelId="{D5BE94EB-0F94-45E2-9575-CF51D10784E2}" type="pres">
      <dgm:prSet presAssocID="{2BC8197C-756E-4E44-A83B-8821F44B68AA}" presName="textRect" presStyleLbl="revTx" presStyleIdx="3" presStyleCnt="4">
        <dgm:presLayoutVars>
          <dgm:chMax val="1"/>
          <dgm:chPref val="1"/>
        </dgm:presLayoutVars>
      </dgm:prSet>
      <dgm:spPr/>
    </dgm:pt>
  </dgm:ptLst>
  <dgm:cxnLst>
    <dgm:cxn modelId="{6AFF9037-7AEA-4CCC-9959-A4E9C0C8D59D}" type="presOf" srcId="{34E41E4A-DC3D-46DB-B22D-3F391207AF79}" destId="{AED3920D-C9BF-4C98-9B56-3E65A924C2DD}" srcOrd="0" destOrd="0" presId="urn:microsoft.com/office/officeart/2018/2/layout/IconCircleList"/>
    <dgm:cxn modelId="{FED0AC45-F603-4F60-B71E-A9051266B3A1}" type="presOf" srcId="{695D31FB-8EC4-4FF4-941E-76FFD79CCE6F}" destId="{F10EB53F-91E0-4B35-8C9C-852751171F50}" srcOrd="0" destOrd="0" presId="urn:microsoft.com/office/officeart/2018/2/layout/IconCircleList"/>
    <dgm:cxn modelId="{7365988B-B8E8-479E-8D4A-AC816B6ED2C9}" type="presOf" srcId="{AF27D006-0D67-4E9C-942F-4B4A098A898E}" destId="{CD42D669-8110-4409-A72D-71C2B1A646FD}" srcOrd="0" destOrd="0" presId="urn:microsoft.com/office/officeart/2018/2/layout/IconCircleList"/>
    <dgm:cxn modelId="{01DA6994-7B29-4393-A635-C3F546940DAF}" srcId="{34E41E4A-DC3D-46DB-B22D-3F391207AF79}" destId="{2BC8197C-756E-4E44-A83B-8821F44B68AA}" srcOrd="3" destOrd="0" parTransId="{8263B5ED-3A69-40C6-B82F-0DE790A96157}" sibTransId="{30FE256C-8CA2-458F-B273-0EDEB2AA3084}"/>
    <dgm:cxn modelId="{064C49A2-66F6-4B00-9242-BE48BA29866C}" type="presOf" srcId="{72ACB4E7-9191-4C40-9C43-3A7DD2EEBB41}" destId="{168F9F77-4F4F-43CD-AD13-F274ED316444}" srcOrd="0" destOrd="0" presId="urn:microsoft.com/office/officeart/2018/2/layout/IconCircleList"/>
    <dgm:cxn modelId="{94C9CAA4-EA5D-4BA0-8C4C-408E4B994699}" srcId="{34E41E4A-DC3D-46DB-B22D-3F391207AF79}" destId="{AF27D006-0D67-4E9C-942F-4B4A098A898E}" srcOrd="0" destOrd="0" parTransId="{B17963E5-406A-4F58-B528-14B2BF27DFDA}" sibTransId="{DBD70EB3-7BF4-4BF1-98CE-619505C83ADC}"/>
    <dgm:cxn modelId="{CC6115B2-CB93-44C1-BCE7-EB6B6D9AC341}" type="presOf" srcId="{DBD70EB3-7BF4-4BF1-98CE-619505C83ADC}" destId="{C0F782EE-F9A9-44B0-AA11-AE8C2120FF21}" srcOrd="0" destOrd="0" presId="urn:microsoft.com/office/officeart/2018/2/layout/IconCircleList"/>
    <dgm:cxn modelId="{8804F6B6-7345-44C5-A537-2EC0F22EEAE6}" type="presOf" srcId="{A86FD1C0-C3EB-487C-B320-C0831FCFB9CC}" destId="{90E84B1C-E7A2-4A7D-A504-5AB6EA6AACD5}" srcOrd="0" destOrd="0" presId="urn:microsoft.com/office/officeart/2018/2/layout/IconCircleList"/>
    <dgm:cxn modelId="{C3A09FCF-A61E-4931-A17A-00C2AD76500B}" type="presOf" srcId="{4856584A-4F10-4416-967A-EB8FA0E8905A}" destId="{58CB74D3-1EB5-475E-81A1-B2BDABE877B3}" srcOrd="0" destOrd="0" presId="urn:microsoft.com/office/officeart/2018/2/layout/IconCircleList"/>
    <dgm:cxn modelId="{B9DC99D5-A145-4813-885C-C2B7EAB0CAC1}" srcId="{34E41E4A-DC3D-46DB-B22D-3F391207AF79}" destId="{4856584A-4F10-4416-967A-EB8FA0E8905A}" srcOrd="2" destOrd="0" parTransId="{6B81E58F-7D15-4DE7-A4A8-E3D214ADDA26}" sibTransId="{695D31FB-8EC4-4FF4-941E-76FFD79CCE6F}"/>
    <dgm:cxn modelId="{37E72BDC-22CA-4E95-A35C-FF03A8F7D786}" type="presOf" srcId="{2BC8197C-756E-4E44-A83B-8821F44B68AA}" destId="{D5BE94EB-0F94-45E2-9575-CF51D10784E2}" srcOrd="0" destOrd="0" presId="urn:microsoft.com/office/officeart/2018/2/layout/IconCircleList"/>
    <dgm:cxn modelId="{207946E5-EC1E-430A-B6FB-0765D2F1D86C}" srcId="{34E41E4A-DC3D-46DB-B22D-3F391207AF79}" destId="{A86FD1C0-C3EB-487C-B320-C0831FCFB9CC}" srcOrd="1" destOrd="0" parTransId="{0B98E892-C3AC-4708-8450-C3C34F382670}" sibTransId="{72ACB4E7-9191-4C40-9C43-3A7DD2EEBB41}"/>
    <dgm:cxn modelId="{942A6D44-1729-4FF2-A576-07A38B09F407}" type="presParOf" srcId="{AED3920D-C9BF-4C98-9B56-3E65A924C2DD}" destId="{4FC28AD3-5D9F-4D95-BE78-97AD8FE34C15}" srcOrd="0" destOrd="0" presId="urn:microsoft.com/office/officeart/2018/2/layout/IconCircleList"/>
    <dgm:cxn modelId="{8500E713-EC6D-4465-B2E7-2C6718DDFDF1}" type="presParOf" srcId="{4FC28AD3-5D9F-4D95-BE78-97AD8FE34C15}" destId="{2409B85E-A0CF-4712-93BE-104959A84208}" srcOrd="0" destOrd="0" presId="urn:microsoft.com/office/officeart/2018/2/layout/IconCircleList"/>
    <dgm:cxn modelId="{64849010-3AEB-4038-9789-6D6903F00DD1}" type="presParOf" srcId="{2409B85E-A0CF-4712-93BE-104959A84208}" destId="{77D8ED84-24B4-42F5-B782-1CA7EB3EDD26}" srcOrd="0" destOrd="0" presId="urn:microsoft.com/office/officeart/2018/2/layout/IconCircleList"/>
    <dgm:cxn modelId="{88A4CC7A-FC12-46DF-A4F2-2BE8152861CA}" type="presParOf" srcId="{2409B85E-A0CF-4712-93BE-104959A84208}" destId="{5FE1EE47-0870-4F6F-9961-8BB3AEEE32E5}" srcOrd="1" destOrd="0" presId="urn:microsoft.com/office/officeart/2018/2/layout/IconCircleList"/>
    <dgm:cxn modelId="{4C6F9AD2-401D-4D83-AE53-2354D6A720E0}" type="presParOf" srcId="{2409B85E-A0CF-4712-93BE-104959A84208}" destId="{F025A521-A133-43A4-B502-931BEFABB676}" srcOrd="2" destOrd="0" presId="urn:microsoft.com/office/officeart/2018/2/layout/IconCircleList"/>
    <dgm:cxn modelId="{D3C3790D-9D63-4559-B35C-9F12BB20402C}" type="presParOf" srcId="{2409B85E-A0CF-4712-93BE-104959A84208}" destId="{CD42D669-8110-4409-A72D-71C2B1A646FD}" srcOrd="3" destOrd="0" presId="urn:microsoft.com/office/officeart/2018/2/layout/IconCircleList"/>
    <dgm:cxn modelId="{96556756-4DD7-498E-BEA1-AB3C132A29E6}" type="presParOf" srcId="{4FC28AD3-5D9F-4D95-BE78-97AD8FE34C15}" destId="{C0F782EE-F9A9-44B0-AA11-AE8C2120FF21}" srcOrd="1" destOrd="0" presId="urn:microsoft.com/office/officeart/2018/2/layout/IconCircleList"/>
    <dgm:cxn modelId="{521ADDD9-91E2-48C1-887F-C0A5C9168223}" type="presParOf" srcId="{4FC28AD3-5D9F-4D95-BE78-97AD8FE34C15}" destId="{A2FC283D-3B7B-47A5-A79B-740465C72C3E}" srcOrd="2" destOrd="0" presId="urn:microsoft.com/office/officeart/2018/2/layout/IconCircleList"/>
    <dgm:cxn modelId="{2D9FBB82-7EF3-4A94-A49E-FB57A888ED8A}" type="presParOf" srcId="{A2FC283D-3B7B-47A5-A79B-740465C72C3E}" destId="{8E06DDD7-0AA0-4960-A031-6CE1C452F8A5}" srcOrd="0" destOrd="0" presId="urn:microsoft.com/office/officeart/2018/2/layout/IconCircleList"/>
    <dgm:cxn modelId="{78D7C9E3-1D7A-470F-B3CA-AFDA24517243}" type="presParOf" srcId="{A2FC283D-3B7B-47A5-A79B-740465C72C3E}" destId="{C599A97B-1D2F-4DA7-A0E4-0CFB5CD8D0F5}" srcOrd="1" destOrd="0" presId="urn:microsoft.com/office/officeart/2018/2/layout/IconCircleList"/>
    <dgm:cxn modelId="{FCBEA3E6-F2CF-4A26-8EB6-B5DBFDF564FD}" type="presParOf" srcId="{A2FC283D-3B7B-47A5-A79B-740465C72C3E}" destId="{E0F7895E-97B9-4F14-8D1D-3E3450DC6CCC}" srcOrd="2" destOrd="0" presId="urn:microsoft.com/office/officeart/2018/2/layout/IconCircleList"/>
    <dgm:cxn modelId="{19BC1380-2168-408B-98C6-06178DBA33ED}" type="presParOf" srcId="{A2FC283D-3B7B-47A5-A79B-740465C72C3E}" destId="{90E84B1C-E7A2-4A7D-A504-5AB6EA6AACD5}" srcOrd="3" destOrd="0" presId="urn:microsoft.com/office/officeart/2018/2/layout/IconCircleList"/>
    <dgm:cxn modelId="{FA550CBF-0646-4FEF-BD88-5D4882DA751F}" type="presParOf" srcId="{4FC28AD3-5D9F-4D95-BE78-97AD8FE34C15}" destId="{168F9F77-4F4F-43CD-AD13-F274ED316444}" srcOrd="3" destOrd="0" presId="urn:microsoft.com/office/officeart/2018/2/layout/IconCircleList"/>
    <dgm:cxn modelId="{2B6B414F-1BBC-4DD7-BC30-7D32340A4155}" type="presParOf" srcId="{4FC28AD3-5D9F-4D95-BE78-97AD8FE34C15}" destId="{C4F85296-D40F-49A8-88FE-B8B2562D422A}" srcOrd="4" destOrd="0" presId="urn:microsoft.com/office/officeart/2018/2/layout/IconCircleList"/>
    <dgm:cxn modelId="{D4232FAB-285F-43FF-B6B6-18105C5EF468}" type="presParOf" srcId="{C4F85296-D40F-49A8-88FE-B8B2562D422A}" destId="{A6718D6F-3367-4851-B54A-6E6614683F02}" srcOrd="0" destOrd="0" presId="urn:microsoft.com/office/officeart/2018/2/layout/IconCircleList"/>
    <dgm:cxn modelId="{0758AF6A-8F92-4437-AB48-ED5D96FB5DAB}" type="presParOf" srcId="{C4F85296-D40F-49A8-88FE-B8B2562D422A}" destId="{2CD5A374-4972-477F-9978-EAF305A6968A}" srcOrd="1" destOrd="0" presId="urn:microsoft.com/office/officeart/2018/2/layout/IconCircleList"/>
    <dgm:cxn modelId="{31BE94DC-11E7-4EB8-8A65-E5DDFC4BE64A}" type="presParOf" srcId="{C4F85296-D40F-49A8-88FE-B8B2562D422A}" destId="{21E56310-CA55-4841-8A7A-5234512C0CA0}" srcOrd="2" destOrd="0" presId="urn:microsoft.com/office/officeart/2018/2/layout/IconCircleList"/>
    <dgm:cxn modelId="{2F53DB2D-81E6-43B3-B28B-AA7425B7A456}" type="presParOf" srcId="{C4F85296-D40F-49A8-88FE-B8B2562D422A}" destId="{58CB74D3-1EB5-475E-81A1-B2BDABE877B3}" srcOrd="3" destOrd="0" presId="urn:microsoft.com/office/officeart/2018/2/layout/IconCircleList"/>
    <dgm:cxn modelId="{A4CA5AFA-6B66-4EFA-9401-327AB213D64E}" type="presParOf" srcId="{4FC28AD3-5D9F-4D95-BE78-97AD8FE34C15}" destId="{F10EB53F-91E0-4B35-8C9C-852751171F50}" srcOrd="5" destOrd="0" presId="urn:microsoft.com/office/officeart/2018/2/layout/IconCircleList"/>
    <dgm:cxn modelId="{99D712C2-3704-4E95-938E-D24F7F954384}" type="presParOf" srcId="{4FC28AD3-5D9F-4D95-BE78-97AD8FE34C15}" destId="{431ABF05-A221-4DDB-8C76-04316F5A36EB}" srcOrd="6" destOrd="0" presId="urn:microsoft.com/office/officeart/2018/2/layout/IconCircleList"/>
    <dgm:cxn modelId="{FB340E2C-6604-4FE0-BD75-C6A6E1050874}" type="presParOf" srcId="{431ABF05-A221-4DDB-8C76-04316F5A36EB}" destId="{F321161E-A785-487A-A794-B56CF0563200}" srcOrd="0" destOrd="0" presId="urn:microsoft.com/office/officeart/2018/2/layout/IconCircleList"/>
    <dgm:cxn modelId="{557CF4BA-9A6C-4EB5-86A4-AAF0A2AD95EA}" type="presParOf" srcId="{431ABF05-A221-4DDB-8C76-04316F5A36EB}" destId="{B1CEBF1A-A9D4-4846-A512-E23B7662D923}" srcOrd="1" destOrd="0" presId="urn:microsoft.com/office/officeart/2018/2/layout/IconCircleList"/>
    <dgm:cxn modelId="{41597DA4-497A-4093-98AB-8C9ACCA7F082}" type="presParOf" srcId="{431ABF05-A221-4DDB-8C76-04316F5A36EB}" destId="{CFF4ED5E-EAAD-4E62-8510-C52DB70C5E4B}" srcOrd="2" destOrd="0" presId="urn:microsoft.com/office/officeart/2018/2/layout/IconCircleList"/>
    <dgm:cxn modelId="{52FD5A60-0BF5-4DBB-A380-7FC1465A82B2}" type="presParOf" srcId="{431ABF05-A221-4DDB-8C76-04316F5A36EB}" destId="{D5BE94EB-0F94-45E2-9575-CF51D10784E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67348E-43BF-4060-8B69-4DBE220F5431}"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4E3DE3F7-F103-4A79-8EE3-ED8FF0C6A717}">
      <dgm:prSet/>
      <dgm:spPr/>
      <dgm:t>
        <a:bodyPr/>
        <a:lstStyle/>
        <a:p>
          <a:pPr>
            <a:lnSpc>
              <a:spcPct val="100000"/>
            </a:lnSpc>
            <a:defRPr cap="all"/>
          </a:pPr>
          <a:r>
            <a:rPr lang="en-US" b="1"/>
            <a:t>Twisted</a:t>
          </a:r>
          <a:r>
            <a:rPr lang="en-US"/>
            <a:t>: Twisted is an event-driven networking engine written in Python. It can be used for building IoT applications that require asynchronous networking and handling of multiple connections.</a:t>
          </a:r>
        </a:p>
      </dgm:t>
    </dgm:pt>
    <dgm:pt modelId="{D53D21AA-F0BE-49B6-A5D1-7C3AF993EA89}" type="parTrans" cxnId="{6CDCB589-76A5-46C3-A70B-662291CCC0C1}">
      <dgm:prSet/>
      <dgm:spPr/>
      <dgm:t>
        <a:bodyPr/>
        <a:lstStyle/>
        <a:p>
          <a:endParaRPr lang="en-US"/>
        </a:p>
      </dgm:t>
    </dgm:pt>
    <dgm:pt modelId="{5B418C91-E1E5-4E53-A4CE-E949B460E72D}" type="sibTrans" cxnId="{6CDCB589-76A5-46C3-A70B-662291CCC0C1}">
      <dgm:prSet/>
      <dgm:spPr/>
      <dgm:t>
        <a:bodyPr/>
        <a:lstStyle/>
        <a:p>
          <a:endParaRPr lang="en-US"/>
        </a:p>
      </dgm:t>
    </dgm:pt>
    <dgm:pt modelId="{C9AEEC27-1210-413E-8647-0B70EBA4F419}">
      <dgm:prSet/>
      <dgm:spPr/>
      <dgm:t>
        <a:bodyPr/>
        <a:lstStyle/>
        <a:p>
          <a:pPr>
            <a:lnSpc>
              <a:spcPct val="100000"/>
            </a:lnSpc>
            <a:defRPr cap="all"/>
          </a:pPr>
          <a:r>
            <a:rPr lang="en-US" b="1"/>
            <a:t>pySerial</a:t>
          </a:r>
          <a:r>
            <a:rPr lang="en-US"/>
            <a:t>: A library for serial communication, often used to interface with sensors, actuators, and other devices that communicate over a serial port.</a:t>
          </a:r>
        </a:p>
      </dgm:t>
    </dgm:pt>
    <dgm:pt modelId="{35B7EE5D-C1DD-4ADC-A2E9-BC704ABB6930}" type="parTrans" cxnId="{AB241E2C-448B-4591-94C1-04ABA8641BB4}">
      <dgm:prSet/>
      <dgm:spPr/>
      <dgm:t>
        <a:bodyPr/>
        <a:lstStyle/>
        <a:p>
          <a:endParaRPr lang="en-US"/>
        </a:p>
      </dgm:t>
    </dgm:pt>
    <dgm:pt modelId="{DAA06D8A-EF9B-4A69-A947-26562DBBC43E}" type="sibTrans" cxnId="{AB241E2C-448B-4591-94C1-04ABA8641BB4}">
      <dgm:prSet/>
      <dgm:spPr/>
      <dgm:t>
        <a:bodyPr/>
        <a:lstStyle/>
        <a:p>
          <a:endParaRPr lang="en-US"/>
        </a:p>
      </dgm:t>
    </dgm:pt>
    <dgm:pt modelId="{A5C73F4E-F6DD-4825-B080-AB1ED0E06EB0}">
      <dgm:prSet/>
      <dgm:spPr/>
      <dgm:t>
        <a:bodyPr/>
        <a:lstStyle/>
        <a:p>
          <a:pPr>
            <a:lnSpc>
              <a:spcPct val="100000"/>
            </a:lnSpc>
            <a:defRPr cap="all"/>
          </a:pPr>
          <a:r>
            <a:rPr lang="en-US" b="1"/>
            <a:t>PyOTA</a:t>
          </a:r>
          <a:r>
            <a:rPr lang="en-US"/>
            <a:t>: PyOTA is a Python library for interacting with the IOTA (Internet of Things Application) protocol. It allows you to build applications that leverage IOTA's distributed ledger technology for secure and scalable IoT data exchange.</a:t>
          </a:r>
        </a:p>
      </dgm:t>
    </dgm:pt>
    <dgm:pt modelId="{755FF3E4-39D0-4061-AC9D-AA5799ED214B}" type="parTrans" cxnId="{562FBB42-BADE-41E5-ADB0-39E8EAD989A7}">
      <dgm:prSet/>
      <dgm:spPr/>
      <dgm:t>
        <a:bodyPr/>
        <a:lstStyle/>
        <a:p>
          <a:endParaRPr lang="en-US"/>
        </a:p>
      </dgm:t>
    </dgm:pt>
    <dgm:pt modelId="{D7F848A2-3264-4D0E-8271-DE3B0095387C}" type="sibTrans" cxnId="{562FBB42-BADE-41E5-ADB0-39E8EAD989A7}">
      <dgm:prSet/>
      <dgm:spPr/>
      <dgm:t>
        <a:bodyPr/>
        <a:lstStyle/>
        <a:p>
          <a:endParaRPr lang="en-US"/>
        </a:p>
      </dgm:t>
    </dgm:pt>
    <dgm:pt modelId="{7F27F849-7AA1-403D-8474-F71082228579}" type="pres">
      <dgm:prSet presAssocID="{4B67348E-43BF-4060-8B69-4DBE220F5431}" presName="root" presStyleCnt="0">
        <dgm:presLayoutVars>
          <dgm:dir/>
          <dgm:resizeHandles val="exact"/>
        </dgm:presLayoutVars>
      </dgm:prSet>
      <dgm:spPr/>
    </dgm:pt>
    <dgm:pt modelId="{21F9AA58-8BED-4B0A-92F4-54745A729702}" type="pres">
      <dgm:prSet presAssocID="{4E3DE3F7-F103-4A79-8EE3-ED8FF0C6A717}" presName="compNode" presStyleCnt="0"/>
      <dgm:spPr/>
    </dgm:pt>
    <dgm:pt modelId="{C8EA58A8-E29E-4DEE-AE49-ADBFDC6536A1}" type="pres">
      <dgm:prSet presAssocID="{4E3DE3F7-F103-4A79-8EE3-ED8FF0C6A717}" presName="iconBgRect" presStyleLbl="bgShp" presStyleIdx="0" presStyleCnt="3"/>
      <dgm:spPr/>
    </dgm:pt>
    <dgm:pt modelId="{60A630CF-C2E8-4B82-9E34-FDE5CE0DBDAA}" type="pres">
      <dgm:prSet presAssocID="{4E3DE3F7-F103-4A79-8EE3-ED8FF0C6A71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F2836CC7-D635-4B62-A488-17B72B41850A}" type="pres">
      <dgm:prSet presAssocID="{4E3DE3F7-F103-4A79-8EE3-ED8FF0C6A717}" presName="spaceRect" presStyleCnt="0"/>
      <dgm:spPr/>
    </dgm:pt>
    <dgm:pt modelId="{D551DF81-3560-4CBF-B834-E90315625079}" type="pres">
      <dgm:prSet presAssocID="{4E3DE3F7-F103-4A79-8EE3-ED8FF0C6A717}" presName="textRect" presStyleLbl="revTx" presStyleIdx="0" presStyleCnt="3">
        <dgm:presLayoutVars>
          <dgm:chMax val="1"/>
          <dgm:chPref val="1"/>
        </dgm:presLayoutVars>
      </dgm:prSet>
      <dgm:spPr/>
    </dgm:pt>
    <dgm:pt modelId="{BB786FE5-FE2D-41FA-8F8D-7E334647427F}" type="pres">
      <dgm:prSet presAssocID="{5B418C91-E1E5-4E53-A4CE-E949B460E72D}" presName="sibTrans" presStyleCnt="0"/>
      <dgm:spPr/>
    </dgm:pt>
    <dgm:pt modelId="{E7097318-86A7-49AD-A9C1-59AE852CDE85}" type="pres">
      <dgm:prSet presAssocID="{C9AEEC27-1210-413E-8647-0B70EBA4F419}" presName="compNode" presStyleCnt="0"/>
      <dgm:spPr/>
    </dgm:pt>
    <dgm:pt modelId="{856AACBB-EABF-4DC4-9BE8-972C6E6057A5}" type="pres">
      <dgm:prSet presAssocID="{C9AEEC27-1210-413E-8647-0B70EBA4F419}" presName="iconBgRect" presStyleLbl="bgShp" presStyleIdx="1" presStyleCnt="3"/>
      <dgm:spPr/>
    </dgm:pt>
    <dgm:pt modelId="{70464823-6C08-4464-905C-96D72F7A248F}" type="pres">
      <dgm:prSet presAssocID="{C9AEEC27-1210-413E-8647-0B70EBA4F41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78F755AF-1AE2-44D6-931D-7D561C112B40}" type="pres">
      <dgm:prSet presAssocID="{C9AEEC27-1210-413E-8647-0B70EBA4F419}" presName="spaceRect" presStyleCnt="0"/>
      <dgm:spPr/>
    </dgm:pt>
    <dgm:pt modelId="{4EF43034-25ED-4303-956E-C2CA93616B1B}" type="pres">
      <dgm:prSet presAssocID="{C9AEEC27-1210-413E-8647-0B70EBA4F419}" presName="textRect" presStyleLbl="revTx" presStyleIdx="1" presStyleCnt="3">
        <dgm:presLayoutVars>
          <dgm:chMax val="1"/>
          <dgm:chPref val="1"/>
        </dgm:presLayoutVars>
      </dgm:prSet>
      <dgm:spPr/>
    </dgm:pt>
    <dgm:pt modelId="{13AF84C9-31A9-4CE0-9220-0B80AA812EB3}" type="pres">
      <dgm:prSet presAssocID="{DAA06D8A-EF9B-4A69-A947-26562DBBC43E}" presName="sibTrans" presStyleCnt="0"/>
      <dgm:spPr/>
    </dgm:pt>
    <dgm:pt modelId="{E6D4CDEC-C00E-4D7E-AD53-678D8C754E6E}" type="pres">
      <dgm:prSet presAssocID="{A5C73F4E-F6DD-4825-B080-AB1ED0E06EB0}" presName="compNode" presStyleCnt="0"/>
      <dgm:spPr/>
    </dgm:pt>
    <dgm:pt modelId="{4013BEB1-AE0B-4139-8C7D-312CC0846521}" type="pres">
      <dgm:prSet presAssocID="{A5C73F4E-F6DD-4825-B080-AB1ED0E06EB0}" presName="iconBgRect" presStyleLbl="bgShp" presStyleIdx="2" presStyleCnt="3"/>
      <dgm:spPr/>
    </dgm:pt>
    <dgm:pt modelId="{0D6BA4FD-B168-4928-9D9C-D0D7091218A6}" type="pres">
      <dgm:prSet presAssocID="{A5C73F4E-F6DD-4825-B080-AB1ED0E06EB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3FCE3DFB-5E36-4E47-8BD2-2582681D9108}" type="pres">
      <dgm:prSet presAssocID="{A5C73F4E-F6DD-4825-B080-AB1ED0E06EB0}" presName="spaceRect" presStyleCnt="0"/>
      <dgm:spPr/>
    </dgm:pt>
    <dgm:pt modelId="{D59953D5-3ED9-4773-871F-973FDD8B9E0E}" type="pres">
      <dgm:prSet presAssocID="{A5C73F4E-F6DD-4825-B080-AB1ED0E06EB0}" presName="textRect" presStyleLbl="revTx" presStyleIdx="2" presStyleCnt="3">
        <dgm:presLayoutVars>
          <dgm:chMax val="1"/>
          <dgm:chPref val="1"/>
        </dgm:presLayoutVars>
      </dgm:prSet>
      <dgm:spPr/>
    </dgm:pt>
  </dgm:ptLst>
  <dgm:cxnLst>
    <dgm:cxn modelId="{AB241E2C-448B-4591-94C1-04ABA8641BB4}" srcId="{4B67348E-43BF-4060-8B69-4DBE220F5431}" destId="{C9AEEC27-1210-413E-8647-0B70EBA4F419}" srcOrd="1" destOrd="0" parTransId="{35B7EE5D-C1DD-4ADC-A2E9-BC704ABB6930}" sibTransId="{DAA06D8A-EF9B-4A69-A947-26562DBBC43E}"/>
    <dgm:cxn modelId="{562FBB42-BADE-41E5-ADB0-39E8EAD989A7}" srcId="{4B67348E-43BF-4060-8B69-4DBE220F5431}" destId="{A5C73F4E-F6DD-4825-B080-AB1ED0E06EB0}" srcOrd="2" destOrd="0" parTransId="{755FF3E4-39D0-4061-AC9D-AA5799ED214B}" sibTransId="{D7F848A2-3264-4D0E-8271-DE3B0095387C}"/>
    <dgm:cxn modelId="{75A28F64-F0D6-4A6D-B615-D653D16CEE1A}" type="presOf" srcId="{4E3DE3F7-F103-4A79-8EE3-ED8FF0C6A717}" destId="{D551DF81-3560-4CBF-B834-E90315625079}" srcOrd="0" destOrd="0" presId="urn:microsoft.com/office/officeart/2018/5/layout/IconCircleLabelList"/>
    <dgm:cxn modelId="{2D3BDF44-1CF0-4039-9C97-77DFF1D20793}" type="presOf" srcId="{4B67348E-43BF-4060-8B69-4DBE220F5431}" destId="{7F27F849-7AA1-403D-8474-F71082228579}" srcOrd="0" destOrd="0" presId="urn:microsoft.com/office/officeart/2018/5/layout/IconCircleLabelList"/>
    <dgm:cxn modelId="{A4BB6958-A6EC-4468-9356-2CF4BB5DAB0C}" type="presOf" srcId="{A5C73F4E-F6DD-4825-B080-AB1ED0E06EB0}" destId="{D59953D5-3ED9-4773-871F-973FDD8B9E0E}" srcOrd="0" destOrd="0" presId="urn:microsoft.com/office/officeart/2018/5/layout/IconCircleLabelList"/>
    <dgm:cxn modelId="{6CDCB589-76A5-46C3-A70B-662291CCC0C1}" srcId="{4B67348E-43BF-4060-8B69-4DBE220F5431}" destId="{4E3DE3F7-F103-4A79-8EE3-ED8FF0C6A717}" srcOrd="0" destOrd="0" parTransId="{D53D21AA-F0BE-49B6-A5D1-7C3AF993EA89}" sibTransId="{5B418C91-E1E5-4E53-A4CE-E949B460E72D}"/>
    <dgm:cxn modelId="{53A171E5-6B23-4993-83C2-0ADA49FB6AD7}" type="presOf" srcId="{C9AEEC27-1210-413E-8647-0B70EBA4F419}" destId="{4EF43034-25ED-4303-956E-C2CA93616B1B}" srcOrd="0" destOrd="0" presId="urn:microsoft.com/office/officeart/2018/5/layout/IconCircleLabelList"/>
    <dgm:cxn modelId="{42D76A77-F41C-458D-B376-A04BE5E4E1A6}" type="presParOf" srcId="{7F27F849-7AA1-403D-8474-F71082228579}" destId="{21F9AA58-8BED-4B0A-92F4-54745A729702}" srcOrd="0" destOrd="0" presId="urn:microsoft.com/office/officeart/2018/5/layout/IconCircleLabelList"/>
    <dgm:cxn modelId="{2EBF31D6-6AE0-4E42-9C18-C8ABDCD466DB}" type="presParOf" srcId="{21F9AA58-8BED-4B0A-92F4-54745A729702}" destId="{C8EA58A8-E29E-4DEE-AE49-ADBFDC6536A1}" srcOrd="0" destOrd="0" presId="urn:microsoft.com/office/officeart/2018/5/layout/IconCircleLabelList"/>
    <dgm:cxn modelId="{CA039D25-4D1A-4DC5-9699-8AE331DC563D}" type="presParOf" srcId="{21F9AA58-8BED-4B0A-92F4-54745A729702}" destId="{60A630CF-C2E8-4B82-9E34-FDE5CE0DBDAA}" srcOrd="1" destOrd="0" presId="urn:microsoft.com/office/officeart/2018/5/layout/IconCircleLabelList"/>
    <dgm:cxn modelId="{7B205312-C381-4D57-AFFA-785710C3A67A}" type="presParOf" srcId="{21F9AA58-8BED-4B0A-92F4-54745A729702}" destId="{F2836CC7-D635-4B62-A488-17B72B41850A}" srcOrd="2" destOrd="0" presId="urn:microsoft.com/office/officeart/2018/5/layout/IconCircleLabelList"/>
    <dgm:cxn modelId="{AF181BD1-1948-4C4B-BEA8-603A222CBBBF}" type="presParOf" srcId="{21F9AA58-8BED-4B0A-92F4-54745A729702}" destId="{D551DF81-3560-4CBF-B834-E90315625079}" srcOrd="3" destOrd="0" presId="urn:microsoft.com/office/officeart/2018/5/layout/IconCircleLabelList"/>
    <dgm:cxn modelId="{20985896-A6B9-42FC-9BAA-ABB76E28F61D}" type="presParOf" srcId="{7F27F849-7AA1-403D-8474-F71082228579}" destId="{BB786FE5-FE2D-41FA-8F8D-7E334647427F}" srcOrd="1" destOrd="0" presId="urn:microsoft.com/office/officeart/2018/5/layout/IconCircleLabelList"/>
    <dgm:cxn modelId="{6ED0BAAF-4156-4A38-B0E6-D5C07274A372}" type="presParOf" srcId="{7F27F849-7AA1-403D-8474-F71082228579}" destId="{E7097318-86A7-49AD-A9C1-59AE852CDE85}" srcOrd="2" destOrd="0" presId="urn:microsoft.com/office/officeart/2018/5/layout/IconCircleLabelList"/>
    <dgm:cxn modelId="{831E54AE-D1E8-4A4D-8EF2-40C2A1F9C83B}" type="presParOf" srcId="{E7097318-86A7-49AD-A9C1-59AE852CDE85}" destId="{856AACBB-EABF-4DC4-9BE8-972C6E6057A5}" srcOrd="0" destOrd="0" presId="urn:microsoft.com/office/officeart/2018/5/layout/IconCircleLabelList"/>
    <dgm:cxn modelId="{0A44AF64-6F67-434C-BD7D-45CF7F672344}" type="presParOf" srcId="{E7097318-86A7-49AD-A9C1-59AE852CDE85}" destId="{70464823-6C08-4464-905C-96D72F7A248F}" srcOrd="1" destOrd="0" presId="urn:microsoft.com/office/officeart/2018/5/layout/IconCircleLabelList"/>
    <dgm:cxn modelId="{79224151-1768-4A24-9DDD-05C2CF5349D2}" type="presParOf" srcId="{E7097318-86A7-49AD-A9C1-59AE852CDE85}" destId="{78F755AF-1AE2-44D6-931D-7D561C112B40}" srcOrd="2" destOrd="0" presId="urn:microsoft.com/office/officeart/2018/5/layout/IconCircleLabelList"/>
    <dgm:cxn modelId="{C826559B-0777-4C70-AE58-5D5A4C28DA56}" type="presParOf" srcId="{E7097318-86A7-49AD-A9C1-59AE852CDE85}" destId="{4EF43034-25ED-4303-956E-C2CA93616B1B}" srcOrd="3" destOrd="0" presId="urn:microsoft.com/office/officeart/2018/5/layout/IconCircleLabelList"/>
    <dgm:cxn modelId="{1B47406A-D001-45AC-8C1B-3507EF934E53}" type="presParOf" srcId="{7F27F849-7AA1-403D-8474-F71082228579}" destId="{13AF84C9-31A9-4CE0-9220-0B80AA812EB3}" srcOrd="3" destOrd="0" presId="urn:microsoft.com/office/officeart/2018/5/layout/IconCircleLabelList"/>
    <dgm:cxn modelId="{699EB85B-F315-4650-BA6F-23E38FAE9262}" type="presParOf" srcId="{7F27F849-7AA1-403D-8474-F71082228579}" destId="{E6D4CDEC-C00E-4D7E-AD53-678D8C754E6E}" srcOrd="4" destOrd="0" presId="urn:microsoft.com/office/officeart/2018/5/layout/IconCircleLabelList"/>
    <dgm:cxn modelId="{19D3E7AB-3571-428F-A61D-FBEF8FB08DDB}" type="presParOf" srcId="{E6D4CDEC-C00E-4D7E-AD53-678D8C754E6E}" destId="{4013BEB1-AE0B-4139-8C7D-312CC0846521}" srcOrd="0" destOrd="0" presId="urn:microsoft.com/office/officeart/2018/5/layout/IconCircleLabelList"/>
    <dgm:cxn modelId="{BE7CFA19-84A5-4115-84BD-82A5F99D555A}" type="presParOf" srcId="{E6D4CDEC-C00E-4D7E-AD53-678D8C754E6E}" destId="{0D6BA4FD-B168-4928-9D9C-D0D7091218A6}" srcOrd="1" destOrd="0" presId="urn:microsoft.com/office/officeart/2018/5/layout/IconCircleLabelList"/>
    <dgm:cxn modelId="{FF4013B8-94D6-416D-B5BE-F8CAB9A8620E}" type="presParOf" srcId="{E6D4CDEC-C00E-4D7E-AD53-678D8C754E6E}" destId="{3FCE3DFB-5E36-4E47-8BD2-2582681D9108}" srcOrd="2" destOrd="0" presId="urn:microsoft.com/office/officeart/2018/5/layout/IconCircleLabelList"/>
    <dgm:cxn modelId="{460BB2E3-F71B-4FE3-B9F5-8FF2F56396F9}" type="presParOf" srcId="{E6D4CDEC-C00E-4D7E-AD53-678D8C754E6E}" destId="{D59953D5-3ED9-4773-871F-973FDD8B9E0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1DF2F-C95F-4239-B71D-D3DA0A2D73C5}">
      <dsp:nvSpPr>
        <dsp:cNvPr id="0" name=""/>
        <dsp:cNvSpPr/>
      </dsp:nvSpPr>
      <dsp:spPr>
        <a:xfrm>
          <a:off x="6409" y="124393"/>
          <a:ext cx="1458532" cy="145853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2B474D-F1F8-492D-95FD-FB8DA665DC72}">
      <dsp:nvSpPr>
        <dsp:cNvPr id="0" name=""/>
        <dsp:cNvSpPr/>
      </dsp:nvSpPr>
      <dsp:spPr>
        <a:xfrm>
          <a:off x="312701" y="430685"/>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FB9404-FA33-4F7B-B07E-4D9E783E4411}">
      <dsp:nvSpPr>
        <dsp:cNvPr id="0" name=""/>
        <dsp:cNvSpPr/>
      </dsp:nvSpPr>
      <dsp:spPr>
        <a:xfrm>
          <a:off x="1777484" y="124393"/>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1" kern="1200"/>
            <a:t>NumPy</a:t>
          </a:r>
          <a:r>
            <a:rPr lang="en-US" sz="1500" kern="1200"/>
            <a:t>: NumPy is a scientific computing package that provides a fast and efficient way to work with arrays and matrices. This makes it ideal for processing data from IoT devices, which often generate large amounts of data.</a:t>
          </a:r>
        </a:p>
      </dsp:txBody>
      <dsp:txXfrm>
        <a:off x="1777484" y="124393"/>
        <a:ext cx="3437969" cy="1458532"/>
      </dsp:txXfrm>
    </dsp:sp>
    <dsp:sp modelId="{B1242F65-58DD-409C-8EDC-880A329A6FF9}">
      <dsp:nvSpPr>
        <dsp:cNvPr id="0" name=""/>
        <dsp:cNvSpPr/>
      </dsp:nvSpPr>
      <dsp:spPr>
        <a:xfrm>
          <a:off x="5814495" y="124393"/>
          <a:ext cx="1458532" cy="145853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303208-3CC1-49DC-87DB-0F18F3E6DEA2}">
      <dsp:nvSpPr>
        <dsp:cNvPr id="0" name=""/>
        <dsp:cNvSpPr/>
      </dsp:nvSpPr>
      <dsp:spPr>
        <a:xfrm>
          <a:off x="6120786" y="430685"/>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8B8265-B0B4-4D52-B403-89B9B8573F89}">
      <dsp:nvSpPr>
        <dsp:cNvPr id="0" name=""/>
        <dsp:cNvSpPr/>
      </dsp:nvSpPr>
      <dsp:spPr>
        <a:xfrm>
          <a:off x="7585570" y="124393"/>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1" kern="1200"/>
            <a:t>Pandas</a:t>
          </a:r>
          <a:r>
            <a:rPr lang="en-US" sz="1500" kern="1200"/>
            <a:t>: Pandas is a data analysis package that makes it easy to manipulate and visualize data. This makes it ideal for exploring and understanding data from IoT devices.</a:t>
          </a:r>
        </a:p>
      </dsp:txBody>
      <dsp:txXfrm>
        <a:off x="7585570" y="124393"/>
        <a:ext cx="3437969" cy="1458532"/>
      </dsp:txXfrm>
    </dsp:sp>
    <dsp:sp modelId="{815D153F-2B1A-4CD3-82CF-6A5C38246CAC}">
      <dsp:nvSpPr>
        <dsp:cNvPr id="0" name=""/>
        <dsp:cNvSpPr/>
      </dsp:nvSpPr>
      <dsp:spPr>
        <a:xfrm>
          <a:off x="6409" y="2231354"/>
          <a:ext cx="1458532" cy="145853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E39C01-F1EB-41B4-BE8E-5DCB09B8F636}">
      <dsp:nvSpPr>
        <dsp:cNvPr id="0" name=""/>
        <dsp:cNvSpPr/>
      </dsp:nvSpPr>
      <dsp:spPr>
        <a:xfrm>
          <a:off x="312701" y="2537646"/>
          <a:ext cx="845948" cy="8459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CC567E-A620-4CE9-8523-5C914576C224}">
      <dsp:nvSpPr>
        <dsp:cNvPr id="0" name=""/>
        <dsp:cNvSpPr/>
      </dsp:nvSpPr>
      <dsp:spPr>
        <a:xfrm>
          <a:off x="1777484" y="223135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1" kern="1200"/>
            <a:t>Matplotlib:</a:t>
          </a:r>
          <a:r>
            <a:rPr lang="en-US" sz="1500" kern="1200"/>
            <a:t> Matplotlib is a plotting library that can be used to create graphs and charts from data. This makes it ideal for visualizing data from IoT devices.</a:t>
          </a:r>
        </a:p>
      </dsp:txBody>
      <dsp:txXfrm>
        <a:off x="1777484" y="2231354"/>
        <a:ext cx="3437969" cy="1458532"/>
      </dsp:txXfrm>
    </dsp:sp>
    <dsp:sp modelId="{065209C7-3483-4E92-A3C2-41A4293E2627}">
      <dsp:nvSpPr>
        <dsp:cNvPr id="0" name=""/>
        <dsp:cNvSpPr/>
      </dsp:nvSpPr>
      <dsp:spPr>
        <a:xfrm>
          <a:off x="5814495" y="2231354"/>
          <a:ext cx="1458532" cy="145853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484447-00CA-4BF6-8FBF-366B6ADE8FC0}">
      <dsp:nvSpPr>
        <dsp:cNvPr id="0" name=""/>
        <dsp:cNvSpPr/>
      </dsp:nvSpPr>
      <dsp:spPr>
        <a:xfrm>
          <a:off x="6120786" y="2537646"/>
          <a:ext cx="845948" cy="8459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1BFEEA-1843-4D36-B019-E540E8987614}">
      <dsp:nvSpPr>
        <dsp:cNvPr id="0" name=""/>
        <dsp:cNvSpPr/>
      </dsp:nvSpPr>
      <dsp:spPr>
        <a:xfrm>
          <a:off x="7585570" y="2231354"/>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1" kern="1200"/>
            <a:t>Seaborn:</a:t>
          </a:r>
          <a:r>
            <a:rPr lang="en-US" sz="1500" kern="1200"/>
            <a:t> Just like matplotlib  Seaborn is also a data visualization library</a:t>
          </a:r>
        </a:p>
      </dsp:txBody>
      <dsp:txXfrm>
        <a:off x="7585570" y="2231354"/>
        <a:ext cx="3437969" cy="1458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8ED84-24B4-42F5-B782-1CA7EB3EDD26}">
      <dsp:nvSpPr>
        <dsp:cNvPr id="0" name=""/>
        <dsp:cNvSpPr/>
      </dsp:nvSpPr>
      <dsp:spPr>
        <a:xfrm>
          <a:off x="6363" y="967322"/>
          <a:ext cx="1458500" cy="1458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E1EE47-0870-4F6F-9961-8BB3AEEE32E5}">
      <dsp:nvSpPr>
        <dsp:cNvPr id="0" name=""/>
        <dsp:cNvSpPr/>
      </dsp:nvSpPr>
      <dsp:spPr>
        <a:xfrm>
          <a:off x="312648" y="1273607"/>
          <a:ext cx="845930" cy="8459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42D669-8110-4409-A72D-71C2B1A646FD}">
      <dsp:nvSpPr>
        <dsp:cNvPr id="0" name=""/>
        <dsp:cNvSpPr/>
      </dsp:nvSpPr>
      <dsp:spPr>
        <a:xfrm>
          <a:off x="1777400" y="967322"/>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paho-mqtt</a:t>
          </a:r>
          <a:r>
            <a:rPr lang="en-US" sz="1400" kern="1200"/>
            <a:t>: A client library for MQTT (Message Queuing Telemetry Transport) protocol, which is commonly used for lightweight messaging between IoT devices and the cloud.</a:t>
          </a:r>
        </a:p>
      </dsp:txBody>
      <dsp:txXfrm>
        <a:off x="1777400" y="967322"/>
        <a:ext cx="3437893" cy="1458500"/>
      </dsp:txXfrm>
    </dsp:sp>
    <dsp:sp modelId="{8E06DDD7-0AA0-4960-A031-6CE1C452F8A5}">
      <dsp:nvSpPr>
        <dsp:cNvPr id="0" name=""/>
        <dsp:cNvSpPr/>
      </dsp:nvSpPr>
      <dsp:spPr>
        <a:xfrm>
          <a:off x="5814320" y="967322"/>
          <a:ext cx="1458500" cy="1458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99A97B-1D2F-4DA7-A0E4-0CFB5CD8D0F5}">
      <dsp:nvSpPr>
        <dsp:cNvPr id="0" name=""/>
        <dsp:cNvSpPr/>
      </dsp:nvSpPr>
      <dsp:spPr>
        <a:xfrm>
          <a:off x="6120606" y="1273607"/>
          <a:ext cx="845930" cy="8459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E84B1C-E7A2-4A7D-A504-5AB6EA6AACD5}">
      <dsp:nvSpPr>
        <dsp:cNvPr id="0" name=""/>
        <dsp:cNvSpPr/>
      </dsp:nvSpPr>
      <dsp:spPr>
        <a:xfrm>
          <a:off x="7585357" y="967322"/>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Tensor flow</a:t>
          </a:r>
          <a:r>
            <a:rPr lang="en-US" sz="1400" kern="1200"/>
            <a:t>:Tensorflow is basically all about numerical computations as it’s built on Numpy. It harvests a different mathematical representation called data slow graphs where nodes are for mathematical operations and edges as data arrays.</a:t>
          </a:r>
        </a:p>
      </dsp:txBody>
      <dsp:txXfrm>
        <a:off x="7585357" y="967322"/>
        <a:ext cx="3437893" cy="1458500"/>
      </dsp:txXfrm>
    </dsp:sp>
    <dsp:sp modelId="{A6718D6F-3367-4851-B54A-6E6614683F02}">
      <dsp:nvSpPr>
        <dsp:cNvPr id="0" name=""/>
        <dsp:cNvSpPr/>
      </dsp:nvSpPr>
      <dsp:spPr>
        <a:xfrm>
          <a:off x="6363" y="3419533"/>
          <a:ext cx="1458500" cy="1458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D5A374-4972-477F-9978-EAF305A6968A}">
      <dsp:nvSpPr>
        <dsp:cNvPr id="0" name=""/>
        <dsp:cNvSpPr/>
      </dsp:nvSpPr>
      <dsp:spPr>
        <a:xfrm>
          <a:off x="312648" y="3725818"/>
          <a:ext cx="845930" cy="8459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CB74D3-1EB5-475E-81A1-B2BDABE877B3}">
      <dsp:nvSpPr>
        <dsp:cNvPr id="0" name=""/>
        <dsp:cNvSpPr/>
      </dsp:nvSpPr>
      <dsp:spPr>
        <a:xfrm>
          <a:off x="1777400" y="3419533"/>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Blynk</a:t>
          </a:r>
          <a:r>
            <a:rPr lang="en-US" sz="1400" kern="1200"/>
            <a:t>: Blynk is a platform for building IoT applications. It provides a Python library that allows you to connect your IoT devices to the Blynk cloud and control them via a mobile app.</a:t>
          </a:r>
        </a:p>
      </dsp:txBody>
      <dsp:txXfrm>
        <a:off x="1777400" y="3419533"/>
        <a:ext cx="3437893" cy="1458500"/>
      </dsp:txXfrm>
    </dsp:sp>
    <dsp:sp modelId="{F321161E-A785-487A-A794-B56CF0563200}">
      <dsp:nvSpPr>
        <dsp:cNvPr id="0" name=""/>
        <dsp:cNvSpPr/>
      </dsp:nvSpPr>
      <dsp:spPr>
        <a:xfrm>
          <a:off x="5814320" y="3419533"/>
          <a:ext cx="1458500" cy="1458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CEBF1A-A9D4-4846-A512-E23B7662D923}">
      <dsp:nvSpPr>
        <dsp:cNvPr id="0" name=""/>
        <dsp:cNvSpPr/>
      </dsp:nvSpPr>
      <dsp:spPr>
        <a:xfrm>
          <a:off x="6120606" y="3725818"/>
          <a:ext cx="845930" cy="8459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BE94EB-0F94-45E2-9575-CF51D10784E2}">
      <dsp:nvSpPr>
        <dsp:cNvPr id="0" name=""/>
        <dsp:cNvSpPr/>
      </dsp:nvSpPr>
      <dsp:spPr>
        <a:xfrm>
          <a:off x="7585357" y="3419533"/>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Zerynth</a:t>
          </a:r>
          <a:r>
            <a:rPr lang="en-US" sz="1400" kern="1200"/>
            <a:t>: Zerynth is a Python-based IoT development platform that offers a range of libraries for various IoT protocols and boards. It provides tools for device provisioning, communication, and over-the-air updates.</a:t>
          </a:r>
        </a:p>
      </dsp:txBody>
      <dsp:txXfrm>
        <a:off x="7585357" y="3419533"/>
        <a:ext cx="3437893" cy="1458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A58A8-E29E-4DEE-AE49-ADBFDC6536A1}">
      <dsp:nvSpPr>
        <dsp:cNvPr id="0" name=""/>
        <dsp:cNvSpPr/>
      </dsp:nvSpPr>
      <dsp:spPr>
        <a:xfrm>
          <a:off x="1102557" y="32568"/>
          <a:ext cx="1818562" cy="18185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A630CF-C2E8-4B82-9E34-FDE5CE0DBDAA}">
      <dsp:nvSpPr>
        <dsp:cNvPr id="0" name=""/>
        <dsp:cNvSpPr/>
      </dsp:nvSpPr>
      <dsp:spPr>
        <a:xfrm>
          <a:off x="1490119" y="420131"/>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51DF81-3560-4CBF-B834-E90315625079}">
      <dsp:nvSpPr>
        <dsp:cNvPr id="0" name=""/>
        <dsp:cNvSpPr/>
      </dsp:nvSpPr>
      <dsp:spPr>
        <a:xfrm>
          <a:off x="521213" y="2417568"/>
          <a:ext cx="2981250" cy="1184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Twisted</a:t>
          </a:r>
          <a:r>
            <a:rPr lang="en-US" sz="1100" kern="1200"/>
            <a:t>: Twisted is an event-driven networking engine written in Python. It can be used for building IoT applications that require asynchronous networking and handling of multiple connections.</a:t>
          </a:r>
        </a:p>
      </dsp:txBody>
      <dsp:txXfrm>
        <a:off x="521213" y="2417568"/>
        <a:ext cx="2981250" cy="1184348"/>
      </dsp:txXfrm>
    </dsp:sp>
    <dsp:sp modelId="{856AACBB-EABF-4DC4-9BE8-972C6E6057A5}">
      <dsp:nvSpPr>
        <dsp:cNvPr id="0" name=""/>
        <dsp:cNvSpPr/>
      </dsp:nvSpPr>
      <dsp:spPr>
        <a:xfrm>
          <a:off x="4605526" y="32568"/>
          <a:ext cx="1818562" cy="18185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464823-6C08-4464-905C-96D72F7A248F}">
      <dsp:nvSpPr>
        <dsp:cNvPr id="0" name=""/>
        <dsp:cNvSpPr/>
      </dsp:nvSpPr>
      <dsp:spPr>
        <a:xfrm>
          <a:off x="4993088" y="420131"/>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F43034-25ED-4303-956E-C2CA93616B1B}">
      <dsp:nvSpPr>
        <dsp:cNvPr id="0" name=""/>
        <dsp:cNvSpPr/>
      </dsp:nvSpPr>
      <dsp:spPr>
        <a:xfrm>
          <a:off x="4024182" y="2417568"/>
          <a:ext cx="2981250" cy="1184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pySerial</a:t>
          </a:r>
          <a:r>
            <a:rPr lang="en-US" sz="1100" kern="1200"/>
            <a:t>: A library for serial communication, often used to interface with sensors, actuators, and other devices that communicate over a serial port.</a:t>
          </a:r>
        </a:p>
      </dsp:txBody>
      <dsp:txXfrm>
        <a:off x="4024182" y="2417568"/>
        <a:ext cx="2981250" cy="1184348"/>
      </dsp:txXfrm>
    </dsp:sp>
    <dsp:sp modelId="{4013BEB1-AE0B-4139-8C7D-312CC0846521}">
      <dsp:nvSpPr>
        <dsp:cNvPr id="0" name=""/>
        <dsp:cNvSpPr/>
      </dsp:nvSpPr>
      <dsp:spPr>
        <a:xfrm>
          <a:off x="8108495" y="32568"/>
          <a:ext cx="1818562" cy="18185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6BA4FD-B168-4928-9D9C-D0D7091218A6}">
      <dsp:nvSpPr>
        <dsp:cNvPr id="0" name=""/>
        <dsp:cNvSpPr/>
      </dsp:nvSpPr>
      <dsp:spPr>
        <a:xfrm>
          <a:off x="8496057" y="420131"/>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9953D5-3ED9-4773-871F-973FDD8B9E0E}">
      <dsp:nvSpPr>
        <dsp:cNvPr id="0" name=""/>
        <dsp:cNvSpPr/>
      </dsp:nvSpPr>
      <dsp:spPr>
        <a:xfrm>
          <a:off x="7527151" y="2417568"/>
          <a:ext cx="2981250" cy="1184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PyOTA</a:t>
          </a:r>
          <a:r>
            <a:rPr lang="en-US" sz="1100" kern="1200"/>
            <a:t>: PyOTA is a Python library for interacting with the IOTA (Internet of Things Application) protocol. It allows you to build applications that leverage IOTA's distributed ledger technology for secure and scalable IoT data exchange.</a:t>
          </a:r>
        </a:p>
      </dsp:txBody>
      <dsp:txXfrm>
        <a:off x="7527151" y="2417568"/>
        <a:ext cx="2981250" cy="118434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6/9/2023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414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6123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6/9/2023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5502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6/9/2023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9455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6/9/2023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257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5106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932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51670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763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6/9/2023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1860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3327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6/9/2023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26200014"/>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54" r:id="rId6"/>
    <p:sldLayoutId id="2147483850" r:id="rId7"/>
    <p:sldLayoutId id="2147483851" r:id="rId8"/>
    <p:sldLayoutId id="2147483852" r:id="rId9"/>
    <p:sldLayoutId id="2147483853" r:id="rId10"/>
    <p:sldLayoutId id="2147483855"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3">
            <a:extLst>
              <a:ext uri="{FF2B5EF4-FFF2-40B4-BE49-F238E27FC236}">
                <a16:creationId xmlns:a16="http://schemas.microsoft.com/office/drawing/2014/main" id="{94AF3138-52E2-AE1D-0E8A-F3DE0FDE0279}"/>
              </a:ext>
            </a:extLst>
          </p:cNvPr>
          <p:cNvPicPr>
            <a:picLocks noChangeAspect="1"/>
          </p:cNvPicPr>
          <p:nvPr/>
        </p:nvPicPr>
        <p:blipFill rotWithShape="1">
          <a:blip r:embed="rId2"/>
          <a:srcRect l="6388" t="9733" b="5678"/>
          <a:stretch/>
        </p:blipFill>
        <p:spPr>
          <a:xfrm>
            <a:off x="20" y="10"/>
            <a:ext cx="12191980" cy="6857990"/>
          </a:xfrm>
          <a:prstGeom prst="rect">
            <a:avLst/>
          </a:prstGeom>
        </p:spPr>
      </p:pic>
      <p:sp>
        <p:nvSpPr>
          <p:cNvPr id="88" name="Rectangle 87">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89">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85801" y="3337776"/>
            <a:ext cx="3208866" cy="1385567"/>
          </a:xfrm>
        </p:spPr>
        <p:txBody>
          <a:bodyPr>
            <a:normAutofit/>
          </a:bodyPr>
          <a:lstStyle/>
          <a:p>
            <a:r>
              <a:rPr lang="en-US">
                <a:solidFill>
                  <a:srgbClr val="FFFFFF"/>
                </a:solidFill>
                <a:cs typeface="Calibri Light"/>
              </a:rPr>
              <a:t>IOT</a:t>
            </a:r>
            <a:endParaRPr lang="en-US">
              <a:solidFill>
                <a:srgbClr val="FFFFFF"/>
              </a:solidFill>
            </a:endParaRPr>
          </a:p>
        </p:txBody>
      </p:sp>
      <p:sp>
        <p:nvSpPr>
          <p:cNvPr id="3" name="Subtitle 2"/>
          <p:cNvSpPr>
            <a:spLocks noGrp="1"/>
          </p:cNvSpPr>
          <p:nvPr>
            <p:ph type="subTitle" idx="1"/>
          </p:nvPr>
        </p:nvSpPr>
        <p:spPr>
          <a:xfrm>
            <a:off x="685801" y="5145513"/>
            <a:ext cx="3208866" cy="738820"/>
          </a:xfrm>
        </p:spPr>
        <p:txBody>
          <a:bodyPr vert="horz" lIns="91440" tIns="45720" rIns="91440" bIns="45720" rtlCol="0">
            <a:normAutofit/>
          </a:bodyPr>
          <a:lstStyle/>
          <a:p>
            <a:r>
              <a:rPr lang="en-US">
                <a:solidFill>
                  <a:srgbClr val="FFFFFF">
                    <a:alpha val="75000"/>
                  </a:srgbClr>
                </a:solidFill>
                <a:cs typeface="Calibri"/>
              </a:rPr>
              <a:t>Internet Of Things</a:t>
            </a:r>
            <a:endParaRPr lang="en-US">
              <a:solidFill>
                <a:srgbClr val="FFFFFF">
                  <a:alpha val="75000"/>
                </a:srgbClr>
              </a:solidFil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lose-up of circuit board">
            <a:extLst>
              <a:ext uri="{FF2B5EF4-FFF2-40B4-BE49-F238E27FC236}">
                <a16:creationId xmlns:a16="http://schemas.microsoft.com/office/drawing/2014/main" id="{86B618C7-8D06-DB58-C2BB-882D50C7881D}"/>
              </a:ext>
            </a:extLst>
          </p:cNvPr>
          <p:cNvPicPr>
            <a:picLocks noChangeAspect="1"/>
          </p:cNvPicPr>
          <p:nvPr/>
        </p:nvPicPr>
        <p:blipFill rotWithShape="1">
          <a:blip r:embed="rId2"/>
          <a:srcRect t="10641" b="5090"/>
          <a:stretch/>
        </p:blipFill>
        <p:spPr>
          <a:xfrm>
            <a:off x="20" y="10"/>
            <a:ext cx="12191980" cy="6857990"/>
          </a:xfrm>
          <a:prstGeom prst="rect">
            <a:avLst/>
          </a:prstGeom>
        </p:spPr>
      </p:pic>
      <p:sp>
        <p:nvSpPr>
          <p:cNvPr id="53" name="Rectangle 52">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849057"/>
            <a:ext cx="3703320" cy="94997"/>
          </a:xfrm>
          <a:prstGeom prst="rect">
            <a:avLst/>
          </a:prstGeom>
          <a:solidFill>
            <a:schemeClr val="bg1">
              <a:alpha val="9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54">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012371"/>
            <a:ext cx="3702134" cy="4202862"/>
          </a:xfrm>
          <a:prstGeom prst="rect">
            <a:avLst/>
          </a:prstGeom>
          <a:solidFill>
            <a:schemeClr val="bg1">
              <a:alpha val="95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B743F93-7FA9-AC36-A0B9-A79FC5FFDCF5}"/>
              </a:ext>
            </a:extLst>
          </p:cNvPr>
          <p:cNvSpPr>
            <a:spLocks noGrp="1"/>
          </p:cNvSpPr>
          <p:nvPr>
            <p:ph type="title"/>
          </p:nvPr>
        </p:nvSpPr>
        <p:spPr>
          <a:xfrm>
            <a:off x="897227" y="1153886"/>
            <a:ext cx="3374265" cy="971306"/>
          </a:xfrm>
        </p:spPr>
        <p:txBody>
          <a:bodyPr vert="horz" lIns="91440" tIns="45720" rIns="91440" bIns="45720" rtlCol="0" anchor="b">
            <a:normAutofit/>
          </a:bodyPr>
          <a:lstStyle/>
          <a:p>
            <a:r>
              <a:rPr lang="en-US" sz="2400" b="0" kern="1200" cap="all">
                <a:solidFill>
                  <a:schemeClr val="tx1"/>
                </a:solidFill>
                <a:latin typeface="+mj-lt"/>
                <a:ea typeface="+mj-ea"/>
                <a:cs typeface="+mj-cs"/>
              </a:rPr>
              <a:t>Rtms sensor</a:t>
            </a:r>
          </a:p>
        </p:txBody>
      </p:sp>
      <p:sp>
        <p:nvSpPr>
          <p:cNvPr id="4" name="TextBox 3">
            <a:extLst>
              <a:ext uri="{FF2B5EF4-FFF2-40B4-BE49-F238E27FC236}">
                <a16:creationId xmlns:a16="http://schemas.microsoft.com/office/drawing/2014/main" id="{08AF9ABE-417C-DA58-B50D-7A53E25EDB25}"/>
              </a:ext>
            </a:extLst>
          </p:cNvPr>
          <p:cNvSpPr txBox="1"/>
          <p:nvPr/>
        </p:nvSpPr>
        <p:spPr>
          <a:xfrm>
            <a:off x="897226" y="2266683"/>
            <a:ext cx="3374265" cy="270456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20000"/>
              </a:spcBef>
              <a:spcAft>
                <a:spcPts val="600"/>
              </a:spcAft>
              <a:buClr>
                <a:schemeClr val="accent1"/>
              </a:buClr>
              <a:buSzPct val="92000"/>
            </a:pPr>
            <a:r>
              <a:rPr lang="en-US" sz="1600" dirty="0">
                <a:solidFill>
                  <a:schemeClr val="tx1">
                    <a:lumMod val="75000"/>
                    <a:lumOff val="25000"/>
                  </a:schemeClr>
                </a:solidFill>
              </a:rPr>
              <a:t>RTMS sensor typically consist of many useful components related to real-time data collection especially for vehicles like velocity calculation, </a:t>
            </a:r>
            <a:r>
              <a:rPr lang="en-US" sz="1600">
                <a:solidFill>
                  <a:schemeClr val="tx1">
                    <a:lumMod val="75000"/>
                    <a:lumOff val="25000"/>
                  </a:schemeClr>
                </a:solidFill>
              </a:rPr>
              <a:t>acceleration, distance ect,.</a:t>
            </a:r>
          </a:p>
          <a:p>
            <a:pPr defTabSz="457200">
              <a:spcBef>
                <a:spcPct val="20000"/>
              </a:spcBef>
              <a:spcAft>
                <a:spcPts val="600"/>
              </a:spcAft>
            </a:pPr>
            <a:r>
              <a:rPr lang="en-US" sz="1600" dirty="0">
                <a:solidFill>
                  <a:schemeClr val="tx1">
                    <a:lumMod val="75000"/>
                    <a:lumOff val="25000"/>
                  </a:schemeClr>
                </a:solidFill>
              </a:rPr>
              <a:t>RTMS sensor generally do image segmentation on vehicles simultaneously. So that it will be easier to action immediately.</a:t>
            </a:r>
          </a:p>
        </p:txBody>
      </p:sp>
    </p:spTree>
    <p:extLst>
      <p:ext uri="{BB962C8B-B14F-4D97-AF65-F5344CB8AC3E}">
        <p14:creationId xmlns:p14="http://schemas.microsoft.com/office/powerpoint/2010/main" val="218885219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a highway near the ocean">
            <a:extLst>
              <a:ext uri="{FF2B5EF4-FFF2-40B4-BE49-F238E27FC236}">
                <a16:creationId xmlns:a16="http://schemas.microsoft.com/office/drawing/2014/main" id="{ECED1274-C718-DFBD-46E4-DFD298DE0D90}"/>
              </a:ext>
            </a:extLst>
          </p:cNvPr>
          <p:cNvPicPr>
            <a:picLocks noChangeAspect="1"/>
          </p:cNvPicPr>
          <p:nvPr/>
        </p:nvPicPr>
        <p:blipFill rotWithShape="1">
          <a:blip r:embed="rId2">
            <a:alphaModFix amt="40000"/>
          </a:blip>
          <a:srcRect t="7719" r="-2" b="17231"/>
          <a:stretch/>
        </p:blipFill>
        <p:spPr>
          <a:xfrm>
            <a:off x="20" y="10"/>
            <a:ext cx="12191980" cy="6857990"/>
          </a:xfrm>
          <a:prstGeom prst="rect">
            <a:avLst/>
          </a:prstGeom>
        </p:spPr>
      </p:pic>
      <p:sp>
        <p:nvSpPr>
          <p:cNvPr id="2" name="Title 1">
            <a:extLst>
              <a:ext uri="{FF2B5EF4-FFF2-40B4-BE49-F238E27FC236}">
                <a16:creationId xmlns:a16="http://schemas.microsoft.com/office/drawing/2014/main" id="{49BA8C4E-6C8A-3F67-7D55-19B770C0803B}"/>
              </a:ext>
            </a:extLst>
          </p:cNvPr>
          <p:cNvSpPr>
            <a:spLocks noGrp="1"/>
          </p:cNvSpPr>
          <p:nvPr>
            <p:ph type="title"/>
          </p:nvPr>
        </p:nvSpPr>
        <p:spPr>
          <a:xfrm>
            <a:off x="965201" y="1020431"/>
            <a:ext cx="10225530" cy="1475013"/>
          </a:xfrm>
        </p:spPr>
        <p:txBody>
          <a:bodyPr vert="horz" lIns="91440" tIns="45720" rIns="91440" bIns="45720" rtlCol="0" anchor="b">
            <a:normAutofit/>
          </a:bodyPr>
          <a:lstStyle/>
          <a:p>
            <a:r>
              <a:rPr lang="en-US" sz="4000">
                <a:solidFill>
                  <a:schemeClr val="tx1"/>
                </a:solidFill>
              </a:rPr>
              <a:t>Thank you</a:t>
            </a:r>
          </a:p>
        </p:txBody>
      </p:sp>
    </p:spTree>
    <p:extLst>
      <p:ext uri="{BB962C8B-B14F-4D97-AF65-F5344CB8AC3E}">
        <p14:creationId xmlns:p14="http://schemas.microsoft.com/office/powerpoint/2010/main" val="2943104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Electronic components on a white background">
            <a:extLst>
              <a:ext uri="{FF2B5EF4-FFF2-40B4-BE49-F238E27FC236}">
                <a16:creationId xmlns:a16="http://schemas.microsoft.com/office/drawing/2014/main" id="{54C7435F-3A44-3F48-733A-4A91AFD088AA}"/>
              </a:ext>
            </a:extLst>
          </p:cNvPr>
          <p:cNvPicPr>
            <a:picLocks noChangeAspect="1"/>
          </p:cNvPicPr>
          <p:nvPr/>
        </p:nvPicPr>
        <p:blipFill rotWithShape="1">
          <a:blip r:embed="rId2"/>
          <a:srcRect r="-2" b="15726"/>
          <a:stretch/>
        </p:blipFill>
        <p:spPr>
          <a:xfrm>
            <a:off x="20" y="-22"/>
            <a:ext cx="12191977" cy="6858022"/>
          </a:xfrm>
          <a:prstGeom prst="rect">
            <a:avLst/>
          </a:prstGeom>
        </p:spPr>
      </p:pic>
      <p:sp>
        <p:nvSpPr>
          <p:cNvPr id="17" name="Rectangle 16">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7C087-8325-B08B-5C1E-97297D3C4833}"/>
              </a:ext>
            </a:extLst>
          </p:cNvPr>
          <p:cNvSpPr>
            <a:spLocks noGrp="1"/>
          </p:cNvSpPr>
          <p:nvPr>
            <p:ph type="title"/>
          </p:nvPr>
        </p:nvSpPr>
        <p:spPr>
          <a:xfrm>
            <a:off x="643466" y="643467"/>
            <a:ext cx="5452529" cy="3569242"/>
          </a:xfrm>
        </p:spPr>
        <p:txBody>
          <a:bodyPr vert="horz" lIns="91440" tIns="45720" rIns="91440" bIns="45720" rtlCol="0" anchor="t">
            <a:normAutofit/>
          </a:bodyPr>
          <a:lstStyle/>
          <a:p>
            <a:r>
              <a:rPr lang="en-US" sz="4800" b="1" i="1" dirty="0">
                <a:solidFill>
                  <a:schemeClr val="tx1"/>
                </a:solidFill>
              </a:rPr>
              <a:t>What is </a:t>
            </a:r>
            <a:r>
              <a:rPr lang="en-US" sz="4800" b="1" i="1" err="1">
                <a:solidFill>
                  <a:schemeClr val="tx1"/>
                </a:solidFill>
              </a:rPr>
              <a:t>iot</a:t>
            </a:r>
            <a:r>
              <a:rPr lang="en-US" sz="4800" b="1" i="1" dirty="0">
                <a:solidFill>
                  <a:schemeClr val="tx1"/>
                </a:solidFill>
              </a:rPr>
              <a:t>?</a:t>
            </a:r>
          </a:p>
        </p:txBody>
      </p:sp>
      <p:sp>
        <p:nvSpPr>
          <p:cNvPr id="19" name="Rectangle 18">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31935"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0C53FCE-8D23-8560-3D97-9B44FF5C3175}"/>
              </a:ext>
            </a:extLst>
          </p:cNvPr>
          <p:cNvSpPr txBox="1"/>
          <p:nvPr/>
        </p:nvSpPr>
        <p:spPr>
          <a:xfrm>
            <a:off x="643944" y="2049887"/>
            <a:ext cx="594145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latin typeface="Posterama"/>
                <a:ea typeface="+mn-lt"/>
                <a:cs typeface="+mn-lt"/>
              </a:rPr>
              <a:t>The Internet of Things (IoT) describes the network of physical objects “things” that are embedded with sensors, software, and other technologies for the purpose of connecting and exchanging data with other devices and systems over the internet.</a:t>
            </a:r>
          </a:p>
          <a:p>
            <a:endParaRPr lang="en-US" dirty="0">
              <a:latin typeface="Posterama"/>
              <a:cs typeface="Posterama"/>
            </a:endParaRPr>
          </a:p>
          <a:p>
            <a:r>
              <a:rPr lang="en-US" dirty="0">
                <a:latin typeface="Posterama"/>
                <a:ea typeface="+mn-lt"/>
                <a:cs typeface="Posterama"/>
              </a:rPr>
              <a:t>Example: vehicles, plant electronic systems, roofs, lighting, etc.</a:t>
            </a:r>
            <a:endParaRPr lang="en-US" dirty="0"/>
          </a:p>
        </p:txBody>
      </p:sp>
    </p:spTree>
    <p:extLst>
      <p:ext uri="{BB962C8B-B14F-4D97-AF65-F5344CB8AC3E}">
        <p14:creationId xmlns:p14="http://schemas.microsoft.com/office/powerpoint/2010/main" val="2141551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E3C1-62F1-66DF-560B-32145AD9A08C}"/>
              </a:ext>
            </a:extLst>
          </p:cNvPr>
          <p:cNvSpPr>
            <a:spLocks noGrp="1"/>
          </p:cNvSpPr>
          <p:nvPr>
            <p:ph type="title"/>
          </p:nvPr>
        </p:nvSpPr>
        <p:spPr>
          <a:xfrm>
            <a:off x="581192" y="702156"/>
            <a:ext cx="10679641" cy="1188720"/>
          </a:xfrm>
        </p:spPr>
        <p:txBody>
          <a:bodyPr>
            <a:normAutofit/>
          </a:bodyPr>
          <a:lstStyle/>
          <a:p>
            <a:r>
              <a:rPr lang="en-US" sz="2800" b="1" i="1" dirty="0"/>
              <a:t>Uses of iot</a:t>
            </a:r>
          </a:p>
        </p:txBody>
      </p:sp>
      <p:sp>
        <p:nvSpPr>
          <p:cNvPr id="29" name="Rectangle 28">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05EA9C52-0283-4714-A38F-0864C8B09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erial view of a city skyline">
            <a:extLst>
              <a:ext uri="{FF2B5EF4-FFF2-40B4-BE49-F238E27FC236}">
                <a16:creationId xmlns:a16="http://schemas.microsoft.com/office/drawing/2014/main" id="{DDD45D82-29A4-1501-F6A7-DAD22739842B}"/>
              </a:ext>
            </a:extLst>
          </p:cNvPr>
          <p:cNvPicPr>
            <a:picLocks noChangeAspect="1"/>
          </p:cNvPicPr>
          <p:nvPr/>
        </p:nvPicPr>
        <p:blipFill rotWithShape="1">
          <a:blip r:embed="rId2"/>
          <a:srcRect l="19389" r="19942" b="-3"/>
          <a:stretch/>
        </p:blipFill>
        <p:spPr>
          <a:xfrm>
            <a:off x="611126" y="2347105"/>
            <a:ext cx="3374136" cy="3712464"/>
          </a:xfrm>
          <a:prstGeom prst="rect">
            <a:avLst/>
          </a:prstGeom>
        </p:spPr>
      </p:pic>
      <p:sp>
        <p:nvSpPr>
          <p:cNvPr id="9" name="Content Placeholder 8">
            <a:extLst>
              <a:ext uri="{FF2B5EF4-FFF2-40B4-BE49-F238E27FC236}">
                <a16:creationId xmlns:a16="http://schemas.microsoft.com/office/drawing/2014/main" id="{056BB362-3E82-D7EF-F926-63502B23C6E6}"/>
              </a:ext>
            </a:extLst>
          </p:cNvPr>
          <p:cNvSpPr>
            <a:spLocks noGrp="1"/>
          </p:cNvSpPr>
          <p:nvPr>
            <p:ph idx="1"/>
          </p:nvPr>
        </p:nvSpPr>
        <p:spPr>
          <a:xfrm>
            <a:off x="4565562" y="2351596"/>
            <a:ext cx="6695272" cy="3634486"/>
          </a:xfrm>
        </p:spPr>
        <p:txBody>
          <a:bodyPr>
            <a:normAutofit/>
          </a:bodyPr>
          <a:lstStyle/>
          <a:p>
            <a:pPr marL="305435" indent="-305435"/>
            <a:r>
              <a:rPr lang="en-US">
                <a:latin typeface="Posterama"/>
                <a:ea typeface="+mn-lt"/>
                <a:cs typeface="+mn-lt"/>
              </a:rPr>
              <a:t>Over the past few years, IoT has become one of the most important technologies of the 21st century. Now that we can connect everyday objects—kitchen appliances, cars, thermostats, baby monitors—to the internet via embedded devices, seamless communication is possible between people, processes, and things.</a:t>
            </a:r>
          </a:p>
          <a:p>
            <a:pPr marL="305435" indent="-305435"/>
            <a:r>
              <a:rPr lang="en-US">
                <a:latin typeface="Posterama"/>
                <a:ea typeface="+mn-lt"/>
                <a:cs typeface="Posterama"/>
              </a:rPr>
              <a:t>Smart Home and Office.</a:t>
            </a:r>
            <a:endParaRPr lang="en-US">
              <a:latin typeface="Posterama"/>
              <a:cs typeface="Posterama"/>
            </a:endParaRPr>
          </a:p>
          <a:p>
            <a:pPr marL="305435" indent="-305435"/>
            <a:r>
              <a:rPr lang="en-US">
                <a:latin typeface="Posterama"/>
                <a:ea typeface="+mn-lt"/>
                <a:cs typeface="Posterama"/>
              </a:rPr>
              <a:t>Wearable Devices.</a:t>
            </a:r>
            <a:endParaRPr lang="en-US" dirty="0"/>
          </a:p>
          <a:p>
            <a:pPr marL="305435" indent="-305435"/>
            <a:r>
              <a:rPr lang="en-US">
                <a:latin typeface="Posterama"/>
                <a:ea typeface="+mn-lt"/>
                <a:cs typeface="Posterama"/>
              </a:rPr>
              <a:t>Autonomous Driving.</a:t>
            </a:r>
            <a:endParaRPr lang="en-US" dirty="0"/>
          </a:p>
          <a:p>
            <a:pPr marL="305435" indent="-305435"/>
            <a:r>
              <a:rPr lang="en-US">
                <a:latin typeface="Posterama"/>
                <a:ea typeface="+mn-lt"/>
                <a:cs typeface="Posterama"/>
              </a:rPr>
              <a:t>Agriculture and Smart farming.</a:t>
            </a:r>
            <a:endParaRPr lang="en-US" dirty="0"/>
          </a:p>
          <a:p>
            <a:pPr marL="305435" indent="-305435"/>
            <a:endParaRPr lang="en-US">
              <a:latin typeface="Posterama"/>
              <a:cs typeface="Posterama"/>
            </a:endParaRPr>
          </a:p>
        </p:txBody>
      </p:sp>
    </p:spTree>
    <p:extLst>
      <p:ext uri="{BB962C8B-B14F-4D97-AF65-F5344CB8AC3E}">
        <p14:creationId xmlns:p14="http://schemas.microsoft.com/office/powerpoint/2010/main" val="1808532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5253FA-FF67-AEBE-EDC2-699300EAEF26}"/>
              </a:ext>
            </a:extLst>
          </p:cNvPr>
          <p:cNvSpPr>
            <a:spLocks noGrp="1"/>
          </p:cNvSpPr>
          <p:nvPr>
            <p:ph type="title"/>
          </p:nvPr>
        </p:nvSpPr>
        <p:spPr>
          <a:xfrm>
            <a:off x="581193" y="702156"/>
            <a:ext cx="6309003" cy="1013800"/>
          </a:xfrm>
        </p:spPr>
        <p:txBody>
          <a:bodyPr>
            <a:normAutofit/>
          </a:bodyPr>
          <a:lstStyle/>
          <a:p>
            <a:r>
              <a:rPr lang="en-US" sz="2800" b="1" i="1" dirty="0">
                <a:solidFill>
                  <a:schemeClr val="tx2"/>
                </a:solidFill>
              </a:rPr>
              <a:t>Python packages used for iot</a:t>
            </a:r>
            <a:endParaRPr lang="en-US" sz="2800" b="1" dirty="0">
              <a:solidFill>
                <a:schemeClr val="tx2"/>
              </a:solidFill>
            </a:endParaRP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8C48E5D-7D8D-9A7D-A8ED-50451278135F}"/>
              </a:ext>
            </a:extLst>
          </p:cNvPr>
          <p:cNvSpPr>
            <a:spLocks noGrp="1"/>
          </p:cNvSpPr>
          <p:nvPr>
            <p:ph idx="1"/>
          </p:nvPr>
        </p:nvSpPr>
        <p:spPr>
          <a:xfrm>
            <a:off x="581194" y="1896533"/>
            <a:ext cx="6309003" cy="3962266"/>
          </a:xfrm>
        </p:spPr>
        <p:txBody>
          <a:bodyPr>
            <a:normAutofit/>
          </a:bodyPr>
          <a:lstStyle/>
          <a:p>
            <a:pPr marL="305435" indent="-305435"/>
            <a:r>
              <a:rPr lang="en-US" dirty="0">
                <a:solidFill>
                  <a:schemeClr val="tx2"/>
                </a:solidFill>
              </a:rPr>
              <a:t>NumPy and Pandas</a:t>
            </a:r>
          </a:p>
          <a:p>
            <a:pPr marL="305435" indent="-305435"/>
            <a:r>
              <a:rPr lang="en-US" dirty="0">
                <a:solidFill>
                  <a:schemeClr val="tx2"/>
                </a:solidFill>
              </a:rPr>
              <a:t>Matplotlib and Seaborn</a:t>
            </a:r>
          </a:p>
          <a:p>
            <a:pPr marL="305435" indent="-305435"/>
            <a:r>
              <a:rPr lang="en-US" dirty="0">
                <a:solidFill>
                  <a:schemeClr val="tx2"/>
                </a:solidFill>
              </a:rPr>
              <a:t>Paho-mqtt</a:t>
            </a:r>
          </a:p>
          <a:p>
            <a:pPr marL="305435" indent="-305435"/>
            <a:r>
              <a:rPr lang="en-US" dirty="0">
                <a:solidFill>
                  <a:schemeClr val="tx2"/>
                </a:solidFill>
              </a:rPr>
              <a:t>Tensor flow</a:t>
            </a:r>
          </a:p>
          <a:p>
            <a:pPr marL="305435" indent="-305435"/>
            <a:r>
              <a:rPr lang="en-US" dirty="0">
                <a:solidFill>
                  <a:schemeClr val="tx2"/>
                </a:solidFill>
              </a:rPr>
              <a:t>Blynk</a:t>
            </a:r>
          </a:p>
          <a:p>
            <a:pPr marL="305435" indent="-305435"/>
            <a:r>
              <a:rPr lang="en-US" dirty="0">
                <a:solidFill>
                  <a:schemeClr val="tx2"/>
                </a:solidFill>
              </a:rPr>
              <a:t>Zerynth</a:t>
            </a:r>
          </a:p>
          <a:p>
            <a:pPr marL="305435" indent="-305435"/>
            <a:r>
              <a:rPr lang="en-US" dirty="0">
                <a:solidFill>
                  <a:schemeClr val="tx2"/>
                </a:solidFill>
              </a:rPr>
              <a:t>Twisted</a:t>
            </a:r>
          </a:p>
          <a:p>
            <a:pPr marL="305435" indent="-305435"/>
            <a:r>
              <a:rPr lang="en-US" dirty="0">
                <a:solidFill>
                  <a:schemeClr val="tx2"/>
                </a:solidFill>
              </a:rPr>
              <a:t>PyOTA</a:t>
            </a:r>
          </a:p>
          <a:p>
            <a:pPr marL="305435" indent="-305435"/>
            <a:r>
              <a:rPr lang="en-US" dirty="0">
                <a:solidFill>
                  <a:schemeClr val="tx2"/>
                </a:solidFill>
              </a:rPr>
              <a:t>Pyserial</a:t>
            </a:r>
          </a:p>
        </p:txBody>
      </p:sp>
      <p:pic>
        <p:nvPicPr>
          <p:cNvPr id="5" name="Picture 4" descr="Electronics protoboard">
            <a:extLst>
              <a:ext uri="{FF2B5EF4-FFF2-40B4-BE49-F238E27FC236}">
                <a16:creationId xmlns:a16="http://schemas.microsoft.com/office/drawing/2014/main" id="{53DCB643-FBD3-067C-AE14-22B25D1A6285}"/>
              </a:ext>
            </a:extLst>
          </p:cNvPr>
          <p:cNvPicPr>
            <a:picLocks noChangeAspect="1"/>
          </p:cNvPicPr>
          <p:nvPr/>
        </p:nvPicPr>
        <p:blipFill rotWithShape="1">
          <a:blip r:embed="rId2"/>
          <a:srcRect l="6896" r="47709" b="-3"/>
          <a:stretch/>
        </p:blipFill>
        <p:spPr>
          <a:xfrm>
            <a:off x="7521283" y="10"/>
            <a:ext cx="4670717" cy="6857990"/>
          </a:xfrm>
          <a:prstGeom prst="rect">
            <a:avLst/>
          </a:prstGeom>
        </p:spPr>
      </p:pic>
    </p:spTree>
    <p:extLst>
      <p:ext uri="{BB962C8B-B14F-4D97-AF65-F5344CB8AC3E}">
        <p14:creationId xmlns:p14="http://schemas.microsoft.com/office/powerpoint/2010/main" val="286735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553572E-A4BD-0828-81E8-E612CD042A05}"/>
              </a:ext>
            </a:extLst>
          </p:cNvPr>
          <p:cNvSpPr>
            <a:spLocks noGrp="1"/>
          </p:cNvSpPr>
          <p:nvPr>
            <p:ph type="title"/>
          </p:nvPr>
        </p:nvSpPr>
        <p:spPr>
          <a:xfrm>
            <a:off x="581192" y="702156"/>
            <a:ext cx="11029616" cy="1188720"/>
          </a:xfrm>
        </p:spPr>
        <p:txBody>
          <a:bodyPr>
            <a:normAutofit/>
          </a:bodyPr>
          <a:lstStyle/>
          <a:p>
            <a:r>
              <a:rPr lang="en-US" b="1" i="1">
                <a:solidFill>
                  <a:schemeClr val="tx1">
                    <a:lumMod val="85000"/>
                    <a:lumOff val="15000"/>
                  </a:schemeClr>
                </a:solidFill>
              </a:rPr>
              <a:t>PACKAGES</a:t>
            </a:r>
          </a:p>
        </p:txBody>
      </p:sp>
      <p:sp>
        <p:nvSpPr>
          <p:cNvPr id="24" name="Rectangle 23">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8" name="Content Placeholder 2">
            <a:extLst>
              <a:ext uri="{FF2B5EF4-FFF2-40B4-BE49-F238E27FC236}">
                <a16:creationId xmlns:a16="http://schemas.microsoft.com/office/drawing/2014/main" id="{A297CE15-CD67-3A3F-983C-1090AFDF0A00}"/>
              </a:ext>
            </a:extLst>
          </p:cNvPr>
          <p:cNvGraphicFramePr>
            <a:graphicFrameLocks noGrp="1"/>
          </p:cNvGraphicFramePr>
          <p:nvPr>
            <p:ph idx="1"/>
            <p:extLst>
              <p:ext uri="{D42A27DB-BD31-4B8C-83A1-F6EECF244321}">
                <p14:modId xmlns:p14="http://schemas.microsoft.com/office/powerpoint/2010/main" val="748546464"/>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817719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885FE99B-ACFC-0705-EC5B-D765F82C4F0B}"/>
              </a:ext>
            </a:extLst>
          </p:cNvPr>
          <p:cNvGraphicFramePr>
            <a:graphicFrameLocks noGrp="1"/>
          </p:cNvGraphicFramePr>
          <p:nvPr>
            <p:ph idx="1"/>
            <p:extLst>
              <p:ext uri="{D42A27DB-BD31-4B8C-83A1-F6EECF244321}">
                <p14:modId xmlns:p14="http://schemas.microsoft.com/office/powerpoint/2010/main" val="2149650750"/>
              </p:ext>
            </p:extLst>
          </p:nvPr>
        </p:nvGraphicFramePr>
        <p:xfrm>
          <a:off x="581192" y="645147"/>
          <a:ext cx="11029615" cy="5845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44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EA59DA3D-3B34-6189-A54F-C18780B5E874}"/>
              </a:ext>
            </a:extLst>
          </p:cNvPr>
          <p:cNvGraphicFramePr>
            <a:graphicFrameLocks noGrp="1"/>
          </p:cNvGraphicFramePr>
          <p:nvPr>
            <p:ph idx="1"/>
            <p:extLst>
              <p:ext uri="{D42A27DB-BD31-4B8C-83A1-F6EECF244321}">
                <p14:modId xmlns:p14="http://schemas.microsoft.com/office/powerpoint/2010/main" val="1711402142"/>
              </p:ext>
            </p:extLst>
          </p:nvPr>
        </p:nvGraphicFramePr>
        <p:xfrm>
          <a:off x="581192" y="1954498"/>
          <a:ext cx="11029615" cy="3634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4053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61E631-4B14-3F40-71E3-1FC73B064BF2}"/>
              </a:ext>
            </a:extLst>
          </p:cNvPr>
          <p:cNvSpPr>
            <a:spLocks noGrp="1"/>
          </p:cNvSpPr>
          <p:nvPr>
            <p:ph type="title"/>
          </p:nvPr>
        </p:nvSpPr>
        <p:spPr>
          <a:xfrm>
            <a:off x="581192" y="1073231"/>
            <a:ext cx="3219127" cy="4711539"/>
          </a:xfrm>
        </p:spPr>
        <p:txBody>
          <a:bodyPr anchor="ctr">
            <a:normAutofit/>
          </a:bodyPr>
          <a:lstStyle/>
          <a:p>
            <a:r>
              <a:rPr lang="en-US" b="1" i="1">
                <a:solidFill>
                  <a:schemeClr val="bg1">
                    <a:lumMod val="85000"/>
                    <a:lumOff val="15000"/>
                  </a:schemeClr>
                </a:solidFill>
              </a:rPr>
              <a:t>Why python for iot?</a:t>
            </a:r>
          </a:p>
        </p:txBody>
      </p:sp>
      <p:sp>
        <p:nvSpPr>
          <p:cNvPr id="10" name="Rectangle 9">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510BC9D-3849-E13C-E7D1-FAD2B835CB9C}"/>
              </a:ext>
            </a:extLst>
          </p:cNvPr>
          <p:cNvSpPr>
            <a:spLocks noGrp="1"/>
          </p:cNvSpPr>
          <p:nvPr>
            <p:ph idx="1"/>
          </p:nvPr>
        </p:nvSpPr>
        <p:spPr>
          <a:xfrm>
            <a:off x="4702629" y="1073231"/>
            <a:ext cx="6541841" cy="4711539"/>
          </a:xfrm>
        </p:spPr>
        <p:txBody>
          <a:bodyPr>
            <a:normAutofit/>
          </a:bodyPr>
          <a:lstStyle/>
          <a:p>
            <a:pPr marL="0" indent="0">
              <a:buNone/>
            </a:pPr>
            <a:r>
              <a:rPr lang="en-US" dirty="0">
                <a:solidFill>
                  <a:srgbClr val="FFFFFF"/>
                </a:solidFill>
                <a:ea typeface="+mn-lt"/>
                <a:cs typeface="+mn-lt"/>
              </a:rPr>
              <a:t>Python's ease of use, extensive library ecosystem, cross-platform compatibility, and strong community support make it a popular choice for IoT development. It enables developers to quickly prototype, integrate with different systems, and build powerful IoT applications with data analysis and machine learning capabilities.</a:t>
            </a:r>
          </a:p>
          <a:p>
            <a:pPr marL="0" indent="0">
              <a:buNone/>
            </a:pPr>
            <a:r>
              <a:rPr lang="en-US" dirty="0">
                <a:ea typeface="+mn-lt"/>
                <a:cs typeface="+mn-lt"/>
              </a:rPr>
              <a:t>• Integration Capabilities</a:t>
            </a:r>
          </a:p>
          <a:p>
            <a:pPr marL="0" indent="0">
              <a:buNone/>
            </a:pPr>
            <a:r>
              <a:rPr lang="en-US" dirty="0">
                <a:ea typeface="+mn-lt"/>
                <a:cs typeface="+mn-lt"/>
              </a:rPr>
              <a:t>° Support for Hardware Interfaces</a:t>
            </a:r>
          </a:p>
          <a:p>
            <a:pPr marL="0" indent="0">
              <a:buNone/>
            </a:pPr>
            <a:r>
              <a:rPr lang="en-US" dirty="0"/>
              <a:t>•</a:t>
            </a:r>
            <a:r>
              <a:rPr lang="en-US" dirty="0">
                <a:ea typeface="+mn-lt"/>
                <a:cs typeface="+mn-lt"/>
              </a:rPr>
              <a:t> Cross-Platform Compatibility</a:t>
            </a:r>
          </a:p>
          <a:p>
            <a:pPr marL="0" indent="0">
              <a:buNone/>
            </a:pPr>
            <a:r>
              <a:rPr lang="en-US" dirty="0"/>
              <a:t>°</a:t>
            </a:r>
            <a:r>
              <a:rPr lang="en-US" dirty="0">
                <a:ea typeface="+mn-lt"/>
                <a:cs typeface="+mn-lt"/>
              </a:rPr>
              <a:t> Large Developer Community</a:t>
            </a:r>
            <a:endParaRPr lang="en-US" dirty="0"/>
          </a:p>
        </p:txBody>
      </p:sp>
    </p:spTree>
    <p:extLst>
      <p:ext uri="{BB962C8B-B14F-4D97-AF65-F5344CB8AC3E}">
        <p14:creationId xmlns:p14="http://schemas.microsoft.com/office/powerpoint/2010/main" val="73525896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descr="Open highway road">
            <a:extLst>
              <a:ext uri="{FF2B5EF4-FFF2-40B4-BE49-F238E27FC236}">
                <a16:creationId xmlns:a16="http://schemas.microsoft.com/office/drawing/2014/main" id="{D900F643-9022-6452-4D28-AE13CAF1B44B}"/>
              </a:ext>
            </a:extLst>
          </p:cNvPr>
          <p:cNvPicPr>
            <a:picLocks noChangeAspect="1"/>
          </p:cNvPicPr>
          <p:nvPr/>
        </p:nvPicPr>
        <p:blipFill rotWithShape="1">
          <a:blip r:embed="rId2"/>
          <a:srcRect t="9442" b="6288"/>
          <a:stretch/>
        </p:blipFill>
        <p:spPr>
          <a:xfrm>
            <a:off x="-2" y="10"/>
            <a:ext cx="12192002" cy="6857990"/>
          </a:xfrm>
          <a:prstGeom prst="rect">
            <a:avLst/>
          </a:prstGeom>
        </p:spPr>
      </p:pic>
      <p:sp>
        <p:nvSpPr>
          <p:cNvPr id="47" name="Rectangle 36">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38">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74D546E-37AE-E4B1-55CA-4D6ECF904F72}"/>
              </a:ext>
            </a:extLst>
          </p:cNvPr>
          <p:cNvSpPr>
            <a:spLocks noGrp="1"/>
          </p:cNvSpPr>
          <p:nvPr>
            <p:ph type="title"/>
          </p:nvPr>
        </p:nvSpPr>
        <p:spPr>
          <a:xfrm>
            <a:off x="6730862" y="601846"/>
            <a:ext cx="5016788" cy="1188720"/>
          </a:xfrm>
        </p:spPr>
        <p:txBody>
          <a:bodyPr vert="horz" lIns="91440" tIns="45720" rIns="91440" bIns="45720" rtlCol="0" anchor="b">
            <a:normAutofit/>
          </a:bodyPr>
          <a:lstStyle/>
          <a:p>
            <a:r>
              <a:rPr lang="en-US" sz="1800" b="1" i="1" u="sng" kern="1200" cap="all" dirty="0">
                <a:latin typeface="Posterama"/>
                <a:cs typeface="Posterama"/>
              </a:rPr>
              <a:t>HIGHWAY ACCIDENT DETECTION MODEL</a:t>
            </a:r>
          </a:p>
          <a:p>
            <a:endParaRPr lang="en-US" sz="1500" b="0" kern="1200" cap="all" dirty="0">
              <a:latin typeface="Posterama"/>
              <a:cs typeface="Posterama"/>
            </a:endParaRPr>
          </a:p>
          <a:p>
            <a:endParaRPr lang="en-US" sz="1500" b="0" kern="1200" cap="all" dirty="0">
              <a:solidFill>
                <a:schemeClr val="tx1">
                  <a:lumMod val="75000"/>
                  <a:lumOff val="25000"/>
                </a:schemeClr>
              </a:solidFill>
              <a:latin typeface="+mj-lt"/>
              <a:ea typeface="+mj-ea"/>
              <a:cs typeface="+mj-cs"/>
            </a:endParaRPr>
          </a:p>
        </p:txBody>
      </p:sp>
      <p:sp>
        <p:nvSpPr>
          <p:cNvPr id="5" name="TextBox 4">
            <a:extLst>
              <a:ext uri="{FF2B5EF4-FFF2-40B4-BE49-F238E27FC236}">
                <a16:creationId xmlns:a16="http://schemas.microsoft.com/office/drawing/2014/main" id="{6D0A009F-E9CF-BE5E-52DE-B3FD6B48D6EE}"/>
              </a:ext>
            </a:extLst>
          </p:cNvPr>
          <p:cNvSpPr txBox="1"/>
          <p:nvPr/>
        </p:nvSpPr>
        <p:spPr>
          <a:xfrm>
            <a:off x="6966184" y="1567659"/>
            <a:ext cx="4389262" cy="4494444"/>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a:spcBef>
                <a:spcPct val="20000"/>
              </a:spcBef>
              <a:spcAft>
                <a:spcPts val="600"/>
              </a:spcAft>
              <a:buClr>
                <a:schemeClr val="accent1"/>
              </a:buClr>
              <a:buSzPct val="92000"/>
            </a:pPr>
            <a:r>
              <a:rPr lang="en-US" sz="2000" b="1" dirty="0">
                <a:solidFill>
                  <a:schemeClr val="tx1">
                    <a:lumMod val="75000"/>
                    <a:lumOff val="25000"/>
                  </a:schemeClr>
                </a:solidFill>
                <a:latin typeface="Calibri Light"/>
                <a:cs typeface="Posterama"/>
              </a:rPr>
              <a:t>Free way</a:t>
            </a:r>
            <a:r>
              <a:rPr lang="en-US" sz="2000" dirty="0">
                <a:solidFill>
                  <a:schemeClr val="tx1">
                    <a:lumMod val="75000"/>
                    <a:lumOff val="25000"/>
                  </a:schemeClr>
                </a:solidFill>
                <a:latin typeface="Calibri Light"/>
                <a:cs typeface="Posterama"/>
              </a:rPr>
              <a:t>: Freeway is type of High-way where there are no police, signals, rules ect,. Typically here there are is monitoring. So there are high chances to accidents. Thus is it much essential to install a RTMS senor on either side of the road to track the accidents.</a:t>
            </a:r>
          </a:p>
          <a:p>
            <a:pPr defTabSz="457200">
              <a:spcBef>
                <a:spcPct val="20000"/>
              </a:spcBef>
              <a:spcAft>
                <a:spcPts val="600"/>
              </a:spcAft>
            </a:pPr>
            <a:r>
              <a:rPr lang="en-US" sz="2000" b="1" dirty="0">
                <a:solidFill>
                  <a:schemeClr val="tx1">
                    <a:lumMod val="75000"/>
                    <a:lumOff val="25000"/>
                  </a:schemeClr>
                </a:solidFill>
                <a:latin typeface="Calibri Light"/>
                <a:cs typeface="Posterama"/>
              </a:rPr>
              <a:t>RTMS Sensor: </a:t>
            </a:r>
            <a:r>
              <a:rPr lang="en-US" sz="2000" dirty="0">
                <a:solidFill>
                  <a:schemeClr val="tx1">
                    <a:lumMod val="75000"/>
                    <a:lumOff val="25000"/>
                  </a:schemeClr>
                </a:solidFill>
                <a:latin typeface="Calibri Light"/>
                <a:ea typeface="+mn-lt"/>
                <a:cs typeface="+mn-lt"/>
              </a:rPr>
              <a:t>RTMS (Radar Traffic Monitoring System) is a type of sensor used in IoT (Internet of Things) applications for traffic monitoring and management. It utilizes radar technology to detect and monitor the movement of vehicles on roads or highways</a:t>
            </a:r>
          </a:p>
        </p:txBody>
      </p:sp>
      <p:sp>
        <p:nvSpPr>
          <p:cNvPr id="4" name="TextBox 3">
            <a:extLst>
              <a:ext uri="{FF2B5EF4-FFF2-40B4-BE49-F238E27FC236}">
                <a16:creationId xmlns:a16="http://schemas.microsoft.com/office/drawing/2014/main" id="{15915DCB-4143-57FF-F379-22955C969BBD}"/>
              </a:ext>
            </a:extLst>
          </p:cNvPr>
          <p:cNvSpPr txBox="1"/>
          <p:nvPr/>
        </p:nvSpPr>
        <p:spPr>
          <a:xfrm>
            <a:off x="8760000" y="5595365"/>
            <a:ext cx="2743200"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600"/>
              </a:spcAft>
            </a:pPr>
            <a:endParaRPr lang="en-US"/>
          </a:p>
          <a:p>
            <a:pPr>
              <a:spcAft>
                <a:spcPts val="600"/>
              </a:spcAft>
            </a:pPr>
            <a:endParaRPr lang="en-US"/>
          </a:p>
        </p:txBody>
      </p:sp>
    </p:spTree>
    <p:extLst>
      <p:ext uri="{BB962C8B-B14F-4D97-AF65-F5344CB8AC3E}">
        <p14:creationId xmlns:p14="http://schemas.microsoft.com/office/powerpoint/2010/main" val="4269848238"/>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IOT</vt:lpstr>
      <vt:lpstr>What is iot?</vt:lpstr>
      <vt:lpstr>Uses of iot</vt:lpstr>
      <vt:lpstr>Python packages used for iot</vt:lpstr>
      <vt:lpstr>PACKAGES</vt:lpstr>
      <vt:lpstr>PowerPoint Presentation</vt:lpstr>
      <vt:lpstr>PowerPoint Presentation</vt:lpstr>
      <vt:lpstr>Why python for iot?</vt:lpstr>
      <vt:lpstr>HIGHWAY ACCIDENT DETECTION MODEL  </vt:lpstr>
      <vt:lpstr>Rtms sensor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384</cp:revision>
  <dcterms:created xsi:type="dcterms:W3CDTF">2023-06-10T03:31:49Z</dcterms:created>
  <dcterms:modified xsi:type="dcterms:W3CDTF">2023-06-10T06:21:20Z</dcterms:modified>
</cp:coreProperties>
</file>