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71" r:id="rId6"/>
    <p:sldId id="261" r:id="rId7"/>
    <p:sldId id="273" r:id="rId8"/>
    <p:sldId id="262" r:id="rId9"/>
    <p:sldId id="260" r:id="rId10"/>
    <p:sldId id="272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20A6D-9BB2-410E-A797-3E5EDB663E7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39C61-970A-450B-867B-BBDBA24C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39C61-970A-450B-867B-BBDBA24CB6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0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39C61-970A-450B-867B-BBDBA24CB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83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51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1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2764-AA08-474A-9FAB-C1DA3E8D6A98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11C831-2186-4459-9C51-EF6AFBB4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0" y="146685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256" y="2665140"/>
            <a:ext cx="4284959" cy="1918011"/>
          </a:xfrm>
        </p:spPr>
        <p:txBody>
          <a:bodyPr>
            <a:no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244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profiles with multiple Professions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photos.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ratings.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data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entities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7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3" y="2807594"/>
            <a:ext cx="8596668" cy="771301"/>
          </a:xfrm>
        </p:spPr>
        <p:txBody>
          <a:bodyPr/>
          <a:lstStyle/>
          <a:p>
            <a:r>
              <a:rPr lang="en-US" dirty="0" smtClean="0"/>
              <a:t>						</a:t>
            </a: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97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558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which acts as a bridge between a film expertise and beginners. 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6" y="3740366"/>
            <a:ext cx="958402" cy="958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6" y="2776067"/>
            <a:ext cx="4572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41" y="3701330"/>
            <a:ext cx="1283236" cy="96242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5330706" y="3004667"/>
            <a:ext cx="1600200" cy="629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1" idx="1"/>
          </p:cNvCxnSpPr>
          <p:nvPr/>
        </p:nvCxnSpPr>
        <p:spPr>
          <a:xfrm>
            <a:off x="5330706" y="4599656"/>
            <a:ext cx="1600200" cy="336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0" idx="1"/>
          </p:cNvCxnSpPr>
          <p:nvPr/>
        </p:nvCxnSpPr>
        <p:spPr>
          <a:xfrm flipV="1">
            <a:off x="5426344" y="3929930"/>
            <a:ext cx="1504562" cy="152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1"/>
          </p:cNvCxnSpPr>
          <p:nvPr/>
        </p:nvCxnSpPr>
        <p:spPr>
          <a:xfrm>
            <a:off x="5215944" y="5004197"/>
            <a:ext cx="1714962" cy="670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2412738" y="4182544"/>
            <a:ext cx="1735403" cy="37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6" y="3701330"/>
            <a:ext cx="457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6" y="4708012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6" y="544615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pPr algn="ctr"/>
            <a:r>
              <a:rPr lang="en-US" dirty="0" smtClean="0"/>
              <a:t>Existing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90" y="1722706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36174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30" y="1930400"/>
            <a:ext cx="3190875" cy="3076575"/>
          </a:xfrm>
        </p:spPr>
      </p:pic>
    </p:spTree>
    <p:extLst>
      <p:ext uri="{BB962C8B-B14F-4D97-AF65-F5344CB8AC3E}">
        <p14:creationId xmlns:p14="http://schemas.microsoft.com/office/powerpoint/2010/main" val="36107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189" y="390613"/>
            <a:ext cx="4940492" cy="716924"/>
          </a:xfrm>
        </p:spPr>
        <p:txBody>
          <a:bodyPr/>
          <a:lstStyle/>
          <a:p>
            <a:r>
              <a:rPr lang="en-US" dirty="0" smtClean="0"/>
              <a:t>How application works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26" y="1439834"/>
            <a:ext cx="958402" cy="958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493" y="2766138"/>
            <a:ext cx="636301" cy="636301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57915" y="4028139"/>
            <a:ext cx="2662166" cy="788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92" y="4190913"/>
            <a:ext cx="457200" cy="4572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314126" y="2122625"/>
            <a:ext cx="1" cy="573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5642794" y="3084289"/>
            <a:ext cx="1060441" cy="905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79" y="4190913"/>
            <a:ext cx="457200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56" y="4171863"/>
            <a:ext cx="476250" cy="476250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1175673" y="4025408"/>
            <a:ext cx="2662166" cy="788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 flipV="1">
            <a:off x="3789819" y="3084289"/>
            <a:ext cx="1216674" cy="905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02" y="4247976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33" y="4260886"/>
            <a:ext cx="476250" cy="4762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64" y="4247976"/>
            <a:ext cx="457200" cy="4572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63" y="39432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098" y="609600"/>
            <a:ext cx="2143139" cy="6604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484910"/>
          </a:xfrm>
        </p:spPr>
        <p:txBody>
          <a:bodyPr>
            <a:noAutofit/>
          </a:bodyPr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07583" y="1287997"/>
            <a:ext cx="8281116" cy="13959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Search for the cast and crew satisfying all your requirements.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24" y="1706447"/>
            <a:ext cx="636301" cy="63630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07583" y="3003148"/>
            <a:ext cx="8281116" cy="13959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Profile Viewing through personal information and related works.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3102374"/>
            <a:ext cx="1178920" cy="11789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107583" y="4777433"/>
            <a:ext cx="8281116" cy="13959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Showcase the talent using videos, photos and multimedia.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24" y="5112031"/>
            <a:ext cx="742105" cy="7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 6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 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3.3.6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Bucket Repository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0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used in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4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Actress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Cameraman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842</TotalTime>
  <Words>121</Words>
  <Application>Microsoft Office PowerPoint</Application>
  <PresentationFormat>Widescreen</PresentationFormat>
  <Paragraphs>46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Outline</vt:lpstr>
      <vt:lpstr>Objective</vt:lpstr>
      <vt:lpstr>Existing model</vt:lpstr>
      <vt:lpstr>Proposed Model </vt:lpstr>
      <vt:lpstr>How application works </vt:lpstr>
      <vt:lpstr>Features</vt:lpstr>
      <vt:lpstr>Requirements</vt:lpstr>
      <vt:lpstr>Entities used in application</vt:lpstr>
      <vt:lpstr>Demo</vt:lpstr>
      <vt:lpstr>Future Work</vt:lpstr>
      <vt:lpstr>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Feedback</dc:title>
  <dc:creator>Kankanala,Vaishnavi</dc:creator>
  <cp:lastModifiedBy>Putta,Veerapratap Nadh</cp:lastModifiedBy>
  <cp:revision>113</cp:revision>
  <dcterms:created xsi:type="dcterms:W3CDTF">2016-02-21T00:05:58Z</dcterms:created>
  <dcterms:modified xsi:type="dcterms:W3CDTF">2016-02-24T19:16:07Z</dcterms:modified>
</cp:coreProperties>
</file>