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7" r:id="rId2"/>
    <p:sldId id="280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1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2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92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0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1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8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2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979F27-43FE-441D-A56B-519FFF9ED13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7C8FD-B4F1-48D1-AF94-7B24882C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3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937" y="2202005"/>
            <a:ext cx="9404723" cy="1400530"/>
          </a:xfrm>
        </p:spPr>
        <p:txBody>
          <a:bodyPr/>
          <a:lstStyle/>
          <a:p>
            <a:pPr algn="ctr"/>
            <a:r>
              <a:rPr lang="en-US" sz="8800" dirty="0" err="1">
                <a:latin typeface="Cambria" panose="02040503050406030204" pitchFamily="18" charset="0"/>
              </a:rPr>
              <a:t>PartyGuard</a:t>
            </a:r>
            <a:r>
              <a:rPr lang="en-US" sz="8800" dirty="0">
                <a:latin typeface="Cambria" panose="02040503050406030204" pitchFamily="18" charset="0"/>
              </a:rPr>
              <a:t> 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685" y="4121427"/>
            <a:ext cx="9789975" cy="1888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Cambria" panose="02040503050406030204" pitchFamily="18" charset="0"/>
              </a:rPr>
              <a:t>Team 21</a:t>
            </a:r>
          </a:p>
          <a:p>
            <a:pPr marL="0" indent="0" algn="ctr">
              <a:buNone/>
            </a:pPr>
            <a:r>
              <a:rPr lang="en-US" sz="4000" dirty="0">
                <a:latin typeface="Cambria" panose="02040503050406030204" pitchFamily="18" charset="0"/>
              </a:rPr>
              <a:t>Bash Guardians</a:t>
            </a:r>
          </a:p>
        </p:txBody>
      </p:sp>
    </p:spTree>
    <p:extLst>
      <p:ext uri="{BB962C8B-B14F-4D97-AF65-F5344CB8AC3E}">
        <p14:creationId xmlns:p14="http://schemas.microsoft.com/office/powerpoint/2010/main" val="112419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08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Home Screen with Menu</a:t>
            </a:r>
          </a:p>
        </p:txBody>
      </p:sp>
      <p:pic>
        <p:nvPicPr>
          <p:cNvPr id="4" name="Content Placeholder 3" descr="C:\Users\S525120\Pictures\gdp-1\features\menu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91" y="1378225"/>
            <a:ext cx="3962400" cy="526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525120\Pictures\gdp-1\features\homep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42" y="1378225"/>
            <a:ext cx="3829132" cy="526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60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8517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Issue Reporting</a:t>
            </a:r>
          </a:p>
        </p:txBody>
      </p:sp>
      <p:pic>
        <p:nvPicPr>
          <p:cNvPr id="4" name="Content Placeholder 3" descr="C:\Users\S525120\Pictures\gdp-1\features\Report issu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5" y="1285461"/>
            <a:ext cx="3790122" cy="557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02107" y="1285460"/>
            <a:ext cx="3855076" cy="55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7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256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User Location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383" y="1364974"/>
            <a:ext cx="3988905" cy="53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2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13437" cy="1400530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Message prompts and Confirmation Dialogues</a:t>
            </a:r>
          </a:p>
        </p:txBody>
      </p:sp>
      <p:pic>
        <p:nvPicPr>
          <p:cNvPr id="4" name="Content Placeholder 3" descr="C:\Users\S525120\Pictures\gdp-1\features\confirmation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5636" y="2027582"/>
            <a:ext cx="7460974" cy="4830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29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Contd..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975" y="1232452"/>
            <a:ext cx="3600670" cy="545989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46382" y="1232452"/>
            <a:ext cx="3804452" cy="54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8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08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Host User login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392" y="1378226"/>
            <a:ext cx="3899038" cy="53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4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256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PG Team</a:t>
            </a:r>
          </a:p>
        </p:txBody>
      </p:sp>
      <p:pic>
        <p:nvPicPr>
          <p:cNvPr id="4" name="Content Placeholder 3" descr="C:\Users\s525140\Desktop\PGTe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9635" y="1364974"/>
            <a:ext cx="3922643" cy="5340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22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827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Alerts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30" y="1470991"/>
            <a:ext cx="3803374" cy="520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525039\Desktop\screen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63" y="1470990"/>
            <a:ext cx="3824871" cy="520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66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265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History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104" y="1311967"/>
            <a:ext cx="4214191" cy="5440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74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1769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Host/Guard Profile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113" y="1444487"/>
            <a:ext cx="4293704" cy="53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8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5358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Team Members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18795"/>
            <a:ext cx="2220786" cy="211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768" y="1418796"/>
            <a:ext cx="3100578" cy="2117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43966"/>
            <a:ext cx="2365044" cy="2290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73" y="4059435"/>
            <a:ext cx="2613295" cy="2259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85" y="4043966"/>
            <a:ext cx="2003148" cy="22905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626" y="1418795"/>
            <a:ext cx="2998983" cy="21179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53" y="4059435"/>
            <a:ext cx="1829848" cy="22596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0490" y="3471582"/>
            <a:ext cx="153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</a:rPr>
              <a:t>Vinod</a:t>
            </a:r>
            <a:r>
              <a:rPr lang="en-US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8198" y="3471582"/>
            <a:ext cx="173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</a:rPr>
              <a:t>Yashwanth</a:t>
            </a:r>
            <a:r>
              <a:rPr lang="en-US" b="1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4292" y="3458022"/>
            <a:ext cx="162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</a:rPr>
              <a:t>Spandana</a:t>
            </a:r>
            <a:r>
              <a:rPr lang="en-US" b="1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1095" y="6227984"/>
            <a:ext cx="153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</a:rPr>
              <a:t>Naveen</a:t>
            </a:r>
            <a:r>
              <a:rPr lang="en-US" b="1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1510" y="6227985"/>
            <a:ext cx="173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</a:rPr>
              <a:t>Nandeesh</a:t>
            </a:r>
            <a:r>
              <a:rPr lang="en-US" b="1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4880" y="6227986"/>
            <a:ext cx="153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</a:rPr>
              <a:t>Pushpak</a:t>
            </a:r>
            <a:r>
              <a:rPr lang="en-US" b="1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64347" y="6229098"/>
            <a:ext cx="153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</a:rPr>
              <a:t>Sanjeev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83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760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8" y="1616766"/>
            <a:ext cx="9214966" cy="4631634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</a:rPr>
              <a:t>Integrated Development environment : </a:t>
            </a:r>
            <a:r>
              <a:rPr lang="en-US" sz="2800" dirty="0" err="1">
                <a:latin typeface="Cambria" panose="02040503050406030204" pitchFamily="18" charset="0"/>
              </a:rPr>
              <a:t>XCode</a:t>
            </a:r>
            <a:r>
              <a:rPr lang="en-US" sz="2800" dirty="0">
                <a:latin typeface="Cambria" panose="02040503050406030204" pitchFamily="18" charset="0"/>
              </a:rPr>
              <a:t> 8.0</a:t>
            </a:r>
          </a:p>
          <a:p>
            <a:endParaRPr lang="en-US" sz="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Build Tool: Swift Build</a:t>
            </a:r>
          </a:p>
          <a:p>
            <a:endParaRPr lang="en-US" sz="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Technology Stack : Swift, Cocoa Pods, Google Maps API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8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8517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Source Code Hosting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1643270"/>
            <a:ext cx="9122202" cy="4605129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ambria" panose="02040503050406030204" pitchFamily="18" charset="0"/>
              </a:rPr>
              <a:t>BitBucket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</a:p>
          <a:p>
            <a:endParaRPr lang="en-US" sz="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110089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1769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Plan for Hosting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140" y="1842052"/>
            <a:ext cx="9201714" cy="44063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App Store </a:t>
            </a:r>
          </a:p>
        </p:txBody>
      </p:sp>
    </p:spTree>
    <p:extLst>
      <p:ext uri="{BB962C8B-B14F-4D97-AF65-F5344CB8AC3E}">
        <p14:creationId xmlns:p14="http://schemas.microsoft.com/office/powerpoint/2010/main" val="53282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97496"/>
            <a:ext cx="9403742" cy="4750903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Cambria" panose="02040503050406030204" pitchFamily="18" charset="0"/>
              </a:rPr>
              <a:t>Web Services – Team 22 (</a:t>
            </a:r>
            <a:r>
              <a:rPr lang="en-US" sz="2800" dirty="0" err="1">
                <a:latin typeface="Cambria" panose="02040503050406030204" pitchFamily="18" charset="0"/>
              </a:rPr>
              <a:t>Megatrons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855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2264952"/>
            <a:ext cx="11529391" cy="2744369"/>
          </a:xfrm>
        </p:spPr>
        <p:txBody>
          <a:bodyPr>
            <a:normAutofit/>
          </a:bodyPr>
          <a:lstStyle/>
          <a:p>
            <a:pPr marL="2286000" lvl="5" indent="0">
              <a:buNone/>
            </a:pPr>
            <a:r>
              <a:rPr lang="en-US" sz="11500" dirty="0">
                <a:latin typeface="Cambria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8465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Roles and Responsibilities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739"/>
            <a:ext cx="10339941" cy="5181599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Primary Contact – Spandana</a:t>
            </a:r>
          </a:p>
          <a:p>
            <a:endParaRPr lang="en-US" sz="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Issues Management – Pushpak</a:t>
            </a:r>
          </a:p>
          <a:p>
            <a:endParaRPr lang="en-US" sz="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Communications and Documentation Management – Vinod</a:t>
            </a:r>
          </a:p>
          <a:p>
            <a:endParaRPr lang="en-US" sz="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Quality and testing management – Yashwanth</a:t>
            </a:r>
          </a:p>
          <a:p>
            <a:endParaRPr lang="en-US" sz="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Requirements Management – Nandeesh</a:t>
            </a:r>
          </a:p>
          <a:p>
            <a:endParaRPr lang="en-US" sz="9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Data Management – Naveen</a:t>
            </a:r>
          </a:p>
          <a:p>
            <a:endParaRPr lang="en-US" sz="9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Client Management - Sanjeev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1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7786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Client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26" y="1550504"/>
            <a:ext cx="9281227" cy="469789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Client Name:  Stansbury Jacob </a:t>
            </a:r>
          </a:p>
          <a:p>
            <a:endParaRPr lang="en-US" sz="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Email id: s516098@mail.nwmissouri.edu</a:t>
            </a:r>
          </a:p>
          <a:p>
            <a:endParaRPr lang="en-US" sz="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Mission: Develop </a:t>
            </a:r>
            <a:r>
              <a:rPr lang="en-US" sz="2800" dirty="0" err="1">
                <a:latin typeface="Cambria" panose="02040503050406030204" pitchFamily="18" charset="0"/>
              </a:rPr>
              <a:t>PartyGuard</a:t>
            </a:r>
            <a:r>
              <a:rPr lang="en-US" sz="2800" dirty="0">
                <a:latin typeface="Cambria" panose="02040503050406030204" pitchFamily="18" charset="0"/>
              </a:rPr>
              <a:t> iOS application</a:t>
            </a:r>
          </a:p>
        </p:txBody>
      </p:sp>
    </p:spTree>
    <p:extLst>
      <p:ext uri="{BB962C8B-B14F-4D97-AF65-F5344CB8AC3E}">
        <p14:creationId xmlns:p14="http://schemas.microsoft.com/office/powerpoint/2010/main" val="20029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256"/>
          </a:xfrm>
        </p:spPr>
        <p:txBody>
          <a:bodyPr/>
          <a:lstStyle/>
          <a:p>
            <a:r>
              <a:rPr lang="en-US" sz="4800" dirty="0" err="1">
                <a:latin typeface="Cambria" panose="02040503050406030204" pitchFamily="18" charset="0"/>
              </a:rPr>
              <a:t>PartyGuard</a:t>
            </a:r>
            <a:r>
              <a:rPr lang="en-US" sz="4800" dirty="0">
                <a:latin typeface="Cambria" panose="02040503050406030204" pitchFamily="18" charset="0"/>
              </a:rPr>
              <a:t> 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7252"/>
            <a:ext cx="10008637" cy="47111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Cambria" panose="02040503050406030204" pitchFamily="18" charset="0"/>
                <a:cs typeface="Times New Roman" panose="02020603050405020304" pitchFamily="18" charset="0"/>
              </a:rPr>
              <a:t>Mobile application designed for users to prevent sexual assaults and accidents.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cs typeface="Times New Roman" panose="02020603050405020304" pitchFamily="18" charset="0"/>
              </a:rPr>
              <a:t>There are three different types of users for this application: Host user, Guard user and Basic user. Host user creates a profile of their fraternity house by giving details like contact information, area and appoints guard users. Host user and guard users will get alerts/notifications of specific situations to be solved from the basic user. The basic user creates an account and they can open the application during a party to report any situation for which host user and guard user will be responsible for solving the problem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  <a:endParaRPr lang="en-US" sz="2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8296"/>
            <a:ext cx="9404723" cy="967408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Type of User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642" y="1126435"/>
            <a:ext cx="3869635" cy="54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6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8517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Respective User Login</a:t>
            </a:r>
          </a:p>
        </p:txBody>
      </p:sp>
      <p:pic>
        <p:nvPicPr>
          <p:cNvPr id="4" name="Content Placeholder 3" descr="C:\Users\S525120\Pictures\gdp-1\features\Log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9392" y="1431235"/>
            <a:ext cx="3816625" cy="5274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78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Registration </a:t>
            </a:r>
          </a:p>
        </p:txBody>
      </p:sp>
      <p:pic>
        <p:nvPicPr>
          <p:cNvPr id="4" name="Content Placeholder 3" descr="C:\Users\S525120\Pictures\gdp-1\features\new registr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9878" y="1311965"/>
            <a:ext cx="4055166" cy="5353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21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827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Application Guide</a:t>
            </a:r>
          </a:p>
        </p:txBody>
      </p:sp>
      <p:pic>
        <p:nvPicPr>
          <p:cNvPr id="4" name="Content Placeholder 3" descr="C:\Users\S525120\Pictures\gdp-1\features\about app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1338470"/>
            <a:ext cx="3869635" cy="5393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298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</TotalTime>
  <Words>256</Words>
  <Application>Microsoft Office PowerPoint</Application>
  <PresentationFormat>Widescreen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</vt:lpstr>
      <vt:lpstr>Century Gothic</vt:lpstr>
      <vt:lpstr>Times New Roman</vt:lpstr>
      <vt:lpstr>Wingdings 3</vt:lpstr>
      <vt:lpstr>Ion</vt:lpstr>
      <vt:lpstr>PartyGuard iOS</vt:lpstr>
      <vt:lpstr>Team Members</vt:lpstr>
      <vt:lpstr>Roles and Responsibilities </vt:lpstr>
      <vt:lpstr>Client Information</vt:lpstr>
      <vt:lpstr>PartyGuard iOS</vt:lpstr>
      <vt:lpstr>Type of User</vt:lpstr>
      <vt:lpstr>Respective User Login</vt:lpstr>
      <vt:lpstr>Registration </vt:lpstr>
      <vt:lpstr>Application Guide</vt:lpstr>
      <vt:lpstr>Home Screen with Menu</vt:lpstr>
      <vt:lpstr>Issue Reporting</vt:lpstr>
      <vt:lpstr>User Location</vt:lpstr>
      <vt:lpstr>Message prompts and Confirmation Dialogues</vt:lpstr>
      <vt:lpstr>Contd..</vt:lpstr>
      <vt:lpstr>Host User login</vt:lpstr>
      <vt:lpstr>PG Team</vt:lpstr>
      <vt:lpstr>Alerts</vt:lpstr>
      <vt:lpstr>History</vt:lpstr>
      <vt:lpstr>Host/Guard Profile</vt:lpstr>
      <vt:lpstr>Technologies</vt:lpstr>
      <vt:lpstr>Source Code Hosting Site</vt:lpstr>
      <vt:lpstr>Plan for Hosting Service </vt:lpstr>
      <vt:lpstr>Collaboration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Guardians</dc:title>
  <dc:creator>Chava,Sai Spandana</dc:creator>
  <cp:lastModifiedBy>Koneru,Naga Venkata Sanjeev</cp:lastModifiedBy>
  <cp:revision>19</cp:revision>
  <dcterms:created xsi:type="dcterms:W3CDTF">2016-09-01T21:13:03Z</dcterms:created>
  <dcterms:modified xsi:type="dcterms:W3CDTF">2016-09-02T13:54:17Z</dcterms:modified>
</cp:coreProperties>
</file>