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76" r:id="rId3"/>
    <p:sldId id="277" r:id="rId4"/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  <p:sldId id="27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A42A2-BD3E-4D72-B8F7-D59F204019C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86AA9-7312-477F-BBAA-796E75EB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1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352425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43608" y="987574"/>
            <a:ext cx="7488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PartyGuard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IOS 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192367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BASH GUARDIANS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 will be working with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1664245"/>
            <a:ext cx="7283152" cy="2995737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collaborated with Web services team “Megatrons”  to make sure that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Partyguard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 applications works with no errors.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9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2067694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48345"/>
          </a:xfrm>
        </p:spPr>
        <p:txBody>
          <a:bodyPr/>
          <a:lstStyle/>
          <a:p>
            <a:pPr algn="ctr"/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2094" y="2291736"/>
            <a:ext cx="149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Spandana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2053" y="441984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Naveen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04735" y="2286434"/>
            <a:ext cx="13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5798" y="22960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3032" y="44299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Sanjeev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96692" y="4429936"/>
            <a:ext cx="120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Yashwanth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6248" y="228746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Nandeesh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36" y="776151"/>
            <a:ext cx="1873418" cy="1461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45" y="780901"/>
            <a:ext cx="1882972" cy="1472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12" y="773959"/>
            <a:ext cx="1832220" cy="1472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27" y="773960"/>
            <a:ext cx="1771962" cy="1463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53" y="2846275"/>
            <a:ext cx="2269695" cy="156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02" y="2844272"/>
            <a:ext cx="2270097" cy="1570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53" y="2852110"/>
            <a:ext cx="2077103" cy="1534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Responsibilities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902804622"/>
              </p:ext>
            </p:extLst>
          </p:nvPr>
        </p:nvGraphicFramePr>
        <p:xfrm>
          <a:off x="1763688" y="1203598"/>
          <a:ext cx="7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2951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Contact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Spandana Chava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Sanjeev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Koneru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Nandeesh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Tankasala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Naveen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Pushpak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Testing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Communications and Documentation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Vinod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2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2946"/>
            <a:ext cx="7524328" cy="884466"/>
          </a:xfrm>
        </p:spPr>
        <p:txBody>
          <a:bodyPr/>
          <a:lstStyle/>
          <a:p>
            <a:pPr algn="ctr"/>
            <a:r>
              <a:rPr lang="en-US" sz="32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PartyGuard</a:t>
            </a:r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-IOS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97412"/>
            <a:ext cx="7390764" cy="3456384"/>
          </a:xfrm>
        </p:spPr>
        <p:txBody>
          <a:bodyPr/>
          <a:lstStyle/>
          <a:p>
            <a:pPr marL="182880" lvl="0" indent="-182880" latinLnBrk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PartyGuard” is an </a:t>
            </a:r>
            <a:r>
              <a:rPr lang="en-US" sz="2000" spc="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could be used by students of Northwest Missouri State University. </a:t>
            </a:r>
            <a:endParaRPr lang="en-US" sz="2000" spc="1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0" indent="-182880" latinLnBrk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mobile application designed for users to help prevent sexual assaults and accidents happening within Greek life, specifically Fraternity houses. There are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users for this application, basic user, and the host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and guard user.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basic user creates an account through Facebook/standalone account having required contact information and identification. After the account is created they can open the application during a party to report any situation to the host user where help is needed within the fraternity Once reported, the host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guard user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resolving the conflict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3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1131590"/>
            <a:ext cx="7200800" cy="3672408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 code hosting site)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Tree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4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– Basic User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BasicUserUseCaseDiagra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17" y="1059582"/>
            <a:ext cx="7056437" cy="3775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5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23478"/>
            <a:ext cx="7355160" cy="460648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–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3200" dirty="0"/>
          </a:p>
        </p:txBody>
      </p:sp>
      <p:pic>
        <p:nvPicPr>
          <p:cNvPr id="5" name="Content Placeholder 4" descr="HostUserUseCaseDiagram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28" y="700088"/>
            <a:ext cx="5442856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6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4616"/>
            <a:ext cx="7596336" cy="884466"/>
          </a:xfrm>
        </p:spPr>
        <p:txBody>
          <a:bodyPr/>
          <a:lstStyle/>
          <a:p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Development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1664245"/>
            <a:ext cx="7283152" cy="2995737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9" y="1203598"/>
            <a:ext cx="648071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Talking to University Police for the application to be implemented practically.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Constraints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Menu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resolve merge conflicts  in bit bucket</a:t>
            </a:r>
          </a:p>
          <a:p>
            <a:pPr>
              <a:spcAft>
                <a:spcPts val="1800"/>
              </a:spcAft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7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851670"/>
            <a:ext cx="4320480" cy="884466"/>
          </a:xfrm>
        </p:spPr>
        <p:txBody>
          <a:bodyPr/>
          <a:lstStyle/>
          <a:p>
            <a:r>
              <a:rPr 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PartyGuard Demo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6248" y="4847027"/>
            <a:ext cx="29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Team 21 –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PartyGuard</a:t>
            </a:r>
            <a:r>
              <a:rPr 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BashGuardians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7825" y="4760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8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306</Words>
  <Application>Microsoft Office PowerPoint</Application>
  <PresentationFormat>On-screen Show (16:9)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Team Members</vt:lpstr>
      <vt:lpstr>Team Member Responsibilities</vt:lpstr>
      <vt:lpstr>PartyGuard-IOS</vt:lpstr>
      <vt:lpstr>Technologies and Tools</vt:lpstr>
      <vt:lpstr>Use Case Diagram – Basic User</vt:lpstr>
      <vt:lpstr>PowerPoint Presentation</vt:lpstr>
      <vt:lpstr>Challenges faced during Development</vt:lpstr>
      <vt:lpstr>PartyGuard Demo</vt:lpstr>
      <vt:lpstr>Teams will be working with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Chava,Sai Spandana</cp:lastModifiedBy>
  <cp:revision>71</cp:revision>
  <dcterms:created xsi:type="dcterms:W3CDTF">2014-04-01T16:27:38Z</dcterms:created>
  <dcterms:modified xsi:type="dcterms:W3CDTF">2016-10-22T03:03:56Z</dcterms:modified>
</cp:coreProperties>
</file>