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D9D-6B59-404E-A1FE-AEF9D2BF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9C6B8-B57B-4D7D-BF02-07525A24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A28C-391D-4CC9-B1EE-69EF1BDC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2E77-A98E-48FA-B967-D7571630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6101-2EC5-451F-AEE9-4576BF2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616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0FB1-9154-4936-AAEE-FB14E728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68AF-B3A7-4916-BD91-ED5C8046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5646-3CA9-4EE6-969E-7601D522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3807-3FBE-427F-948F-0487768D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68E4-9343-47B6-BF25-99D9BB3E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4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8EED3-34C6-4FAF-AB0C-6909D2127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531D-E360-4206-AAA1-FD39D479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9CF9-A85B-4330-BAD9-7180B351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D93F-DBF2-4892-8DBF-B9A9FB98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3714-8634-4E7A-A91F-31D193AC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272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8FA4-4FD2-45FC-8D08-EC8EA456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F437-421E-4993-B2AB-CA6D5D4C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BF5A-23EC-4AF5-BDC4-A291EE6F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9C49-4395-4114-B5BD-46EB0047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4D1C-D341-447B-A16C-3BBBA66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0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B3CC-333F-4B8D-A38C-6ECF922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608BD-0B0A-4489-938F-5EAAE8D8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8661-A708-46E8-990B-8E16CD91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286E-D3D6-4904-BA3D-27E6FD34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79AE-B665-439B-8BA2-51965447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888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6207-6C51-4217-A90F-12A0AFAE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CA01-89C1-49A8-B5D4-3DE248EE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F3703-F736-4595-8136-E7EC1233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D674F-1641-488E-9A5D-57F7C54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B806E-391F-4A14-8A66-C0DFD7C7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00711-054A-4806-AE7A-21C7FF8F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87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971-48D3-4683-8FE4-D3B90F81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3B62-B6CF-4A1E-8EA5-D925F7CB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40C5-B64C-434C-8BA4-DE7971CC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6958F-74E3-4A92-ABC0-B1AB46B8E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37D3E-13B9-4053-B053-9EB3D0414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930F-3F41-489E-AFFD-7A651CEC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30EF-CD0B-41D0-85D2-34D5167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B5D53-1E7B-49A5-820C-3CDD2D58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498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362D-AAFB-43B4-B319-037C316F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8D24E-2D99-4FA3-BC23-476FA12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6802-6359-4E80-9954-E876EC8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D1C11-78F7-4F62-9494-ADD0B452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93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BDE-3AF8-4000-B76B-3B774BB7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5B04-F6EE-4CA5-B17F-219CF3F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377A-A37E-4820-B213-3D90CB9A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344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33EA-7291-46B7-AED5-684CA326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A6D-FA0D-49B7-BEE3-BFBC4C11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4B64E-D680-4D42-B628-F3BA37BC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9D8A-F29E-42A3-8CE5-78D1644B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045B-F0B9-4449-82FA-EB0F9CB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35EB-F5D4-4A72-A0BB-D23FECDA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176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9CB6-4486-4225-9ABA-E5B6FA91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0AF01-7265-463B-8157-F1A23C5E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33260-7E95-428E-862E-EC4374F09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6BCB-2494-41D7-8AD4-E1CA309C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1124-2338-4DC8-ABB2-D3128132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13E8-7481-4B14-B305-4D2BE71A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349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7ABD6-4046-4FC4-8FD7-9FC99F68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DFC4-D113-4031-8908-DB4EB803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70D6-60C6-4443-8965-FB0DDB0FF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25B7-13D3-4B5F-8DE4-8B560CB1B2A9}" type="datetimeFigureOut">
              <a:rPr lang="en-HK" smtClean="0"/>
              <a:t>17/4/2022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FFEA-E266-4A9C-BDC4-14445A8D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4094-3552-4830-8D79-18689C34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2E56-4FFC-4287-B3CC-CC8011846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14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2E78A8A-F8A2-4F0B-92EF-BAA4AA648E8A}"/>
              </a:ext>
            </a:extLst>
          </p:cNvPr>
          <p:cNvGrpSpPr/>
          <p:nvPr/>
        </p:nvGrpSpPr>
        <p:grpSpPr>
          <a:xfrm>
            <a:off x="6959785" y="584200"/>
            <a:ext cx="4124952" cy="5689600"/>
            <a:chOff x="548648" y="457200"/>
            <a:chExt cx="4124952" cy="5689600"/>
          </a:xfrm>
        </p:grpSpPr>
        <p:pic>
          <p:nvPicPr>
            <p:cNvPr id="1032" name="Picture 8" descr="Your custom development solution with React JS| Ubidreams">
              <a:extLst>
                <a:ext uri="{FF2B5EF4-FFF2-40B4-BE49-F238E27FC236}">
                  <a16:creationId xmlns:a16="http://schemas.microsoft.com/office/drawing/2014/main" id="{B2B1EC00-25A0-4896-B220-644157124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8" y="1176512"/>
              <a:ext cx="2056075" cy="1351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ownload Netlify Logo in SVG Vector or PNG File Format - Logo.wine">
              <a:extLst>
                <a:ext uri="{FF2B5EF4-FFF2-40B4-BE49-F238E27FC236}">
                  <a16:creationId xmlns:a16="http://schemas.microsoft.com/office/drawing/2014/main" id="{965BEC1B-A56D-4624-826F-2D97307D1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159" y="3429000"/>
              <a:ext cx="3251201" cy="2167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Add with solid fill">
              <a:extLst>
                <a:ext uri="{FF2B5EF4-FFF2-40B4-BE49-F238E27FC236}">
                  <a16:creationId xmlns:a16="http://schemas.microsoft.com/office/drawing/2014/main" id="{C43ACD5A-1E43-4E28-B522-0A7860AE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3426" y="3095294"/>
              <a:ext cx="338666" cy="33866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80A359-550A-401C-A6F7-57335EB6A35A}"/>
                </a:ext>
              </a:extLst>
            </p:cNvPr>
            <p:cNvSpPr/>
            <p:nvPr/>
          </p:nvSpPr>
          <p:spPr>
            <a:xfrm>
              <a:off x="643467" y="457200"/>
              <a:ext cx="4030133" cy="568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091B8-3FE5-4C11-9602-44B9339524C3}"/>
              </a:ext>
            </a:extLst>
          </p:cNvPr>
          <p:cNvGrpSpPr/>
          <p:nvPr/>
        </p:nvGrpSpPr>
        <p:grpSpPr>
          <a:xfrm>
            <a:off x="853093" y="584200"/>
            <a:ext cx="4030133" cy="5520902"/>
            <a:chOff x="6832785" y="668549"/>
            <a:chExt cx="4030133" cy="5520902"/>
          </a:xfrm>
        </p:grpSpPr>
        <p:pic>
          <p:nvPicPr>
            <p:cNvPr id="1026" name="Picture 2" descr="Professional Certificate in Python Programming - IIT Campus">
              <a:extLst>
                <a:ext uri="{FF2B5EF4-FFF2-40B4-BE49-F238E27FC236}">
                  <a16:creationId xmlns:a16="http://schemas.microsoft.com/office/drawing/2014/main" id="{FD567825-33FF-49F9-98D5-8A40C47EA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735" y="829252"/>
              <a:ext cx="3082662" cy="153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uilding a simple REST API with Python and Flask | by Onejohi | Medium">
              <a:extLst>
                <a:ext uri="{FF2B5EF4-FFF2-40B4-BE49-F238E27FC236}">
                  <a16:creationId xmlns:a16="http://schemas.microsoft.com/office/drawing/2014/main" id="{29484FFE-F76C-4D27-9BEF-F3281E02D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813" y="2698740"/>
              <a:ext cx="2056075" cy="1150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eroku Icon - Download in Flat Style">
              <a:extLst>
                <a:ext uri="{FF2B5EF4-FFF2-40B4-BE49-F238E27FC236}">
                  <a16:creationId xmlns:a16="http://schemas.microsoft.com/office/drawing/2014/main" id="{002CC0E7-705C-46E6-9D70-DAD835A8E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745" y="4482591"/>
              <a:ext cx="1572126" cy="157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Add with solid fill">
              <a:extLst>
                <a:ext uri="{FF2B5EF4-FFF2-40B4-BE49-F238E27FC236}">
                  <a16:creationId xmlns:a16="http://schemas.microsoft.com/office/drawing/2014/main" id="{F3B49621-3260-4D2C-9D40-90F876D48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8475" y="2065043"/>
              <a:ext cx="338666" cy="338666"/>
            </a:xfrm>
            <a:prstGeom prst="rect">
              <a:avLst/>
            </a:prstGeom>
          </p:spPr>
        </p:pic>
        <p:pic>
          <p:nvPicPr>
            <p:cNvPr id="9" name="Graphic 8" descr="Add with solid fill">
              <a:extLst>
                <a:ext uri="{FF2B5EF4-FFF2-40B4-BE49-F238E27FC236}">
                  <a16:creationId xmlns:a16="http://schemas.microsoft.com/office/drawing/2014/main" id="{C277E067-FF9D-41CF-8E92-1C57178C9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8475" y="3936096"/>
              <a:ext cx="338666" cy="338666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058EAA-02C5-4C74-9DFC-87C6376A690F}"/>
                </a:ext>
              </a:extLst>
            </p:cNvPr>
            <p:cNvSpPr/>
            <p:nvPr/>
          </p:nvSpPr>
          <p:spPr>
            <a:xfrm>
              <a:off x="6832785" y="668549"/>
              <a:ext cx="4030133" cy="55209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2ABED-5C90-41B3-9CBA-57C47DFEB805}"/>
              </a:ext>
            </a:extLst>
          </p:cNvPr>
          <p:cNvCxnSpPr/>
          <p:nvPr/>
        </p:nvCxnSpPr>
        <p:spPr>
          <a:xfrm flipH="1">
            <a:off x="4883224" y="2468192"/>
            <a:ext cx="213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0337D-38A3-4DE0-86B0-13E6793E230F}"/>
              </a:ext>
            </a:extLst>
          </p:cNvPr>
          <p:cNvCxnSpPr>
            <a:cxnSpLocks/>
          </p:cNvCxnSpPr>
          <p:nvPr/>
        </p:nvCxnSpPr>
        <p:spPr>
          <a:xfrm>
            <a:off x="4865705" y="3918857"/>
            <a:ext cx="2171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A6939-94A6-4B2D-8691-C70ACA8D1020}"/>
              </a:ext>
            </a:extLst>
          </p:cNvPr>
          <p:cNvSpPr txBox="1"/>
          <p:nvPr/>
        </p:nvSpPr>
        <p:spPr>
          <a:xfrm>
            <a:off x="5525519" y="2130341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API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94A2-57AB-48CD-9B6D-53A6D24E22AB}"/>
              </a:ext>
            </a:extLst>
          </p:cNvPr>
          <p:cNvSpPr txBox="1"/>
          <p:nvPr/>
        </p:nvSpPr>
        <p:spPr>
          <a:xfrm>
            <a:off x="5164394" y="3603714"/>
            <a:ext cx="184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Send back the results</a:t>
            </a:r>
          </a:p>
        </p:txBody>
      </p:sp>
      <p:pic>
        <p:nvPicPr>
          <p:cNvPr id="1036" name="Picture 12" descr="Meet Material-UI — your new favorite user interface library">
            <a:extLst>
              <a:ext uri="{FF2B5EF4-FFF2-40B4-BE49-F238E27FC236}">
                <a16:creationId xmlns:a16="http://schemas.microsoft.com/office/drawing/2014/main" id="{ABB063E3-85DB-46AF-A06F-2E8278A4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71" y="1417462"/>
            <a:ext cx="1939566" cy="9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5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3F3145-64EA-4F40-AEE0-320FDD1469AC}"/>
              </a:ext>
            </a:extLst>
          </p:cNvPr>
          <p:cNvSpPr/>
          <p:nvPr/>
        </p:nvSpPr>
        <p:spPr>
          <a:xfrm>
            <a:off x="159275" y="1870049"/>
            <a:ext cx="2303188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User selects company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D94E13-2ABE-4FB5-AABE-1313CB9597F4}"/>
              </a:ext>
            </a:extLst>
          </p:cNvPr>
          <p:cNvSpPr/>
          <p:nvPr/>
        </p:nvSpPr>
        <p:spPr>
          <a:xfrm>
            <a:off x="3153994" y="1870049"/>
            <a:ext cx="2303188" cy="10450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Frontend</a:t>
            </a:r>
          </a:p>
          <a:p>
            <a:pPr algn="ctr"/>
            <a:r>
              <a:rPr lang="en-HK" dirty="0"/>
              <a:t>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BBCA9B-404E-43DC-81C8-08878F2B4257}"/>
              </a:ext>
            </a:extLst>
          </p:cNvPr>
          <p:cNvSpPr/>
          <p:nvPr/>
        </p:nvSpPr>
        <p:spPr>
          <a:xfrm>
            <a:off x="6170195" y="1870049"/>
            <a:ext cx="2303188" cy="10450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Backend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DDCCB2-2C3D-4770-B060-7BD011D53D0A}"/>
              </a:ext>
            </a:extLst>
          </p:cNvPr>
          <p:cNvSpPr/>
          <p:nvPr/>
        </p:nvSpPr>
        <p:spPr>
          <a:xfrm>
            <a:off x="9718078" y="1870051"/>
            <a:ext cx="2303188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Generate Predictions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B0AF0-F5D0-4364-A1A2-BC6F631571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62463" y="2392564"/>
            <a:ext cx="691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7001D6-35A8-4A6F-804F-5B3250B6F45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57182" y="2392564"/>
            <a:ext cx="7130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367362-CAAD-43D4-B061-91D3493D955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473383" y="2392564"/>
            <a:ext cx="124469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44A615-EE17-449B-93F2-A7FF63940279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 flipH="1">
            <a:off x="7587629" y="-366963"/>
            <a:ext cx="2" cy="6564084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008862-8605-4618-B738-9231B7F02EAA}"/>
              </a:ext>
            </a:extLst>
          </p:cNvPr>
          <p:cNvSpPr txBox="1"/>
          <p:nvPr/>
        </p:nvSpPr>
        <p:spPr>
          <a:xfrm>
            <a:off x="6853131" y="3144850"/>
            <a:ext cx="16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EA397A-90C7-4C44-9F73-3D1FF69CFD4C}"/>
              </a:ext>
            </a:extLst>
          </p:cNvPr>
          <p:cNvSpPr txBox="1"/>
          <p:nvPr/>
        </p:nvSpPr>
        <p:spPr>
          <a:xfrm>
            <a:off x="8285604" y="1750412"/>
            <a:ext cx="16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dirty="0"/>
              <a:t>Model</a:t>
            </a:r>
          </a:p>
          <a:p>
            <a:pPr algn="ctr"/>
            <a:r>
              <a:rPr lang="en-HK" sz="16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23860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BB408F-A9A3-480C-A8E3-93A3F1D042C6}"/>
              </a:ext>
            </a:extLst>
          </p:cNvPr>
          <p:cNvSpPr/>
          <p:nvPr/>
        </p:nvSpPr>
        <p:spPr>
          <a:xfrm>
            <a:off x="1079404" y="2440692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Collect data from ‘</a:t>
            </a:r>
            <a:r>
              <a:rPr lang="en-HK" sz="1200" dirty="0" err="1">
                <a:solidFill>
                  <a:schemeClr val="tx1"/>
                </a:solidFill>
              </a:rPr>
              <a:t>yfinance</a:t>
            </a:r>
            <a:r>
              <a:rPr lang="en-HK" sz="1200" dirty="0">
                <a:solidFill>
                  <a:schemeClr val="tx1"/>
                </a:solidFill>
              </a:rPr>
              <a:t>’ 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8D4B7-9BFA-4F33-9BEE-D21B44B6BFF7}"/>
              </a:ext>
            </a:extLst>
          </p:cNvPr>
          <p:cNvSpPr/>
          <p:nvPr/>
        </p:nvSpPr>
        <p:spPr>
          <a:xfrm>
            <a:off x="1158467" y="4475748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Calculate Features using ‘Closing Price’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AD892-1CFF-47D1-B329-72B5C8B92A94}"/>
              </a:ext>
            </a:extLst>
          </p:cNvPr>
          <p:cNvSpPr/>
          <p:nvPr/>
        </p:nvSpPr>
        <p:spPr>
          <a:xfrm>
            <a:off x="3396914" y="4475748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>
                <a:solidFill>
                  <a:schemeClr val="tx1"/>
                </a:solidFill>
              </a:rPr>
              <a:t>Normalize the data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649AD-8520-4D3C-8259-E57A90C86F42}"/>
              </a:ext>
            </a:extLst>
          </p:cNvPr>
          <p:cNvSpPr/>
          <p:nvPr/>
        </p:nvSpPr>
        <p:spPr>
          <a:xfrm>
            <a:off x="5510748" y="4475748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Perform PCA to reduce features to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6ABCC-79F6-4306-9E31-11106D13F36E}"/>
              </a:ext>
            </a:extLst>
          </p:cNvPr>
          <p:cNvSpPr/>
          <p:nvPr/>
        </p:nvSpPr>
        <p:spPr>
          <a:xfrm>
            <a:off x="5822707" y="2452723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Train Model and save history (for plots)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8FFCD-C72C-4CB1-9E90-2C71F0B7B8C0}"/>
              </a:ext>
            </a:extLst>
          </p:cNvPr>
          <p:cNvSpPr/>
          <p:nvPr/>
        </p:nvSpPr>
        <p:spPr>
          <a:xfrm>
            <a:off x="3396913" y="2440692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Preprocessing</a:t>
            </a:r>
            <a:r>
              <a:rPr lang="en-HK" sz="1200" dirty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E99A0-51A2-4033-AFBB-94BB52C33475}"/>
              </a:ext>
            </a:extLst>
          </p:cNvPr>
          <p:cNvSpPr/>
          <p:nvPr/>
        </p:nvSpPr>
        <p:spPr>
          <a:xfrm>
            <a:off x="7624582" y="4475748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Split data into training and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80BF6-1E70-43ED-9220-5EBAC95B716F}"/>
              </a:ext>
            </a:extLst>
          </p:cNvPr>
          <p:cNvSpPr/>
          <p:nvPr/>
        </p:nvSpPr>
        <p:spPr>
          <a:xfrm>
            <a:off x="8153396" y="2452723"/>
            <a:ext cx="1553793" cy="8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Save the required files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1CB400E-A6A9-48EB-B700-25EAF6A74E27}"/>
              </a:ext>
            </a:extLst>
          </p:cNvPr>
          <p:cNvSpPr/>
          <p:nvPr/>
        </p:nvSpPr>
        <p:spPr>
          <a:xfrm>
            <a:off x="8461917" y="570640"/>
            <a:ext cx="936750" cy="130628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Save model weights, normalizer, PCA 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24F0150-ED6E-47FE-8AC7-3C30FC7848C9}"/>
              </a:ext>
            </a:extLst>
          </p:cNvPr>
          <p:cNvSpPr/>
          <p:nvPr/>
        </p:nvSpPr>
        <p:spPr>
          <a:xfrm>
            <a:off x="6127791" y="570640"/>
            <a:ext cx="936750" cy="130628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Save loss plots for 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F1E7B1-7064-42BB-B122-A86C9955CFD9}"/>
              </a:ext>
            </a:extLst>
          </p:cNvPr>
          <p:cNvSpPr/>
          <p:nvPr/>
        </p:nvSpPr>
        <p:spPr>
          <a:xfrm>
            <a:off x="962526" y="4269492"/>
            <a:ext cx="8660731" cy="136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F07FFF-2BDE-4078-AC40-06B73351D594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633197" y="2862656"/>
            <a:ext cx="763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0E2DAB-C1D1-42A9-8A27-F03E32AC76A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950706" y="2862656"/>
            <a:ext cx="872001" cy="1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754C9-01F9-476B-8666-A7A01D41E24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376500" y="2874687"/>
            <a:ext cx="776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4B712D-4378-4A6C-B686-C585B115538F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H="1" flipV="1">
            <a:off x="6596166" y="1876926"/>
            <a:ext cx="3438" cy="57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64FE5A-F3E2-46FB-821D-D0A46970592F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8930292" y="1876926"/>
            <a:ext cx="1" cy="57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9681-E6E6-43F0-8456-D6A91DA1074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173810" y="3284620"/>
            <a:ext cx="0" cy="9728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E5A8E-2476-4F34-ABB4-9468809D537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12260" y="4897712"/>
            <a:ext cx="6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ADCA4D-4F9B-4444-A9E3-D6E5FE65AB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950707" y="4897712"/>
            <a:ext cx="56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103E40-4117-49C7-94F0-C5B956CAF5C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064541" y="4897712"/>
            <a:ext cx="56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D0489-FB31-4F3E-873A-AFCED48DE6BE}"/>
              </a:ext>
            </a:extLst>
          </p:cNvPr>
          <p:cNvSpPr/>
          <p:nvPr/>
        </p:nvSpPr>
        <p:spPr>
          <a:xfrm>
            <a:off x="5032638" y="220005"/>
            <a:ext cx="1408266" cy="316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56AB5-7B57-4330-B65D-2B635E8C651D}"/>
              </a:ext>
            </a:extLst>
          </p:cNvPr>
          <p:cNvSpPr/>
          <p:nvPr/>
        </p:nvSpPr>
        <p:spPr>
          <a:xfrm>
            <a:off x="5032637" y="1028985"/>
            <a:ext cx="1408266" cy="3168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Router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3F3E7-070F-45EC-A143-2E8965E1636B}"/>
              </a:ext>
            </a:extLst>
          </p:cNvPr>
          <p:cNvSpPr/>
          <p:nvPr/>
        </p:nvSpPr>
        <p:spPr>
          <a:xfrm>
            <a:off x="2510590" y="2068284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 err="1"/>
              <a:t>AppBar</a:t>
            </a:r>
            <a:endParaRPr lang="en-HK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7F9DB-FB70-4FC7-99B0-D972CDD3B4EE}"/>
              </a:ext>
            </a:extLst>
          </p:cNvPr>
          <p:cNvSpPr/>
          <p:nvPr/>
        </p:nvSpPr>
        <p:spPr>
          <a:xfrm>
            <a:off x="7797610" y="2068284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EDAD9-62FB-4736-A508-E93D7FFBB8B7}"/>
              </a:ext>
            </a:extLst>
          </p:cNvPr>
          <p:cNvSpPr/>
          <p:nvPr/>
        </p:nvSpPr>
        <p:spPr>
          <a:xfrm>
            <a:off x="5032636" y="2068284"/>
            <a:ext cx="1408266" cy="3168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Routes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8075E-32A4-4A7B-917A-FA2E9E65FCBC}"/>
              </a:ext>
            </a:extLst>
          </p:cNvPr>
          <p:cNvSpPr/>
          <p:nvPr/>
        </p:nvSpPr>
        <p:spPr>
          <a:xfrm>
            <a:off x="2510589" y="3239931"/>
            <a:ext cx="1408266" cy="316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C132F-60E9-4C4D-B6EA-8BFE1680412F}"/>
              </a:ext>
            </a:extLst>
          </p:cNvPr>
          <p:cNvSpPr/>
          <p:nvPr/>
        </p:nvSpPr>
        <p:spPr>
          <a:xfrm>
            <a:off x="1095448" y="4287252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Company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EC903-E49D-4A4B-A822-644BC5B96537}"/>
              </a:ext>
            </a:extLst>
          </p:cNvPr>
          <p:cNvSpPr/>
          <p:nvPr/>
        </p:nvSpPr>
        <p:spPr>
          <a:xfrm>
            <a:off x="7797609" y="3239931"/>
            <a:ext cx="1408266" cy="316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predict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45418-8687-4484-BCC0-94A2EC0C57BC}"/>
              </a:ext>
            </a:extLst>
          </p:cNvPr>
          <p:cNvSpPr/>
          <p:nvPr/>
        </p:nvSpPr>
        <p:spPr>
          <a:xfrm>
            <a:off x="3741249" y="4287252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 err="1"/>
              <a:t>HomePage</a:t>
            </a:r>
            <a:endParaRPr lang="en-HK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6AF0B3-665A-4C8F-BCF2-71FDBDD30E17}"/>
              </a:ext>
            </a:extLst>
          </p:cNvPr>
          <p:cNvSpPr/>
          <p:nvPr/>
        </p:nvSpPr>
        <p:spPr>
          <a:xfrm>
            <a:off x="351781" y="3239931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6E96E-CB16-4848-AFE0-BB35C6326026}"/>
              </a:ext>
            </a:extLst>
          </p:cNvPr>
          <p:cNvSpPr/>
          <p:nvPr/>
        </p:nvSpPr>
        <p:spPr>
          <a:xfrm>
            <a:off x="2572468" y="5929848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 err="1"/>
              <a:t>lstm</a:t>
            </a:r>
            <a:endParaRPr lang="en-HK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8F404-270C-438D-87FE-9EB57E505ED3}"/>
              </a:ext>
            </a:extLst>
          </p:cNvPr>
          <p:cNvSpPr/>
          <p:nvPr/>
        </p:nvSpPr>
        <p:spPr>
          <a:xfrm>
            <a:off x="6209442" y="4287252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07A351-2595-4C1D-B877-02532797F0CC}"/>
              </a:ext>
            </a:extLst>
          </p:cNvPr>
          <p:cNvSpPr/>
          <p:nvPr/>
        </p:nvSpPr>
        <p:spPr>
          <a:xfrm>
            <a:off x="9839541" y="4287252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 err="1"/>
              <a:t>PredictPrice</a:t>
            </a:r>
            <a:endParaRPr lang="en-HK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C0B3AC-2521-44E5-BC9F-ADC1549CB7A6}"/>
              </a:ext>
            </a:extLst>
          </p:cNvPr>
          <p:cNvSpPr/>
          <p:nvPr/>
        </p:nvSpPr>
        <p:spPr>
          <a:xfrm>
            <a:off x="5032636" y="3227327"/>
            <a:ext cx="1408266" cy="316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1D3DB-D1DF-4EE7-A4C7-37BF2EA79358}"/>
              </a:ext>
            </a:extLst>
          </p:cNvPr>
          <p:cNvSpPr/>
          <p:nvPr/>
        </p:nvSpPr>
        <p:spPr>
          <a:xfrm>
            <a:off x="5033783" y="5937296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/>
              <a:t>Multi_lstm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CB5C4-015F-4FA2-B7F9-27807E3E73B7}"/>
              </a:ext>
            </a:extLst>
          </p:cNvPr>
          <p:cNvSpPr/>
          <p:nvPr/>
        </p:nvSpPr>
        <p:spPr>
          <a:xfrm>
            <a:off x="7611981" y="5905212"/>
            <a:ext cx="1408266" cy="316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dirty="0" err="1"/>
              <a:t>ann</a:t>
            </a:r>
            <a:endParaRPr lang="en-HK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3B313E-6219-4A87-A46D-BB3CC8D4ECA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736770" y="536837"/>
            <a:ext cx="1" cy="49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9D948-6E72-4713-8307-FB9A588CC36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736769" y="1345817"/>
            <a:ext cx="1" cy="72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0F15E4-B0D9-48A7-8A7C-46E8A483C26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5736769" y="2385116"/>
            <a:ext cx="0" cy="842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459B16-F4E7-4A8A-A1BF-6296CABC0FC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736769" y="3544159"/>
            <a:ext cx="1147" cy="239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BF780CA-8954-4D4C-AEF3-738D6EE077CC}"/>
              </a:ext>
            </a:extLst>
          </p:cNvPr>
          <p:cNvCxnSpPr>
            <a:endCxn id="19" idx="0"/>
          </p:cNvCxnSpPr>
          <p:nvPr/>
        </p:nvCxnSpPr>
        <p:spPr>
          <a:xfrm>
            <a:off x="5795780" y="5122014"/>
            <a:ext cx="2520334" cy="783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FBFD21-E7BE-46C6-A12C-15C016886413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3276601" y="5122014"/>
            <a:ext cx="2519178" cy="807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C293014-5DAC-49F9-9B9C-93974A2B5B5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95204" y="1711062"/>
            <a:ext cx="2706539" cy="3572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AFB1648-1CE6-49C5-9185-C43FA8390892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214724" y="1711062"/>
            <a:ext cx="2580485" cy="3572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7433312-0444-442F-8E36-9E3D5B077EA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94918" y="2885286"/>
            <a:ext cx="2706824" cy="354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DC2BECB-074E-4CAD-A3AA-2346B4E794B0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3214722" y="2885281"/>
            <a:ext cx="2580196" cy="3546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9675827-3EB1-448E-B363-DDE0590461D2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055914" y="2885283"/>
            <a:ext cx="4738572" cy="354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F3DA511-9B3A-4BC4-B915-2322CC3D0078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7342415" y="3127924"/>
            <a:ext cx="730489" cy="1588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1E51BAE-CAA7-40B6-A862-B63AF942BAE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9157464" y="2901041"/>
            <a:ext cx="730489" cy="2041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EF8034-8116-4EEE-990A-E7031CF680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2141908" y="3214437"/>
            <a:ext cx="730489" cy="14151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98FAF49-5543-4F32-A4D1-6DC79172DF0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3464808" y="3306677"/>
            <a:ext cx="730489" cy="1230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9E7BF67-6ADB-4567-A20C-31B6068FB5E4}"/>
              </a:ext>
            </a:extLst>
          </p:cNvPr>
          <p:cNvSpPr/>
          <p:nvPr/>
        </p:nvSpPr>
        <p:spPr>
          <a:xfrm>
            <a:off x="9515260" y="385011"/>
            <a:ext cx="2385685" cy="1553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HK" sz="1600" dirty="0">
                <a:solidFill>
                  <a:schemeClr val="accent4">
                    <a:lumMod val="75000"/>
                  </a:schemeClr>
                </a:solidFill>
              </a:rPr>
              <a:t>App.js</a:t>
            </a:r>
          </a:p>
          <a:p>
            <a:pPr lvl="1"/>
            <a:r>
              <a:rPr lang="en-HK" sz="1600" dirty="0">
                <a:solidFill>
                  <a:schemeClr val="accent4">
                    <a:lumMod val="75000"/>
                  </a:schemeClr>
                </a:solidFill>
              </a:rPr>
              <a:t>Router/Routes</a:t>
            </a:r>
          </a:p>
          <a:p>
            <a:pPr lvl="1"/>
            <a:r>
              <a:rPr lang="en-HK" sz="1600" dirty="0">
                <a:solidFill>
                  <a:schemeClr val="accent4">
                    <a:lumMod val="75000"/>
                  </a:schemeClr>
                </a:solidFill>
              </a:rPr>
              <a:t>Component Folders</a:t>
            </a:r>
          </a:p>
          <a:p>
            <a:pPr lvl="1"/>
            <a:r>
              <a:rPr lang="en-HK" sz="1600" dirty="0">
                <a:solidFill>
                  <a:schemeClr val="accent4">
                    <a:lumMod val="75000"/>
                  </a:schemeClr>
                </a:solidFill>
              </a:rPr>
              <a:t>Components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0351F3E-CD4F-4E82-BD39-5C6DC4072792}"/>
              </a:ext>
            </a:extLst>
          </p:cNvPr>
          <p:cNvSpPr/>
          <p:nvPr/>
        </p:nvSpPr>
        <p:spPr>
          <a:xfrm>
            <a:off x="9618388" y="715020"/>
            <a:ext cx="171878" cy="158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9E1671-4D9E-4007-A623-B58B59870EBF}"/>
              </a:ext>
            </a:extLst>
          </p:cNvPr>
          <p:cNvSpPr/>
          <p:nvPr/>
        </p:nvSpPr>
        <p:spPr>
          <a:xfrm>
            <a:off x="9618388" y="961666"/>
            <a:ext cx="171878" cy="1581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71338AE-92D5-48E9-AAAB-84943C7D9EF7}"/>
              </a:ext>
            </a:extLst>
          </p:cNvPr>
          <p:cNvSpPr/>
          <p:nvPr/>
        </p:nvSpPr>
        <p:spPr>
          <a:xfrm>
            <a:off x="9618388" y="1208312"/>
            <a:ext cx="171878" cy="158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881333-6836-40A1-93E8-40D54C3EDFF7}"/>
              </a:ext>
            </a:extLst>
          </p:cNvPr>
          <p:cNvSpPr/>
          <p:nvPr/>
        </p:nvSpPr>
        <p:spPr>
          <a:xfrm>
            <a:off x="9618388" y="1454958"/>
            <a:ext cx="171878" cy="1581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096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102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VOBBILISETTY Sai Navyanth</dc:creator>
  <cp:lastModifiedBy>VOBBILISETTY Sai Navyanth</cp:lastModifiedBy>
  <cp:revision>1</cp:revision>
  <dcterms:created xsi:type="dcterms:W3CDTF">2022-04-17T09:44:22Z</dcterms:created>
  <dcterms:modified xsi:type="dcterms:W3CDTF">2022-04-18T07:16:19Z</dcterms:modified>
</cp:coreProperties>
</file>