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5" r:id="rId11"/>
    <p:sldId id="26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5DF7-118A-48EF-BC58-8D730CF9AC3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C48A-3366-40F8-A813-4A0C363EA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9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5DF7-118A-48EF-BC58-8D730CF9AC3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C48A-3366-40F8-A813-4A0C363EA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3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5DF7-118A-48EF-BC58-8D730CF9AC3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C48A-3366-40F8-A813-4A0C363EA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83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5DF7-118A-48EF-BC58-8D730CF9AC3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C48A-3366-40F8-A813-4A0C363EA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28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5DF7-118A-48EF-BC58-8D730CF9AC3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C48A-3366-40F8-A813-4A0C363EA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77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5DF7-118A-48EF-BC58-8D730CF9AC3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C48A-3366-40F8-A813-4A0C363EA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32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5DF7-118A-48EF-BC58-8D730CF9AC3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C48A-3366-40F8-A813-4A0C363EA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05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5DF7-118A-48EF-BC58-8D730CF9AC3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C48A-3366-40F8-A813-4A0C363EA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70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5DF7-118A-48EF-BC58-8D730CF9AC3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C48A-3366-40F8-A813-4A0C363EA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0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5DF7-118A-48EF-BC58-8D730CF9AC3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A92C48A-3366-40F8-A813-4A0C363EA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7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5DF7-118A-48EF-BC58-8D730CF9AC3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C48A-3366-40F8-A813-4A0C363EA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1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5DF7-118A-48EF-BC58-8D730CF9AC3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C48A-3366-40F8-A813-4A0C363EA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6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5DF7-118A-48EF-BC58-8D730CF9AC3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C48A-3366-40F8-A813-4A0C363EA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6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5DF7-118A-48EF-BC58-8D730CF9AC3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C48A-3366-40F8-A813-4A0C363EA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3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5DF7-118A-48EF-BC58-8D730CF9AC3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C48A-3366-40F8-A813-4A0C363EA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5DF7-118A-48EF-BC58-8D730CF9AC3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C48A-3366-40F8-A813-4A0C363EA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7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5DF7-118A-48EF-BC58-8D730CF9AC3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C48A-3366-40F8-A813-4A0C363EA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6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835DF7-118A-48EF-BC58-8D730CF9AC3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92C48A-3366-40F8-A813-4A0C363EA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2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HashTag</a:t>
            </a:r>
            <a:r>
              <a:rPr lang="en-US" dirty="0" smtClean="0"/>
              <a:t> Generator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		</a:t>
            </a:r>
          </a:p>
          <a:p>
            <a:endParaRPr lang="en-US" dirty="0"/>
          </a:p>
          <a:p>
            <a:pPr algn="r"/>
            <a:r>
              <a:rPr lang="en-US" dirty="0" smtClean="0"/>
              <a:t>						Rohan </a:t>
            </a:r>
            <a:r>
              <a:rPr lang="en-US" dirty="0" err="1" smtClean="0"/>
              <a:t>Jahagirdar</a:t>
            </a:r>
            <a:endParaRPr lang="en-US" dirty="0" smtClean="0"/>
          </a:p>
          <a:p>
            <a:pPr algn="r"/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 smtClean="0"/>
              <a:t>				  	             </a:t>
            </a:r>
            <a:r>
              <a:rPr lang="en-US" dirty="0" smtClean="0"/>
              <a:t> Sai </a:t>
            </a:r>
            <a:r>
              <a:rPr lang="en-US" dirty="0" smtClean="0"/>
              <a:t>Nikhil D	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935" y="96466"/>
            <a:ext cx="7621318" cy="287005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69984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 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7461" y="2138222"/>
            <a:ext cx="7465339" cy="385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70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Twitter API</a:t>
            </a:r>
          </a:p>
          <a:p>
            <a:r>
              <a:rPr lang="en-US" dirty="0" smtClean="0"/>
              <a:t>AWS EC2 </a:t>
            </a:r>
          </a:p>
          <a:p>
            <a:r>
              <a:rPr lang="en-US" dirty="0" smtClean="0"/>
              <a:t>Yahoo </a:t>
            </a:r>
            <a:r>
              <a:rPr lang="en-US" dirty="0" err="1" smtClean="0"/>
              <a:t>PlaceFinder</a:t>
            </a:r>
            <a:endParaRPr lang="en-US" dirty="0" smtClean="0"/>
          </a:p>
          <a:p>
            <a:r>
              <a:rPr lang="en-US" dirty="0" err="1" smtClean="0"/>
              <a:t>Tweepy</a:t>
            </a:r>
            <a:endParaRPr lang="en-US" dirty="0" smtClean="0"/>
          </a:p>
          <a:p>
            <a:r>
              <a:rPr lang="en-US" dirty="0" smtClean="0"/>
              <a:t>NLTK tokenizer and stop words</a:t>
            </a:r>
          </a:p>
          <a:p>
            <a:r>
              <a:rPr lang="en-US" dirty="0" smtClean="0"/>
              <a:t>Word2Vec</a:t>
            </a:r>
          </a:p>
          <a:p>
            <a:r>
              <a:rPr lang="en-US" dirty="0" smtClean="0"/>
              <a:t>Cosine Similarity</a:t>
            </a:r>
          </a:p>
          <a:p>
            <a:r>
              <a:rPr lang="en-US" dirty="0" err="1" smtClean="0"/>
              <a:t>SpaCy</a:t>
            </a:r>
            <a:endParaRPr lang="en-US" dirty="0" smtClean="0"/>
          </a:p>
          <a:p>
            <a:r>
              <a:rPr lang="en-US" dirty="0" smtClean="0"/>
              <a:t>Ontology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15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1291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1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Presently, people have to know what </a:t>
            </a:r>
            <a:r>
              <a:rPr lang="en-US" dirty="0" err="1" smtClean="0"/>
              <a:t>HashTag</a:t>
            </a:r>
            <a:r>
              <a:rPr lang="en-US" dirty="0" smtClean="0"/>
              <a:t> associates with their social media post. This also takes additional effort.</a:t>
            </a:r>
          </a:p>
          <a:p>
            <a:endParaRPr lang="en-US" dirty="0" smtClean="0"/>
          </a:p>
          <a:p>
            <a:r>
              <a:rPr lang="en-US" dirty="0" smtClean="0"/>
              <a:t>The problem here is, though the post is related, it gets mapped to different </a:t>
            </a:r>
            <a:r>
              <a:rPr lang="en-US" dirty="0" err="1" smtClean="0"/>
              <a:t>HashTags</a:t>
            </a:r>
            <a:r>
              <a:rPr lang="en-US" dirty="0" smtClean="0"/>
              <a:t> creating a problem for analysis.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Currently, only after you start typing a </a:t>
            </a:r>
            <a:r>
              <a:rPr lang="en-US" dirty="0" err="1" smtClean="0"/>
              <a:t>HashTag</a:t>
            </a:r>
            <a:r>
              <a:rPr lang="en-US" dirty="0" smtClean="0"/>
              <a:t> – you get spell check and generalized suggestions.</a:t>
            </a:r>
          </a:p>
          <a:p>
            <a:endParaRPr lang="en-US" dirty="0" smtClean="0"/>
          </a:p>
          <a:p>
            <a:r>
              <a:rPr lang="en-US" dirty="0" smtClean="0"/>
              <a:t>There are no standard definitions for </a:t>
            </a:r>
            <a:r>
              <a:rPr lang="en-US" dirty="0" err="1" smtClean="0"/>
              <a:t>HashTag’s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359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The platform generates </a:t>
            </a:r>
            <a:r>
              <a:rPr lang="en-US" dirty="0" err="1" smtClean="0"/>
              <a:t>HashTags</a:t>
            </a:r>
            <a:r>
              <a:rPr lang="en-US" dirty="0" smtClean="0"/>
              <a:t>, relating it to the:</a:t>
            </a:r>
          </a:p>
          <a:p>
            <a:r>
              <a:rPr lang="en-US" dirty="0" smtClean="0"/>
              <a:t> post’s content</a:t>
            </a:r>
          </a:p>
          <a:p>
            <a:r>
              <a:rPr lang="en-US" dirty="0" smtClean="0"/>
              <a:t> user’s geographic location</a:t>
            </a:r>
          </a:p>
          <a:p>
            <a:r>
              <a:rPr lang="en-US" dirty="0" smtClean="0"/>
              <a:t> user profile</a:t>
            </a:r>
          </a:p>
          <a:p>
            <a:r>
              <a:rPr lang="en-US" dirty="0" smtClean="0"/>
              <a:t> trending topics </a:t>
            </a:r>
          </a:p>
          <a:p>
            <a:r>
              <a:rPr lang="en-US" dirty="0"/>
              <a:t>c</a:t>
            </a:r>
            <a:r>
              <a:rPr lang="en-US" dirty="0" smtClean="0"/>
              <a:t>onnections of user</a:t>
            </a:r>
          </a:p>
          <a:p>
            <a:r>
              <a:rPr lang="en-US" dirty="0"/>
              <a:t>t</a:t>
            </a:r>
            <a:r>
              <a:rPr lang="en-US" dirty="0" smtClean="0"/>
              <a:t>ime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74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Milestones for a MVP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28297" y="1538066"/>
            <a:ext cx="2552131" cy="6994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734558" y="1354007"/>
            <a:ext cx="2444087" cy="25746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Suggest the most appropriate </a:t>
            </a:r>
            <a:r>
              <a:rPr lang="en-US" dirty="0" err="1" smtClean="0">
                <a:solidFill>
                  <a:schemeClr val="tx1"/>
                </a:solidFill>
              </a:rPr>
              <a:t>HashTag</a:t>
            </a:r>
            <a:r>
              <a:rPr lang="en-US" dirty="0" smtClean="0">
                <a:solidFill>
                  <a:schemeClr val="tx1"/>
                </a:solidFill>
              </a:rPr>
              <a:t> based on factors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11885" y="3609160"/>
            <a:ext cx="2648805" cy="6247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Creating a knowledge Graph by using 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228298" y="2628048"/>
            <a:ext cx="2552131" cy="6217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Cleaning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207828" y="3622428"/>
            <a:ext cx="2552130" cy="6114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Creating a pipeline to fetch live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63186" y="4687541"/>
            <a:ext cx="2593073" cy="6947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Profiling the 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39752" y="2628048"/>
            <a:ext cx="2593072" cy="6217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Creating a corpus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711886" y="1506674"/>
            <a:ext cx="2593073" cy="6947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Tokenizing the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739752" y="4696110"/>
            <a:ext cx="2648805" cy="6524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Identify the keywords in the post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4" idx="2"/>
            <a:endCxn id="7" idx="0"/>
          </p:cNvCxnSpPr>
          <p:nvPr/>
        </p:nvCxnSpPr>
        <p:spPr>
          <a:xfrm>
            <a:off x="2504363" y="2237513"/>
            <a:ext cx="1" cy="3905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480480" y="3290647"/>
            <a:ext cx="3413" cy="3593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015816" y="2250781"/>
            <a:ext cx="1" cy="3905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012404" y="3263072"/>
            <a:ext cx="3413" cy="3593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459723" y="4275361"/>
            <a:ext cx="3413" cy="3593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991647" y="4247786"/>
            <a:ext cx="3413" cy="3593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9" idx="2"/>
            <a:endCxn id="11" idx="1"/>
          </p:cNvCxnSpPr>
          <p:nvPr/>
        </p:nvCxnSpPr>
        <p:spPr>
          <a:xfrm rot="5400000" flipH="1" flipV="1">
            <a:off x="1821681" y="2492093"/>
            <a:ext cx="3528245" cy="2252163"/>
          </a:xfrm>
          <a:prstGeom prst="bentConnector4">
            <a:avLst>
              <a:gd name="adj1" fmla="val -6479"/>
              <a:gd name="adj2" fmla="val 7878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2" idx="2"/>
            <a:endCxn id="5" idx="1"/>
          </p:cNvCxnSpPr>
          <p:nvPr/>
        </p:nvCxnSpPr>
        <p:spPr>
          <a:xfrm rot="5400000" flipH="1" flipV="1">
            <a:off x="6045745" y="2659725"/>
            <a:ext cx="2707222" cy="2670403"/>
          </a:xfrm>
          <a:prstGeom prst="bentConnector4">
            <a:avLst>
              <a:gd name="adj1" fmla="val -8444"/>
              <a:gd name="adj2" fmla="val 74798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9039826" y="4212778"/>
            <a:ext cx="1833550" cy="16190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Defining a </a:t>
            </a:r>
            <a:r>
              <a:rPr lang="en-US" dirty="0" err="1" smtClean="0">
                <a:solidFill>
                  <a:schemeClr val="tx1"/>
                </a:solidFill>
              </a:rPr>
              <a:t>HashTag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5" idx="2"/>
            <a:endCxn id="38" idx="0"/>
          </p:cNvCxnSpPr>
          <p:nvPr/>
        </p:nvCxnSpPr>
        <p:spPr>
          <a:xfrm flipH="1">
            <a:off x="9956601" y="3928625"/>
            <a:ext cx="1" cy="28415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339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Detailed Description of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Data Collection 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Collected Trending </a:t>
            </a:r>
            <a:r>
              <a:rPr lang="en-US" dirty="0" err="1" smtClean="0"/>
              <a:t>HashTags</a:t>
            </a:r>
            <a:r>
              <a:rPr lang="en-US" dirty="0" smtClean="0"/>
              <a:t> for specific locations</a:t>
            </a:r>
            <a:endParaRPr lang="en-US" dirty="0"/>
          </a:p>
          <a:p>
            <a:r>
              <a:rPr lang="en-US" dirty="0" smtClean="0"/>
              <a:t> Wrote CRON jobs to collect tweets of collected </a:t>
            </a:r>
            <a:r>
              <a:rPr lang="en-US" dirty="0" err="1" smtClean="0"/>
              <a:t>HashTags</a:t>
            </a:r>
            <a:r>
              <a:rPr lang="en-US" dirty="0" smtClean="0"/>
              <a:t> </a:t>
            </a:r>
          </a:p>
          <a:p>
            <a:r>
              <a:rPr lang="en-US" dirty="0" smtClean="0"/>
              <a:t>Created a pipeline for storing the csv’s in a destination folder and consuming it for processing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532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Detailed Description of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Building a Knowledge Graph: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Tokenize the data using NLTK tokenizer</a:t>
            </a:r>
          </a:p>
          <a:p>
            <a:r>
              <a:rPr lang="en-US" dirty="0" smtClean="0"/>
              <a:t>Creating a corpus of collected data after removing stop words.</a:t>
            </a:r>
          </a:p>
          <a:p>
            <a:r>
              <a:rPr lang="en-US" dirty="0" smtClean="0"/>
              <a:t>Training the model with the corpus.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Knowledge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Created </a:t>
            </a:r>
            <a:r>
              <a:rPr lang="en-US" dirty="0" smtClean="0"/>
              <a:t>vectors for each word in the corpus using </a:t>
            </a:r>
            <a:r>
              <a:rPr lang="en-US" dirty="0" smtClean="0"/>
              <a:t>Word2Vec (or </a:t>
            </a:r>
            <a:r>
              <a:rPr lang="en-US" dirty="0" err="1" smtClean="0"/>
              <a:t>GloVe</a:t>
            </a:r>
            <a:r>
              <a:rPr lang="en-US" dirty="0" smtClean="0"/>
              <a:t>).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Built a virtual knowledge graph which can relate entities based on cosine similarity of vectors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Suggest the most relevant </a:t>
            </a:r>
            <a:r>
              <a:rPr lang="en-US" dirty="0" err="1" smtClean="0"/>
              <a:t>HashTag</a:t>
            </a:r>
            <a:r>
              <a:rPr lang="en-US" dirty="0" smtClean="0"/>
              <a:t> from the keywords of user’s post(pending)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1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158921" y="2497539"/>
            <a:ext cx="1925473" cy="10385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90682" y="4342899"/>
            <a:ext cx="1925473" cy="10385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Machine Learning Models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217157" y="1409700"/>
            <a:ext cx="7287905" cy="5448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Validating the results from the trained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Make tweaks at the steps which require more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Determining the keyword from the Tweet (using </a:t>
            </a:r>
            <a:r>
              <a:rPr lang="en-US" sz="2000" b="1" dirty="0" err="1" smtClean="0"/>
              <a:t>SpaCy</a:t>
            </a:r>
            <a:r>
              <a:rPr lang="en-US" sz="2000" b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Make changes to various attributes while training the model, to get more accurate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Create a good visualization for the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Defining a </a:t>
            </a:r>
            <a:r>
              <a:rPr lang="en-US" sz="2000" dirty="0" err="1" smtClean="0"/>
              <a:t>HashTag</a:t>
            </a:r>
            <a:r>
              <a:rPr lang="en-US" sz="2000" dirty="0" smtClean="0"/>
              <a:t> using Ontology (using </a:t>
            </a:r>
            <a:r>
              <a:rPr lang="en-US" sz="2000" dirty="0" err="1" smtClean="0"/>
              <a:t>DbPedia</a:t>
            </a:r>
            <a:r>
              <a:rPr lang="en-US" sz="2000" dirty="0" smtClean="0"/>
              <a:t> RDF)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5" name="Elbow Connector 14"/>
          <p:cNvCxnSpPr/>
          <p:nvPr/>
        </p:nvCxnSpPr>
        <p:spPr>
          <a:xfrm flipV="1">
            <a:off x="3016155" y="4109609"/>
            <a:ext cx="1201002" cy="696036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" idx="3"/>
          </p:cNvCxnSpPr>
          <p:nvPr/>
        </p:nvCxnSpPr>
        <p:spPr>
          <a:xfrm>
            <a:off x="3084394" y="3016794"/>
            <a:ext cx="1132763" cy="995648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358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Trends in Boston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C:\Users\Rohan </a:t>
            </a:r>
            <a:r>
              <a:rPr lang="en-US" dirty="0" err="1" smtClean="0"/>
              <a:t>Jahagirdar</a:t>
            </a:r>
            <a:r>
              <a:rPr lang="en-US" dirty="0" smtClean="0"/>
              <a:t>\Desktop\NEU\ADSA\Final&gt;python locationTrends.py{'</a:t>
            </a:r>
            <a:r>
              <a:rPr lang="en-US" dirty="0" err="1" smtClean="0"/>
              <a:t>Percoco</a:t>
            </a:r>
            <a:r>
              <a:rPr lang="en-US" dirty="0" smtClean="0"/>
              <a:t>', 'Brent Celek', 'Sam Bradford', 'David Wright', '#</a:t>
            </a:r>
            <a:r>
              <a:rPr lang="en-US" dirty="0" err="1" smtClean="0"/>
              <a:t>PTALegCon</a:t>
            </a:r>
            <a:r>
              <a:rPr lang="en-US" dirty="0" smtClean="0"/>
              <a:t>', 'Danny </a:t>
            </a:r>
            <a:r>
              <a:rPr lang="en-US" dirty="0" err="1" smtClean="0"/>
              <a:t>Amendola</a:t>
            </a:r>
            <a:r>
              <a:rPr lang="en-US" dirty="0" smtClean="0"/>
              <a:t>', '#</a:t>
            </a:r>
            <a:r>
              <a:rPr lang="en-US" dirty="0" err="1" smtClean="0"/>
              <a:t>WinterStormSkylar</a:t>
            </a:r>
            <a:r>
              <a:rPr lang="en-US" dirty="0" smtClean="0"/>
              <a:t>', 'John </a:t>
            </a:r>
            <a:r>
              <a:rPr lang="en-US" dirty="0" err="1" smtClean="0"/>
              <a:t>McEntee</a:t>
            </a:r>
            <a:r>
              <a:rPr lang="en-US" dirty="0" smtClean="0"/>
              <a:t>', '#</a:t>
            </a:r>
            <a:r>
              <a:rPr lang="en-US" dirty="0" err="1" smtClean="0"/>
              <a:t>OpenInBOS</a:t>
            </a:r>
            <a:r>
              <a:rPr lang="en-US" dirty="0" smtClean="0"/>
              <a:t>', '#</a:t>
            </a:r>
            <a:r>
              <a:rPr lang="en-US" dirty="0" err="1" smtClean="0"/>
              <a:t>EndTheLies</a:t>
            </a:r>
            <a:r>
              <a:rPr lang="en-US" dirty="0" smtClean="0"/>
              <a:t>', 'Craig Mack', '#</a:t>
            </a:r>
            <a:r>
              <a:rPr lang="en-US" dirty="0" err="1" smtClean="0"/>
              <a:t>FLTravelChat</a:t>
            </a:r>
            <a:r>
              <a:rPr lang="en-US" dirty="0" smtClean="0"/>
              <a:t>', '#NationalK9VeteransDay', 'Zayn and Gigi', 'Corey Nelson', '#</a:t>
            </a:r>
            <a:r>
              <a:rPr lang="en-US" dirty="0" err="1" smtClean="0"/>
              <a:t>FantasticBeasts</a:t>
            </a:r>
            <a:r>
              <a:rPr lang="en-US" dirty="0" smtClean="0"/>
              <a:t>', '#</a:t>
            </a:r>
            <a:r>
              <a:rPr lang="en-US" dirty="0" err="1" smtClean="0"/>
              <a:t>GroundControlToMajorTomIm</a:t>
            </a:r>
            <a:r>
              <a:rPr lang="en-US" dirty="0" smtClean="0"/>
              <a:t>', 'Scott Gordon', 'Teddy Bridgewater', 'Prime Minister May', '#</a:t>
            </a:r>
            <a:r>
              <a:rPr lang="en-US" dirty="0" err="1" smtClean="0"/>
              <a:t>WallsDontWork</a:t>
            </a:r>
            <a:r>
              <a:rPr lang="en-US" dirty="0" smtClean="0"/>
              <a:t>', '#</a:t>
            </a:r>
            <a:r>
              <a:rPr lang="en-US" dirty="0" err="1" smtClean="0"/>
              <a:t>SaludTues</a:t>
            </a:r>
            <a:r>
              <a:rPr lang="en-US" dirty="0" smtClean="0"/>
              <a:t>', '#hire18', 'Air Force One', '#TheGap18', 'Austin </a:t>
            </a:r>
            <a:r>
              <a:rPr lang="en-US" dirty="0" err="1" smtClean="0"/>
              <a:t>Wynns</a:t>
            </a:r>
            <a:r>
              <a:rPr lang="en-US" dirty="0" smtClean="0"/>
              <a:t>', '#SUMC18', '#blizzard', 'Rex </a:t>
            </a:r>
            <a:r>
              <a:rPr lang="en-US" dirty="0" err="1" smtClean="0"/>
              <a:t>Tillerson</a:t>
            </a:r>
            <a:r>
              <a:rPr lang="en-US" dirty="0" smtClean="0"/>
              <a:t>', 'Nikolai </a:t>
            </a:r>
            <a:r>
              <a:rPr lang="en-US" dirty="0" err="1" smtClean="0"/>
              <a:t>Glushkov</a:t>
            </a:r>
            <a:r>
              <a:rPr lang="en-US" dirty="0" smtClean="0"/>
              <a:t>', 'Silent Barn', 'Kyle Williams', 'Kirk Cousins', '#</a:t>
            </a:r>
            <a:r>
              <a:rPr lang="en-US" dirty="0" err="1" smtClean="0"/>
              <a:t>ellies</a:t>
            </a:r>
            <a:r>
              <a:rPr lang="en-US" dirty="0" smtClean="0"/>
              <a:t>', '#</a:t>
            </a:r>
            <a:r>
              <a:rPr lang="en-US" dirty="0" err="1" smtClean="0"/>
              <a:t>NJBudget</a:t>
            </a:r>
            <a:r>
              <a:rPr lang="en-US" dirty="0" smtClean="0"/>
              <a:t>', 'Trey Burton', 'Paul Richardson', '#WWDC18', '#</a:t>
            </a:r>
            <a:r>
              <a:rPr lang="en-US" dirty="0" err="1" smtClean="0"/>
              <a:t>snowday</a:t>
            </a:r>
            <a:r>
              <a:rPr lang="en-US" dirty="0" smtClean="0"/>
              <a:t>', '#</a:t>
            </a:r>
            <a:r>
              <a:rPr lang="en-US" dirty="0" err="1" smtClean="0"/>
              <a:t>JMUGivingDay</a:t>
            </a:r>
            <a:r>
              <a:rPr lang="en-US" dirty="0" smtClean="0"/>
              <a:t>', '#313Day', '#</a:t>
            </a:r>
            <a:r>
              <a:rPr lang="en-US" dirty="0" err="1" smtClean="0"/>
              <a:t>JeopardyCategoriesAboutMe</a:t>
            </a:r>
            <a:r>
              <a:rPr lang="en-US" dirty="0" smtClean="0"/>
              <a:t>', '#</a:t>
            </a:r>
            <a:r>
              <a:rPr lang="en-US" dirty="0" err="1" smtClean="0"/>
              <a:t>CruiseChat</a:t>
            </a:r>
            <a:r>
              <a:rPr lang="en-US" dirty="0" smtClean="0"/>
              <a:t>', 'Phil Murphy', '#</a:t>
            </a:r>
            <a:r>
              <a:rPr lang="en-US" dirty="0" err="1" smtClean="0"/>
              <a:t>withempathy</a:t>
            </a:r>
            <a:r>
              <a:rPr lang="en-US" dirty="0" smtClean="0"/>
              <a:t>', '#Act2EndViolence', 'Demaryius Thomas', '#</a:t>
            </a:r>
            <a:r>
              <a:rPr lang="en-US" dirty="0" err="1" smtClean="0"/>
              <a:t>NexstarWX</a:t>
            </a:r>
            <a:r>
              <a:rPr lang="en-US" dirty="0" smtClean="0"/>
              <a:t>'}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67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150</TotalTime>
  <Words>509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#HashTag Generator</vt:lpstr>
      <vt:lpstr>PROBLEM STATEMENT</vt:lpstr>
      <vt:lpstr>PROPOSED SOLUTION</vt:lpstr>
      <vt:lpstr>Milestones for a MVP</vt:lpstr>
      <vt:lpstr>Detailed Description of Steps</vt:lpstr>
      <vt:lpstr>Detailed Description of Steps</vt:lpstr>
      <vt:lpstr>Knowledge Graph</vt:lpstr>
      <vt:lpstr>Next Steps</vt:lpstr>
      <vt:lpstr>Trends in Boston</vt:lpstr>
      <vt:lpstr>Model Output</vt:lpstr>
      <vt:lpstr>Resources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#HashTag Generator</dc:title>
  <dc:creator>Sai Nikhil</dc:creator>
  <cp:lastModifiedBy>Sai Nikhil</cp:lastModifiedBy>
  <cp:revision>46</cp:revision>
  <dcterms:created xsi:type="dcterms:W3CDTF">2018-03-13T19:20:17Z</dcterms:created>
  <dcterms:modified xsi:type="dcterms:W3CDTF">2018-03-14T17:09:04Z</dcterms:modified>
</cp:coreProperties>
</file>