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70" r:id="rId4"/>
    <p:sldId id="259" r:id="rId5"/>
    <p:sldId id="260" r:id="rId6"/>
    <p:sldId id="261" r:id="rId7"/>
    <p:sldId id="274" r:id="rId8"/>
    <p:sldId id="276" r:id="rId9"/>
    <p:sldId id="269" r:id="rId10"/>
    <p:sldId id="258" r:id="rId11"/>
    <p:sldId id="262" r:id="rId12"/>
    <p:sldId id="271" r:id="rId13"/>
    <p:sldId id="267" r:id="rId14"/>
    <p:sldId id="272" r:id="rId15"/>
    <p:sldId id="268" r:id="rId16"/>
    <p:sldId id="273" r:id="rId17"/>
    <p:sldId id="264" r:id="rId18"/>
    <p:sldId id="27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280" autoAdjust="0"/>
  </p:normalViewPr>
  <p:slideViewPr>
    <p:cSldViewPr snapToGrid="0">
      <p:cViewPr>
        <p:scale>
          <a:sx n="69" d="100"/>
          <a:sy n="69" d="100"/>
        </p:scale>
        <p:origin x="7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C9BC5-8701-4CDE-8C64-C282A9F00FC0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97EAB-E2A7-4A42-B5C0-B58A45C38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631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C9BC5-8701-4CDE-8C64-C282A9F00FC0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97EAB-E2A7-4A42-B5C0-B58A45C38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474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C9BC5-8701-4CDE-8C64-C282A9F00FC0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97EAB-E2A7-4A42-B5C0-B58A45C38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461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C9BC5-8701-4CDE-8C64-C282A9F00FC0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97EAB-E2A7-4A42-B5C0-B58A45C38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101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C9BC5-8701-4CDE-8C64-C282A9F00FC0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97EAB-E2A7-4A42-B5C0-B58A45C38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059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C9BC5-8701-4CDE-8C64-C282A9F00FC0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97EAB-E2A7-4A42-B5C0-B58A45C38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978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C9BC5-8701-4CDE-8C64-C282A9F00FC0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97EAB-E2A7-4A42-B5C0-B58A45C38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617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C9BC5-8701-4CDE-8C64-C282A9F00FC0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97EAB-E2A7-4A42-B5C0-B58A45C38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034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C9BC5-8701-4CDE-8C64-C282A9F00FC0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97EAB-E2A7-4A42-B5C0-B58A45C38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495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C9BC5-8701-4CDE-8C64-C282A9F00FC0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97EAB-E2A7-4A42-B5C0-B58A45C38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148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C9BC5-8701-4CDE-8C64-C282A9F00FC0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97EAB-E2A7-4A42-B5C0-B58A45C38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536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7C9BC5-8701-4CDE-8C64-C282A9F00FC0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997EAB-E2A7-4A42-B5C0-B58A45C38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643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mailto:dogiparty.s@husky.neu.edu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yc.gov/html/tlc/html/about/trip_record_data.s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43345"/>
            <a:ext cx="9144000" cy="1205346"/>
          </a:xfrm>
        </p:spPr>
        <p:txBody>
          <a:bodyPr>
            <a:normAutofit/>
          </a:bodyPr>
          <a:lstStyle/>
          <a:p>
            <a:r>
              <a:rPr lang="en-US" dirty="0" smtClean="0"/>
              <a:t>NYC TAXI ANALYSIS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2890" y="4842588"/>
            <a:ext cx="4575110" cy="41521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		Sai </a:t>
            </a:r>
            <a:r>
              <a:rPr lang="en-US" dirty="0"/>
              <a:t>Nikhil </a:t>
            </a:r>
            <a:r>
              <a:rPr lang="en-US" dirty="0" err="1"/>
              <a:t>Dogiparty</a:t>
            </a:r>
            <a:endParaRPr lang="en-US" dirty="0"/>
          </a:p>
        </p:txBody>
      </p:sp>
      <p:pic>
        <p:nvPicPr>
          <p:cNvPr id="1026" name="Picture 2" descr="https://cdn.vox-cdn.com/thumbor/eupXogpHrOGlRtSSSVIMOhViL0w=/800x0/filters:no_upscale()/cdn.vox-cdn.com/assets/1335956/taxis_nyc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721" y="1968519"/>
            <a:ext cx="6550024" cy="4380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83813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Primary Business </a:t>
            </a:r>
            <a:r>
              <a:rPr lang="en-US" dirty="0"/>
              <a:t>Problem Targeted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call it </a:t>
            </a:r>
            <a:r>
              <a:rPr lang="en-US" dirty="0">
                <a:highlight>
                  <a:srgbClr val="FFFF00"/>
                </a:highlight>
              </a:rPr>
              <a:t>FASTEST CAB FIRST.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If there are cabs at particular locations away from you. I can tell you which cab can pickup you up first. I can also give you an estimated cost and shortest distance. </a:t>
            </a:r>
          </a:p>
          <a:p>
            <a:endParaRPr 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0213667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How the solution has been achieved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Algorithm Used:</a:t>
            </a:r>
          </a:p>
          <a:p>
            <a:endParaRPr lang="en-US" dirty="0"/>
          </a:p>
          <a:p>
            <a:r>
              <a:rPr lang="en-US" dirty="0"/>
              <a:t>Dijkstra’s Shortest Path – Giving </a:t>
            </a:r>
            <a:r>
              <a:rPr lang="en-US" b="1" dirty="0">
                <a:highlight>
                  <a:srgbClr val="FFFF00"/>
                </a:highlight>
              </a:rPr>
              <a:t>COST</a:t>
            </a:r>
            <a:r>
              <a:rPr lang="en-US" b="1" dirty="0"/>
              <a:t> </a:t>
            </a:r>
            <a:r>
              <a:rPr lang="en-US" dirty="0"/>
              <a:t>to the preference of the Cab Driver and Customer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6146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342" y="0"/>
            <a:ext cx="11254591" cy="6330708"/>
          </a:xfrm>
        </p:spPr>
      </p:pic>
    </p:spTree>
    <p:extLst>
      <p:ext uri="{BB962C8B-B14F-4D97-AF65-F5344CB8AC3E}">
        <p14:creationId xmlns:p14="http://schemas.microsoft.com/office/powerpoint/2010/main" val="24661804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ANOTHER BUSINESS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Taxi services charge a default cancellation price (generally 5$), no matter how much however the cab driver has travelled.</a:t>
            </a:r>
          </a:p>
          <a:p>
            <a:endParaRPr lang="en-US" dirty="0"/>
          </a:p>
          <a:p>
            <a:r>
              <a:rPr lang="en-US" dirty="0"/>
              <a:t>I have calculated the </a:t>
            </a:r>
            <a:r>
              <a:rPr lang="en-US" b="1" dirty="0">
                <a:highlight>
                  <a:srgbClr val="FFFF00"/>
                </a:highlight>
              </a:rPr>
              <a:t>CANCELLATION FEE</a:t>
            </a:r>
            <a:r>
              <a:rPr lang="en-US" dirty="0"/>
              <a:t> to be charged based on the distance covered to reach the </a:t>
            </a:r>
            <a:r>
              <a:rPr lang="en-US" dirty="0" err="1"/>
              <a:t>PickUp</a:t>
            </a:r>
            <a:r>
              <a:rPr lang="en-US" dirty="0"/>
              <a:t> Point.</a:t>
            </a:r>
          </a:p>
          <a:p>
            <a:endParaRPr lang="en-US" dirty="0"/>
          </a:p>
          <a:p>
            <a:r>
              <a:rPr lang="en-US" dirty="0"/>
              <a:t>This could be a mutual benefit for both the cab drivers and the riders.</a:t>
            </a:r>
          </a:p>
        </p:txBody>
      </p:sp>
    </p:spTree>
    <p:extLst>
      <p:ext uri="{BB962C8B-B14F-4D97-AF65-F5344CB8AC3E}">
        <p14:creationId xmlns:p14="http://schemas.microsoft.com/office/powerpoint/2010/main" val="18134057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051" y="139960"/>
            <a:ext cx="11644604" cy="6550090"/>
          </a:xfrm>
        </p:spPr>
      </p:pic>
    </p:spTree>
    <p:extLst>
      <p:ext uri="{BB962C8B-B14F-4D97-AF65-F5344CB8AC3E}">
        <p14:creationId xmlns:p14="http://schemas.microsoft.com/office/powerpoint/2010/main" val="5527968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SOLVING CAB POOL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Currently when you book a pool ride, the route keeps changing based on the requests from other riders. I have noticed that there is no optimal route which is decided when the first rider books the ride.</a:t>
            </a:r>
          </a:p>
          <a:p>
            <a:endParaRPr lang="en-US" dirty="0"/>
          </a:p>
          <a:p>
            <a:r>
              <a:rPr lang="en-US" dirty="0"/>
              <a:t>Solution to that problem is solved by choosing only top 3 or 4 shortest paths between the </a:t>
            </a:r>
            <a:r>
              <a:rPr lang="en-US" dirty="0" err="1"/>
              <a:t>PickUp</a:t>
            </a:r>
            <a:r>
              <a:rPr lang="en-US" dirty="0"/>
              <a:t> and </a:t>
            </a:r>
            <a:r>
              <a:rPr lang="en-US" dirty="0" err="1"/>
              <a:t>DropOff</a:t>
            </a:r>
            <a:r>
              <a:rPr lang="en-US" dirty="0"/>
              <a:t>. Only riders which fall in those locations will be picked up.</a:t>
            </a:r>
          </a:p>
          <a:p>
            <a:endParaRPr lang="en-US" dirty="0"/>
          </a:p>
          <a:p>
            <a:r>
              <a:rPr lang="en-US" dirty="0"/>
              <a:t>Used </a:t>
            </a:r>
            <a:r>
              <a:rPr lang="en-US" dirty="0" err="1"/>
              <a:t>shortestpath</a:t>
            </a:r>
            <a:r>
              <a:rPr lang="en-US" dirty="0"/>
              <a:t> </a:t>
            </a:r>
            <a:r>
              <a:rPr lang="en-US" dirty="0" smtClean="0"/>
              <a:t>algorithm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4268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 pool problem to pickup 1 additional customer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7337" y="2438426"/>
            <a:ext cx="5557326" cy="3125736"/>
          </a:xfrm>
        </p:spPr>
      </p:pic>
    </p:spTree>
    <p:extLst>
      <p:ext uri="{BB962C8B-B14F-4D97-AF65-F5344CB8AC3E}">
        <p14:creationId xmlns:p14="http://schemas.microsoft.com/office/powerpoint/2010/main" val="12470547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Few </a:t>
            </a:r>
            <a:r>
              <a:rPr lang="en-US" dirty="0"/>
              <a:t>Other </a:t>
            </a:r>
            <a:r>
              <a:rPr lang="en-US" dirty="0" smtClean="0"/>
              <a:t>Business Problems Solved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the best way to go from one location to another giving a priority to your needs.</a:t>
            </a:r>
          </a:p>
          <a:p>
            <a:r>
              <a:rPr lang="en-US" dirty="0"/>
              <a:t>Compare and contrast it with the direct point to point approach.</a:t>
            </a:r>
          </a:p>
          <a:p>
            <a:endParaRPr lang="en-US" dirty="0"/>
          </a:p>
          <a:p>
            <a:r>
              <a:rPr lang="en-US" dirty="0"/>
              <a:t>What all places can be covered within a particular distance or cost.</a:t>
            </a:r>
          </a:p>
          <a:p>
            <a:endParaRPr lang="en-US" dirty="0"/>
          </a:p>
          <a:p>
            <a:r>
              <a:rPr lang="en-US" dirty="0"/>
              <a:t>Which locations should cab drivers look for rides which pay maximum tip or distance.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225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696730"/>
          </a:xfrm>
        </p:spPr>
        <p:txBody>
          <a:bodyPr>
            <a:normAutofit/>
          </a:bodyPr>
          <a:lstStyle/>
          <a:p>
            <a:pPr algn="ctr"/>
            <a:r>
              <a:rPr lang="en-US" sz="6000" dirty="0" smtClean="0"/>
              <a:t>Thank You! </a:t>
            </a:r>
            <a:r>
              <a:rPr lang="en-US" sz="6000" dirty="0" smtClean="0">
                <a:sym typeface="Wingdings" panose="05000000000000000000" pitchFamily="2" charset="2"/>
              </a:rPr>
              <a:t>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438399"/>
            <a:ext cx="10515600" cy="3738563"/>
          </a:xfrm>
        </p:spPr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Please let me know if you have any questions.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You can contact me at </a:t>
            </a:r>
            <a:r>
              <a:rPr lang="en-US" dirty="0" smtClean="0">
                <a:hlinkClick r:id="rId2"/>
              </a:rPr>
              <a:t>dogiparty.s@husky.neu.edu</a:t>
            </a:r>
            <a:r>
              <a:rPr lang="en-US" dirty="0" smtClean="0"/>
              <a:t> or at 617-992-5208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195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DataSet</a:t>
            </a:r>
            <a:r>
              <a:rPr lang="en-US" dirty="0" smtClean="0"/>
              <a:t> Link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092037"/>
            <a:ext cx="10018713" cy="3699164"/>
          </a:xfrm>
        </p:spPr>
        <p:txBody>
          <a:bodyPr/>
          <a:lstStyle/>
          <a:p>
            <a:r>
              <a:rPr lang="en-US" dirty="0">
                <a:hlinkClick r:id="rId2"/>
              </a:rPr>
              <a:t>NYC TAXI AND LIMO COMMISION DATASET</a:t>
            </a:r>
          </a:p>
          <a:p>
            <a:endParaRPr lang="en-US" dirty="0">
              <a:hlinkClick r:id="rId2"/>
            </a:endParaRPr>
          </a:p>
          <a:p>
            <a:r>
              <a:rPr lang="en-US" dirty="0" smtClean="0"/>
              <a:t>1048576 trips data</a:t>
            </a:r>
            <a:r>
              <a:rPr lang="en-US" dirty="0"/>
              <a:t>, this is scalable as I moved the file to HDFS, </a:t>
            </a:r>
            <a:r>
              <a:rPr lang="en-US" dirty="0" smtClean="0"/>
              <a:t>more datasets </a:t>
            </a:r>
            <a:r>
              <a:rPr lang="en-US" dirty="0"/>
              <a:t>with similar information can be added.</a:t>
            </a:r>
          </a:p>
        </p:txBody>
      </p:sp>
    </p:spTree>
    <p:extLst>
      <p:ext uri="{BB962C8B-B14F-4D97-AF65-F5344CB8AC3E}">
        <p14:creationId xmlns:p14="http://schemas.microsoft.com/office/powerpoint/2010/main" val="3114569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Project Ecosystem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750906" y="1903445"/>
            <a:ext cx="4767943" cy="5038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DATASET</a:t>
            </a:r>
          </a:p>
        </p:txBody>
      </p:sp>
      <p:sp>
        <p:nvSpPr>
          <p:cNvPr id="9" name="Rectangle 8"/>
          <p:cNvSpPr/>
          <p:nvPr/>
        </p:nvSpPr>
        <p:spPr>
          <a:xfrm>
            <a:off x="3712028" y="2830286"/>
            <a:ext cx="4767943" cy="5038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MAP REDUCE </a:t>
            </a:r>
            <a:r>
              <a:rPr lang="en-US" dirty="0" smtClean="0"/>
              <a:t>ANALYSIS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712028" y="3738469"/>
            <a:ext cx="4767943" cy="5038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LOADED ANALYSED DATA INTO NEO4J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741575" y="4702632"/>
            <a:ext cx="4767943" cy="8397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CYPHER QUERIES TO SOLVE REAL TIME BUSINESS PROBLEMS</a:t>
            </a:r>
          </a:p>
          <a:p>
            <a:pPr algn="ctr"/>
            <a:endParaRPr lang="en-US" dirty="0"/>
          </a:p>
        </p:txBody>
      </p:sp>
      <p:sp>
        <p:nvSpPr>
          <p:cNvPr id="16" name="Arrow: Down 15"/>
          <p:cNvSpPr/>
          <p:nvPr/>
        </p:nvSpPr>
        <p:spPr>
          <a:xfrm>
            <a:off x="6055567" y="2407298"/>
            <a:ext cx="251927" cy="4229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Down 16"/>
          <p:cNvSpPr/>
          <p:nvPr/>
        </p:nvSpPr>
        <p:spPr>
          <a:xfrm>
            <a:off x="6012024" y="4262539"/>
            <a:ext cx="251927" cy="4229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Down 17"/>
          <p:cNvSpPr/>
          <p:nvPr/>
        </p:nvSpPr>
        <p:spPr>
          <a:xfrm>
            <a:off x="6012024" y="3348429"/>
            <a:ext cx="251927" cy="4229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089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to choose the dataset and the area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3596" y="1690688"/>
            <a:ext cx="10515600" cy="4351338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From the past few years, the way taxi services have made an impact in the society by offering a service which has changed the life of people.</a:t>
            </a:r>
          </a:p>
          <a:p>
            <a:r>
              <a:rPr lang="en-US" dirty="0"/>
              <a:t>The dataset which has important details about pickup location, drop off location, </a:t>
            </a:r>
            <a:r>
              <a:rPr lang="en-US" b="1" dirty="0">
                <a:highlight>
                  <a:srgbClr val="FFFF00"/>
                </a:highlight>
              </a:rPr>
              <a:t>Manhattan Distance</a:t>
            </a:r>
            <a:r>
              <a:rPr lang="en-US" dirty="0"/>
              <a:t>, cost, tip, surcharge can be explored to solve many business problems.</a:t>
            </a:r>
          </a:p>
        </p:txBody>
      </p:sp>
      <p:pic>
        <p:nvPicPr>
          <p:cNvPr id="1026" name="Picture 2" descr="Image resul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9" y="4518026"/>
            <a:ext cx="1751045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58986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Why did I do </a:t>
            </a:r>
            <a:r>
              <a:rPr lang="en-US" dirty="0" smtClean="0"/>
              <a:t>Map Reduce </a:t>
            </a:r>
            <a:r>
              <a:rPr lang="en-US" dirty="0"/>
              <a:t>Analysis on the 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dataset has </a:t>
            </a:r>
            <a:r>
              <a:rPr lang="en-US" dirty="0" smtClean="0"/>
              <a:t>information of each trip, these records have been </a:t>
            </a:r>
            <a:r>
              <a:rPr lang="en-US" dirty="0"/>
              <a:t>fed to a </a:t>
            </a:r>
            <a:r>
              <a:rPr lang="en-US" dirty="0" smtClean="0"/>
              <a:t>Map Reduce </a:t>
            </a:r>
            <a:r>
              <a:rPr lang="en-US" dirty="0"/>
              <a:t>program.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 </a:t>
            </a:r>
            <a:r>
              <a:rPr lang="en-US" dirty="0"/>
              <a:t>have grouped </a:t>
            </a:r>
            <a:r>
              <a:rPr lang="en-US" dirty="0" smtClean="0"/>
              <a:t>trips by </a:t>
            </a:r>
            <a:r>
              <a:rPr lang="en-US" dirty="0" err="1"/>
              <a:t>PickUp</a:t>
            </a:r>
            <a:r>
              <a:rPr lang="en-US" dirty="0"/>
              <a:t> location, </a:t>
            </a:r>
            <a:r>
              <a:rPr lang="en-US" dirty="0" err="1"/>
              <a:t>DropOff</a:t>
            </a:r>
            <a:r>
              <a:rPr lang="en-US" dirty="0"/>
              <a:t> location and have calculated the </a:t>
            </a:r>
            <a:r>
              <a:rPr lang="en-US" dirty="0" err="1"/>
              <a:t>AverageDistance</a:t>
            </a:r>
            <a:r>
              <a:rPr lang="en-US" dirty="0"/>
              <a:t>, </a:t>
            </a:r>
            <a:r>
              <a:rPr lang="en-US" dirty="0" err="1" smtClean="0"/>
              <a:t>AverageAmount</a:t>
            </a:r>
            <a:r>
              <a:rPr lang="en-US" dirty="0" smtClean="0"/>
              <a:t>, </a:t>
            </a:r>
            <a:r>
              <a:rPr lang="en-US" dirty="0" err="1"/>
              <a:t>AverageSurcharge</a:t>
            </a:r>
            <a:r>
              <a:rPr lang="en-US" dirty="0"/>
              <a:t> and </a:t>
            </a:r>
            <a:r>
              <a:rPr lang="en-US" dirty="0" err="1"/>
              <a:t>AverageTip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9363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Results </a:t>
            </a:r>
            <a:r>
              <a:rPr lang="en-US" dirty="0" smtClean="0"/>
              <a:t>from Map Reduce </a:t>
            </a:r>
            <a:r>
              <a:rPr lang="en-US" dirty="0"/>
              <a:t>-&gt; NEO4J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 choose Neo4J because the data is connected and the graph DB is the best possible place to store data and query to solve complex business problems.</a:t>
            </a:r>
          </a:p>
          <a:p>
            <a:endParaRPr lang="en-US" dirty="0"/>
          </a:p>
          <a:p>
            <a:r>
              <a:rPr lang="en-US" dirty="0"/>
              <a:t>There are </a:t>
            </a:r>
            <a:r>
              <a:rPr lang="en-US" b="1" dirty="0"/>
              <a:t>265</a:t>
            </a:r>
            <a:r>
              <a:rPr lang="en-US" dirty="0"/>
              <a:t> nodes which are nothing but different locations and </a:t>
            </a:r>
            <a:r>
              <a:rPr lang="en-US" b="1" dirty="0"/>
              <a:t>26073 </a:t>
            </a:r>
            <a:r>
              <a:rPr lang="en-US" dirty="0"/>
              <a:t>relationships between each other having properties such as distance, cost etc.</a:t>
            </a:r>
          </a:p>
          <a:p>
            <a:endParaRPr lang="en-US" b="1" dirty="0"/>
          </a:p>
          <a:p>
            <a:r>
              <a:rPr lang="en-US" dirty="0"/>
              <a:t>Indexing has been done on Properties which are queried the most</a:t>
            </a:r>
          </a:p>
        </p:txBody>
      </p:sp>
    </p:spTree>
    <p:extLst>
      <p:ext uri="{BB962C8B-B14F-4D97-AF65-F5344CB8AC3E}">
        <p14:creationId xmlns:p14="http://schemas.microsoft.com/office/powerpoint/2010/main" val="5153651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52946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Neo4J – Top 20 rides by cost 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636" y="914400"/>
            <a:ext cx="9894839" cy="5740849"/>
          </a:xfrm>
        </p:spPr>
      </p:pic>
    </p:spTree>
    <p:extLst>
      <p:ext uri="{BB962C8B-B14F-4D97-AF65-F5344CB8AC3E}">
        <p14:creationId xmlns:p14="http://schemas.microsoft.com/office/powerpoint/2010/main" val="33648108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8545"/>
            <a:ext cx="10515600" cy="77585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Two locations with edges showing average distance, cost, tip and surcharge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070" y="1139465"/>
            <a:ext cx="9866875" cy="5550117"/>
          </a:xfrm>
        </p:spPr>
      </p:pic>
    </p:spTree>
    <p:extLst>
      <p:ext uri="{BB962C8B-B14F-4D97-AF65-F5344CB8AC3E}">
        <p14:creationId xmlns:p14="http://schemas.microsoft.com/office/powerpoint/2010/main" val="12804070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Give me a question I can solve it for you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LIVE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I have created such a network of connected locations, that If you frame a question, I have an answer for it.</a:t>
            </a:r>
          </a:p>
          <a:p>
            <a:endParaRPr lang="en-US" dirty="0"/>
          </a:p>
          <a:p>
            <a:r>
              <a:rPr lang="en-US" dirty="0"/>
              <a:t>NEO4J being the DB,  I can query any question using CYPHER.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02041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3120</TotalTime>
  <Words>617</Words>
  <Application>Microsoft Office PowerPoint</Application>
  <PresentationFormat>Widescreen</PresentationFormat>
  <Paragraphs>67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Wingdings</vt:lpstr>
      <vt:lpstr>Office Theme</vt:lpstr>
      <vt:lpstr>NYC TAXI ANALYSIS PROJECT</vt:lpstr>
      <vt:lpstr>DataSet Link </vt:lpstr>
      <vt:lpstr>Project Ecosystem</vt:lpstr>
      <vt:lpstr>Motivation to choose the dataset and the area</vt:lpstr>
      <vt:lpstr>Why did I do Map Reduce Analysis on the Dataset</vt:lpstr>
      <vt:lpstr>Results from Map Reduce -&gt; NEO4J</vt:lpstr>
      <vt:lpstr>Neo4J – Top 20 rides by cost </vt:lpstr>
      <vt:lpstr>Two locations with edges showing average distance, cost, tip and surcharge</vt:lpstr>
      <vt:lpstr>Give me a question I can solve it for you  LIVE ANALYSIS</vt:lpstr>
      <vt:lpstr>Primary Business Problem Targeted</vt:lpstr>
      <vt:lpstr>How the solution has been achieved</vt:lpstr>
      <vt:lpstr>PowerPoint Presentation</vt:lpstr>
      <vt:lpstr>ANOTHER BUSINESS PROBLEM</vt:lpstr>
      <vt:lpstr>PowerPoint Presentation</vt:lpstr>
      <vt:lpstr>SOLVING CAB POOL PROBLEM</vt:lpstr>
      <vt:lpstr>Car pool problem to pickup 1 additional customer</vt:lpstr>
      <vt:lpstr>Few Other Business Problems Solved</vt:lpstr>
      <vt:lpstr>Thank You! 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DATA PROJECT</dc:title>
  <dc:creator>Tejkar Reddy</dc:creator>
  <cp:lastModifiedBy>Sai Nikhil</cp:lastModifiedBy>
  <cp:revision>37</cp:revision>
  <dcterms:created xsi:type="dcterms:W3CDTF">2017-08-18T01:24:16Z</dcterms:created>
  <dcterms:modified xsi:type="dcterms:W3CDTF">2017-10-03T14:10:18Z</dcterms:modified>
</cp:coreProperties>
</file>