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F2F655-CF1C-432E-9E91-D31CAE5F2DA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138C2-B832-4EC1-B19C-17F6B791CD1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232F0ED-D3D2-4D9D-8D95-0635542CB1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2F913-FA2E-49E4-B7EF-9E1135223DC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2DF3A-F606-4754-830E-5CB690128F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32F0ED-D3D2-4D9D-8D95-0635542CB1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101E62-32EC-4AA8-A46A-247D605580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BB22D78-7791-45B0-9536-CFF3102518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ED7C-BFA1-4504-B7EC-141DEF8FFA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978-6348-4AB5-B6FB-595289197E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8C741C-4E7F-42B0-A154-08AD9ACE23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4CF8-7D20-4991-9506-7D7E7AB7F9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4F24B6-C192-40E6-86A8-07D9C0B3EF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01E62-32EC-4AA8-A46A-247D6055801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1B472F-8079-45F0-8C31-1C2FCA039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F913-FA2E-49E4-B7EF-9E1135223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DF3A-F606-4754-830E-5CB690128F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22D78-7791-45B0-9536-CFF3102518E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EED7C-BFA1-4504-B7EC-141DEF8FFA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95978-6348-4AB5-B6FB-595289197EF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C741C-4E7F-42B0-A154-08AD9ACE23E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44CF8-7D20-4991-9506-7D7E7AB7F9E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F24B6-C192-40E6-86A8-07D9C0B3EF8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B472F-8079-45F0-8C31-1C2FCA0399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421A967F-1847-4851-A885-2B6CBB3552D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1A967F-1847-4851-A885-2B6CBB355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90600"/>
            <a:ext cx="7085013" cy="1752600"/>
          </a:xfrm>
        </p:spPr>
        <p:txBody>
          <a:bodyPr/>
          <a:lstStyle/>
          <a:p>
            <a:pPr algn="ctr"/>
            <a:r>
              <a:rPr lang="en-US" dirty="0" smtClean="0"/>
              <a:t>CBIT DISCUSSION FORUM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       speak up CBIT!!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5257800"/>
            <a:ext cx="3276600" cy="609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V.Hyndavi</a:t>
            </a:r>
            <a:r>
              <a:rPr lang="en-US" sz="1600" dirty="0" smtClean="0"/>
              <a:t> -160116737066 </a:t>
            </a:r>
          </a:p>
          <a:p>
            <a:r>
              <a:rPr lang="en-US" sz="1600" dirty="0" smtClean="0"/>
              <a:t>N.Sai</a:t>
            </a:r>
            <a:r>
              <a:rPr lang="en-US" sz="1600" dirty="0" smtClean="0"/>
              <a:t> Nikhita-160116737076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b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238" y="1233488"/>
            <a:ext cx="5851525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ownloads\wordclou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238" y="1233488"/>
            <a:ext cx="5851525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Bad practices will not be encouraged in the website</a:t>
            </a:r>
          </a:p>
          <a:p>
            <a:r>
              <a:rPr lang="en-US" dirty="0" smtClean="0"/>
              <a:t>Students can write comments </a:t>
            </a:r>
            <a:r>
              <a:rPr lang="en-US" dirty="0" smtClean="0"/>
              <a:t>ananoumously</a:t>
            </a:r>
            <a:endParaRPr lang="en-US" dirty="0" smtClean="0"/>
          </a:p>
          <a:p>
            <a:r>
              <a:rPr lang="en-US" dirty="0" smtClean="0"/>
              <a:t>It will be a interactive reach and respond user friendly platform to react to their issues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6096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295400"/>
            <a:ext cx="5349875" cy="5257800"/>
          </a:xfrm>
        </p:spPr>
        <p:txBody>
          <a:bodyPr/>
          <a:lstStyle/>
          <a:p>
            <a:r>
              <a:rPr lang="en-US" sz="2400" dirty="0" smtClean="0"/>
              <a:t>Students in </a:t>
            </a:r>
            <a:r>
              <a:rPr lang="en-US" sz="2400" dirty="0" smtClean="0"/>
              <a:t>cbit</a:t>
            </a:r>
            <a:r>
              <a:rPr lang="en-US" sz="2400" dirty="0" smtClean="0"/>
              <a:t> don’t have an official platform to report their issues.</a:t>
            </a:r>
          </a:p>
          <a:p>
            <a:r>
              <a:rPr lang="en-US" sz="2400" dirty="0" smtClean="0"/>
              <a:t>So we introduced a platform where all the issues regarding college can be discussed in an uncontroversial way anonymously. 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There is no official forum but there is a student created confessions page in </a:t>
            </a:r>
            <a:r>
              <a:rPr lang="en-US" sz="2400" dirty="0" smtClean="0"/>
              <a:t>facebook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Unrelated topics are discussed mostly and no use is gained from it to the students or to the management.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Platform to discuss</a:t>
            </a:r>
          </a:p>
          <a:p>
            <a:r>
              <a:rPr lang="en-US" sz="2400" dirty="0" smtClean="0"/>
              <a:t>NLP to process and related and non vulgar comments.</a:t>
            </a:r>
          </a:p>
          <a:p>
            <a:r>
              <a:rPr lang="en-US" sz="2400" dirty="0" smtClean="0"/>
              <a:t>Using LDA and sentiment analysis to display the most trending topic discussed.</a:t>
            </a:r>
          </a:p>
          <a:p>
            <a:r>
              <a:rPr lang="en-US" sz="2400" dirty="0" smtClean="0"/>
              <a:t>A common solution which is discussed is reported to respective faculty through email notifications.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Django</a:t>
            </a:r>
            <a:r>
              <a:rPr lang="en-US" dirty="0" smtClean="0"/>
              <a:t> framework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NLP</a:t>
            </a:r>
          </a:p>
          <a:p>
            <a:r>
              <a:rPr lang="en-US" dirty="0" smtClean="0"/>
              <a:t>Front end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HTML, Bootstrap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pic>
        <p:nvPicPr>
          <p:cNvPr id="4" name="Content Placeholder 3" descr="flow 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562600" cy="53308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609601"/>
            <a:ext cx="6858000" cy="57086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1026" name="Picture 2" descr="C:\Users\USER\Downloads\Capture (1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1113"/>
            <a:ext cx="7467600" cy="4211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Capture1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349250"/>
            <a:ext cx="7162801" cy="6157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F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TF01159440</Template>
  <TotalTime>308</TotalTime>
  <Words>162</Words>
  <Application>Microsoft Office PowerPoint</Application>
  <PresentationFormat>On-screen Show (4:3)</PresentationFormat>
  <Paragraphs>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TF01159440</vt:lpstr>
      <vt:lpstr>Oriel</vt:lpstr>
      <vt:lpstr>CBIT DISCUSSION FORUM          speak up CBIT!!</vt:lpstr>
      <vt:lpstr>Problem Statement</vt:lpstr>
      <vt:lpstr>Existing System</vt:lpstr>
      <vt:lpstr>Proposed Solution </vt:lpstr>
      <vt:lpstr>Tech Stack</vt:lpstr>
      <vt:lpstr>Process Flow</vt:lpstr>
      <vt:lpstr>Slide 7</vt:lpstr>
      <vt:lpstr>outputs</vt:lpstr>
      <vt:lpstr>Slide 9</vt:lpstr>
      <vt:lpstr>Slide 10</vt:lpstr>
      <vt:lpstr>Slide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CBIT DISCUSSION FORUM   speak up CBIT!!</dc:title>
  <dc:creator>USER</dc:creator>
  <cp:lastModifiedBy>USER</cp:lastModifiedBy>
  <cp:revision>27</cp:revision>
  <dcterms:created xsi:type="dcterms:W3CDTF">2018-10-03T06:47:12Z</dcterms:created>
  <dcterms:modified xsi:type="dcterms:W3CDTF">2018-10-11T06:38:17Z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