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64" r:id="rId2"/>
    <p:sldId id="257" r:id="rId3"/>
    <p:sldId id="260" r:id="rId4"/>
    <p:sldId id="268" r:id="rId5"/>
    <p:sldId id="262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4" d="100"/>
          <a:sy n="94" d="100"/>
        </p:scale>
        <p:origin x="-101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23F103-BC34-4FE4-A40E-EDDEECFDA5D0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6D93-FCAC-47E0-A2EE-787E62CA814C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A879A6-0FD0-4734-A311-86BFCA472E6E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CA7B-DFD4-44B5-8C60-D14B8CD1FB5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E6425-0181-43F2-84FC-787E803FD2F8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B8791-F1B0-41E7-B7FD-A781E65C4266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D63B2-E120-4ED8-B27B-C685F510A5FE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18ACC-A947-437B-A130-35BD54FDF1E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D7E02-BCB8-4D50-A234-369438C0865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76E86A4C-8E40-4F87-A4F0-01A0687C5742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E72C73-2D91-4E12-BA25-F0AA0C03599B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E451C3-0FF4-47C4-B829-773ADF60F88C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4258491"/>
            <a:ext cx="10972800" cy="1748801"/>
          </a:xfrm>
        </p:spPr>
        <p:txBody>
          <a:bodyPr>
            <a:normAutofit fontScale="70000" lnSpcReduction="20000"/>
          </a:bodyPr>
          <a:lstStyle/>
          <a:p>
            <a:pPr algn="r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V.Hyndavi(160116737066)   </a:t>
            </a:r>
          </a:p>
          <a:p>
            <a:pPr algn="r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N.Sai Nikhita(160116737076) </a:t>
            </a:r>
          </a:p>
          <a:p>
            <a:pPr algn="r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G.Pavan Kalyan(160116737098)</a:t>
            </a:r>
          </a:p>
          <a:p>
            <a:pPr algn="r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J.Sai Sushma(160117737017)</a:t>
            </a:r>
          </a:p>
          <a:p>
            <a:pPr algn="r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E.Preethi Vardhan(1601167737011)</a:t>
            </a:r>
          </a:p>
          <a:p>
            <a:pPr algn="r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253387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alibri" pitchFamily="34" charset="0"/>
                <a:cs typeface="Calibri" pitchFamily="34" charset="0"/>
              </a:rPr>
              <a:t>SOCIAL MEDIA SCRAPING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Feedback scraping from social media: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CBIT Confessions page is a platform where issues related to our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college are posted ,here we are trying to scrape those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confessions and extract positive feedback so as to constructively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utilize them.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624078" indent="-514350">
              <a:buFont typeface="+mj-lt"/>
              <a:buAutoNum type="arabicPeriod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Problem Statement: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scripting</a:t>
            </a:r>
          </a:p>
          <a:p>
            <a:r>
              <a:rPr lang="en-US" dirty="0" smtClean="0"/>
              <a:t>Flask(Back end)</a:t>
            </a:r>
          </a:p>
          <a:p>
            <a:r>
              <a:rPr lang="en-US" dirty="0" smtClean="0"/>
              <a:t>Bootstrap,html,css(Front end)</a:t>
            </a:r>
          </a:p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 comments from CBITConfessions page(static scraping)</a:t>
            </a:r>
          </a:p>
          <a:p>
            <a:r>
              <a:rPr lang="en-US" dirty="0" smtClean="0"/>
              <a:t>Applying NLP(National Language Processing)to preprocess</a:t>
            </a:r>
          </a:p>
          <a:p>
            <a:r>
              <a:rPr lang="en-US" dirty="0" smtClean="0"/>
              <a:t>Applying Sentiment Analysis</a:t>
            </a:r>
          </a:p>
          <a:p>
            <a:r>
              <a:rPr lang="en-US" dirty="0" smtClean="0"/>
              <a:t>Retrieving the positive(constructive) posts</a:t>
            </a:r>
          </a:p>
          <a:p>
            <a:r>
              <a:rPr lang="en-US" dirty="0" smtClean="0"/>
              <a:t>Applying flask in the back end to display positive comments and all the relatable outputs in our website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Approach: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96" y="1140506"/>
            <a:ext cx="6375990" cy="47819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338" y="1481138"/>
            <a:ext cx="766532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Constructive 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extend this  such that the constructive feedback in our website helps the management to implement some of the ideas for the betterment</a:t>
            </a:r>
          </a:p>
          <a:p>
            <a:r>
              <a:rPr lang="en-US" dirty="0" smtClean="0"/>
              <a:t>An application should be developed where the corresponding Team  should receive the most constructive feedback  as  an email notification on a week basis and the respective work starts.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56410" y="2500638"/>
            <a:ext cx="6096000" cy="1454888"/>
          </a:xfrm>
        </p:spPr>
        <p:txBody>
          <a:bodyPr/>
          <a:lstStyle/>
          <a:p>
            <a:r>
              <a:rPr lang="en-US" sz="7000" dirty="0" smtClean="0">
                <a:latin typeface="AR DESTINE" pitchFamily="2" charset="0"/>
              </a:rPr>
              <a:t>Thank You.!</a:t>
            </a:r>
            <a:endParaRPr lang="en-US" sz="7000" dirty="0">
              <a:latin typeface="AR DESTIN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4106</TotalTime>
  <Words>176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SOCIAL MEDIA SCRAPING</vt:lpstr>
      <vt:lpstr>Problem Statement:</vt:lpstr>
      <vt:lpstr>Tech Stack</vt:lpstr>
      <vt:lpstr>Approach:</vt:lpstr>
      <vt:lpstr>Screen Shots</vt:lpstr>
      <vt:lpstr>   Constructive Comments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HP</cp:lastModifiedBy>
  <cp:revision>29</cp:revision>
  <dcterms:created xsi:type="dcterms:W3CDTF">2015-09-22T16:57:55Z</dcterms:created>
  <dcterms:modified xsi:type="dcterms:W3CDTF">2018-09-18T01:42:05Z</dcterms:modified>
</cp:coreProperties>
</file>