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08386-420E-41D6-ABD5-B5B3F64F4F6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BBD2B5-CD24-4F93-B8A8-3E1CAE264A3F}">
      <dgm:prSet/>
      <dgm:spPr/>
      <dgm:t>
        <a:bodyPr/>
        <a:lstStyle/>
        <a:p>
          <a:r>
            <a:rPr lang="en-US"/>
            <a:t>ABSTRACT</a:t>
          </a:r>
        </a:p>
      </dgm:t>
    </dgm:pt>
    <dgm:pt modelId="{6204A1C9-BFC7-4185-8569-1A986E8259C6}" type="parTrans" cxnId="{0CA6310C-C2F4-4F96-B7B1-8FB88911E176}">
      <dgm:prSet/>
      <dgm:spPr/>
      <dgm:t>
        <a:bodyPr/>
        <a:lstStyle/>
        <a:p>
          <a:endParaRPr lang="en-US"/>
        </a:p>
      </dgm:t>
    </dgm:pt>
    <dgm:pt modelId="{97CAD95F-0175-4FE4-B1A1-BCF3B3E74CF9}" type="sibTrans" cxnId="{0CA6310C-C2F4-4F96-B7B1-8FB88911E176}">
      <dgm:prSet/>
      <dgm:spPr/>
      <dgm:t>
        <a:bodyPr/>
        <a:lstStyle/>
        <a:p>
          <a:endParaRPr lang="en-US"/>
        </a:p>
      </dgm:t>
    </dgm:pt>
    <dgm:pt modelId="{CA877E6F-E70E-410C-9336-80D594BB7B77}">
      <dgm:prSet/>
      <dgm:spPr/>
      <dgm:t>
        <a:bodyPr/>
        <a:lstStyle/>
        <a:p>
          <a:r>
            <a:rPr lang="en-US"/>
            <a:t>EXISTING SYSTEM</a:t>
          </a:r>
        </a:p>
      </dgm:t>
    </dgm:pt>
    <dgm:pt modelId="{E5CEB62C-789A-47EC-A1BB-25D98914129E}" type="parTrans" cxnId="{DB7C8C01-B5A8-406F-B5C2-D54F4FBF9923}">
      <dgm:prSet/>
      <dgm:spPr/>
      <dgm:t>
        <a:bodyPr/>
        <a:lstStyle/>
        <a:p>
          <a:endParaRPr lang="en-US"/>
        </a:p>
      </dgm:t>
    </dgm:pt>
    <dgm:pt modelId="{3A7A2A7D-1A3E-4385-9526-33FF084DAA3C}" type="sibTrans" cxnId="{DB7C8C01-B5A8-406F-B5C2-D54F4FBF9923}">
      <dgm:prSet/>
      <dgm:spPr/>
      <dgm:t>
        <a:bodyPr/>
        <a:lstStyle/>
        <a:p>
          <a:endParaRPr lang="en-US"/>
        </a:p>
      </dgm:t>
    </dgm:pt>
    <dgm:pt modelId="{C0E608CC-3098-4AAD-9060-95382A5ACDE3}">
      <dgm:prSet/>
      <dgm:spPr/>
      <dgm:t>
        <a:bodyPr/>
        <a:lstStyle/>
        <a:p>
          <a:r>
            <a:rPr lang="en-US"/>
            <a:t>PROMPTS </a:t>
          </a:r>
        </a:p>
      </dgm:t>
    </dgm:pt>
    <dgm:pt modelId="{C29D4F4C-4153-4AA5-A585-08F41CB219C3}" type="parTrans" cxnId="{145FA6F5-3D06-4F6F-B7D7-AD6775E6C77D}">
      <dgm:prSet/>
      <dgm:spPr/>
      <dgm:t>
        <a:bodyPr/>
        <a:lstStyle/>
        <a:p>
          <a:endParaRPr lang="en-US"/>
        </a:p>
      </dgm:t>
    </dgm:pt>
    <dgm:pt modelId="{7D280382-036A-4F22-9F89-26D723424BF6}" type="sibTrans" cxnId="{145FA6F5-3D06-4F6F-B7D7-AD6775E6C77D}">
      <dgm:prSet/>
      <dgm:spPr/>
      <dgm:t>
        <a:bodyPr/>
        <a:lstStyle/>
        <a:p>
          <a:endParaRPr lang="en-US"/>
        </a:p>
      </dgm:t>
    </dgm:pt>
    <dgm:pt modelId="{364E2EA2-5A38-4FB8-905F-5BDB75A483B9}">
      <dgm:prSet/>
      <dgm:spPr/>
      <dgm:t>
        <a:bodyPr/>
        <a:lstStyle/>
        <a:p>
          <a:r>
            <a:rPr lang="en-US"/>
            <a:t>FUTURE SCOPE</a:t>
          </a:r>
        </a:p>
      </dgm:t>
    </dgm:pt>
    <dgm:pt modelId="{E997763D-9C6A-48D6-898D-6CEC7D865A90}" type="parTrans" cxnId="{928B87A8-CB4A-42E6-955B-381CCC54D31B}">
      <dgm:prSet/>
      <dgm:spPr/>
      <dgm:t>
        <a:bodyPr/>
        <a:lstStyle/>
        <a:p>
          <a:endParaRPr lang="en-US"/>
        </a:p>
      </dgm:t>
    </dgm:pt>
    <dgm:pt modelId="{CA2889E2-03A7-4888-9EFA-B10D808A98C3}" type="sibTrans" cxnId="{928B87A8-CB4A-42E6-955B-381CCC54D31B}">
      <dgm:prSet/>
      <dgm:spPr/>
      <dgm:t>
        <a:bodyPr/>
        <a:lstStyle/>
        <a:p>
          <a:endParaRPr lang="en-US"/>
        </a:p>
      </dgm:t>
    </dgm:pt>
    <dgm:pt modelId="{FF5A93E8-2576-46FC-8C55-D90919F29981}">
      <dgm:prSet/>
      <dgm:spPr/>
      <dgm:t>
        <a:bodyPr/>
        <a:lstStyle/>
        <a:p>
          <a:r>
            <a:rPr lang="en-US"/>
            <a:t>CONCLUSION</a:t>
          </a:r>
        </a:p>
      </dgm:t>
    </dgm:pt>
    <dgm:pt modelId="{6C459A10-B42B-4A21-BEB7-DA9AE0BB141A}" type="parTrans" cxnId="{7A1063E3-CE23-4878-BE56-E694AB03FCC0}">
      <dgm:prSet/>
      <dgm:spPr/>
      <dgm:t>
        <a:bodyPr/>
        <a:lstStyle/>
        <a:p>
          <a:endParaRPr lang="en-US"/>
        </a:p>
      </dgm:t>
    </dgm:pt>
    <dgm:pt modelId="{B2FB6A9A-50CF-42B3-9ED2-EB10F698E602}" type="sibTrans" cxnId="{7A1063E3-CE23-4878-BE56-E694AB03FCC0}">
      <dgm:prSet/>
      <dgm:spPr/>
      <dgm:t>
        <a:bodyPr/>
        <a:lstStyle/>
        <a:p>
          <a:endParaRPr lang="en-US"/>
        </a:p>
      </dgm:t>
    </dgm:pt>
    <dgm:pt modelId="{15F40304-44BE-4B10-A82F-115AFAA54E4D}" type="pres">
      <dgm:prSet presAssocID="{EC508386-420E-41D6-ABD5-B5B3F64F4F6A}" presName="linearFlow" presStyleCnt="0">
        <dgm:presLayoutVars>
          <dgm:resizeHandles val="exact"/>
        </dgm:presLayoutVars>
      </dgm:prSet>
      <dgm:spPr/>
    </dgm:pt>
    <dgm:pt modelId="{31E63C0D-5681-43F2-9160-C0C7EFE17568}" type="pres">
      <dgm:prSet presAssocID="{96BBD2B5-CD24-4F93-B8A8-3E1CAE264A3F}" presName="node" presStyleLbl="node1" presStyleIdx="0" presStyleCnt="5">
        <dgm:presLayoutVars>
          <dgm:bulletEnabled val="1"/>
        </dgm:presLayoutVars>
      </dgm:prSet>
      <dgm:spPr/>
    </dgm:pt>
    <dgm:pt modelId="{6BE830CB-2C33-43CF-87AF-61E5294EF616}" type="pres">
      <dgm:prSet presAssocID="{97CAD95F-0175-4FE4-B1A1-BCF3B3E74CF9}" presName="sibTrans" presStyleLbl="sibTrans2D1" presStyleIdx="0" presStyleCnt="4"/>
      <dgm:spPr/>
    </dgm:pt>
    <dgm:pt modelId="{144537A5-17C3-4326-8E7F-3BC460FBC35E}" type="pres">
      <dgm:prSet presAssocID="{97CAD95F-0175-4FE4-B1A1-BCF3B3E74CF9}" presName="connectorText" presStyleLbl="sibTrans2D1" presStyleIdx="0" presStyleCnt="4"/>
      <dgm:spPr/>
    </dgm:pt>
    <dgm:pt modelId="{BE899474-B124-4ADA-9572-C13043A4374C}" type="pres">
      <dgm:prSet presAssocID="{CA877E6F-E70E-410C-9336-80D594BB7B77}" presName="node" presStyleLbl="node1" presStyleIdx="1" presStyleCnt="5">
        <dgm:presLayoutVars>
          <dgm:bulletEnabled val="1"/>
        </dgm:presLayoutVars>
      </dgm:prSet>
      <dgm:spPr/>
    </dgm:pt>
    <dgm:pt modelId="{F50AE65E-25E8-49DD-BE4A-813709333201}" type="pres">
      <dgm:prSet presAssocID="{3A7A2A7D-1A3E-4385-9526-33FF084DAA3C}" presName="sibTrans" presStyleLbl="sibTrans2D1" presStyleIdx="1" presStyleCnt="4"/>
      <dgm:spPr/>
    </dgm:pt>
    <dgm:pt modelId="{D8C4520D-5F28-4E0F-9E4C-3296FD9DD992}" type="pres">
      <dgm:prSet presAssocID="{3A7A2A7D-1A3E-4385-9526-33FF084DAA3C}" presName="connectorText" presStyleLbl="sibTrans2D1" presStyleIdx="1" presStyleCnt="4"/>
      <dgm:spPr/>
    </dgm:pt>
    <dgm:pt modelId="{FC9ED2F1-7B3F-448F-946B-92F03B69C210}" type="pres">
      <dgm:prSet presAssocID="{C0E608CC-3098-4AAD-9060-95382A5ACDE3}" presName="node" presStyleLbl="node1" presStyleIdx="2" presStyleCnt="5">
        <dgm:presLayoutVars>
          <dgm:bulletEnabled val="1"/>
        </dgm:presLayoutVars>
      </dgm:prSet>
      <dgm:spPr/>
    </dgm:pt>
    <dgm:pt modelId="{8A4B405C-E9DD-4037-B45D-8C79E9B3872A}" type="pres">
      <dgm:prSet presAssocID="{7D280382-036A-4F22-9F89-26D723424BF6}" presName="sibTrans" presStyleLbl="sibTrans2D1" presStyleIdx="2" presStyleCnt="4"/>
      <dgm:spPr/>
    </dgm:pt>
    <dgm:pt modelId="{DB467919-470E-4AF9-9E82-96ABE357B0F8}" type="pres">
      <dgm:prSet presAssocID="{7D280382-036A-4F22-9F89-26D723424BF6}" presName="connectorText" presStyleLbl="sibTrans2D1" presStyleIdx="2" presStyleCnt="4"/>
      <dgm:spPr/>
    </dgm:pt>
    <dgm:pt modelId="{1332BE13-5C98-409E-AF05-A33EF7B3B94D}" type="pres">
      <dgm:prSet presAssocID="{364E2EA2-5A38-4FB8-905F-5BDB75A483B9}" presName="node" presStyleLbl="node1" presStyleIdx="3" presStyleCnt="5">
        <dgm:presLayoutVars>
          <dgm:bulletEnabled val="1"/>
        </dgm:presLayoutVars>
      </dgm:prSet>
      <dgm:spPr/>
    </dgm:pt>
    <dgm:pt modelId="{75E674A9-6D75-4230-8C60-C2C76FF9775B}" type="pres">
      <dgm:prSet presAssocID="{CA2889E2-03A7-4888-9EFA-B10D808A98C3}" presName="sibTrans" presStyleLbl="sibTrans2D1" presStyleIdx="3" presStyleCnt="4"/>
      <dgm:spPr/>
    </dgm:pt>
    <dgm:pt modelId="{8DB2562C-E772-4FE7-8A16-27AD1A0F54F5}" type="pres">
      <dgm:prSet presAssocID="{CA2889E2-03A7-4888-9EFA-B10D808A98C3}" presName="connectorText" presStyleLbl="sibTrans2D1" presStyleIdx="3" presStyleCnt="4"/>
      <dgm:spPr/>
    </dgm:pt>
    <dgm:pt modelId="{17962961-FD99-4194-84FB-3545A1055499}" type="pres">
      <dgm:prSet presAssocID="{FF5A93E8-2576-46FC-8C55-D90919F29981}" presName="node" presStyleLbl="node1" presStyleIdx="4" presStyleCnt="5">
        <dgm:presLayoutVars>
          <dgm:bulletEnabled val="1"/>
        </dgm:presLayoutVars>
      </dgm:prSet>
      <dgm:spPr/>
    </dgm:pt>
  </dgm:ptLst>
  <dgm:cxnLst>
    <dgm:cxn modelId="{DB7C8C01-B5A8-406F-B5C2-D54F4FBF9923}" srcId="{EC508386-420E-41D6-ABD5-B5B3F64F4F6A}" destId="{CA877E6F-E70E-410C-9336-80D594BB7B77}" srcOrd="1" destOrd="0" parTransId="{E5CEB62C-789A-47EC-A1BB-25D98914129E}" sibTransId="{3A7A2A7D-1A3E-4385-9526-33FF084DAA3C}"/>
    <dgm:cxn modelId="{63CE5E05-FF7B-41EF-B12D-073FBECF09FF}" type="presOf" srcId="{97CAD95F-0175-4FE4-B1A1-BCF3B3E74CF9}" destId="{144537A5-17C3-4326-8E7F-3BC460FBC35E}" srcOrd="1" destOrd="0" presId="urn:microsoft.com/office/officeart/2005/8/layout/process2"/>
    <dgm:cxn modelId="{0CA6310C-C2F4-4F96-B7B1-8FB88911E176}" srcId="{EC508386-420E-41D6-ABD5-B5B3F64F4F6A}" destId="{96BBD2B5-CD24-4F93-B8A8-3E1CAE264A3F}" srcOrd="0" destOrd="0" parTransId="{6204A1C9-BFC7-4185-8569-1A986E8259C6}" sibTransId="{97CAD95F-0175-4FE4-B1A1-BCF3B3E74CF9}"/>
    <dgm:cxn modelId="{AD2A8C31-28FA-4EEE-8018-C6D5BDB6138D}" type="presOf" srcId="{7D280382-036A-4F22-9F89-26D723424BF6}" destId="{8A4B405C-E9DD-4037-B45D-8C79E9B3872A}" srcOrd="0" destOrd="0" presId="urn:microsoft.com/office/officeart/2005/8/layout/process2"/>
    <dgm:cxn modelId="{DE75B034-6C61-4434-A9B9-AA9A2AABC65C}" type="presOf" srcId="{CA2889E2-03A7-4888-9EFA-B10D808A98C3}" destId="{8DB2562C-E772-4FE7-8A16-27AD1A0F54F5}" srcOrd="1" destOrd="0" presId="urn:microsoft.com/office/officeart/2005/8/layout/process2"/>
    <dgm:cxn modelId="{A12ED340-5628-4EEE-8633-6316DB77E280}" type="presOf" srcId="{7D280382-036A-4F22-9F89-26D723424BF6}" destId="{DB467919-470E-4AF9-9E82-96ABE357B0F8}" srcOrd="1" destOrd="0" presId="urn:microsoft.com/office/officeart/2005/8/layout/process2"/>
    <dgm:cxn modelId="{913AC889-FE39-4352-AD7E-C0AA51B6F56C}" type="presOf" srcId="{FF5A93E8-2576-46FC-8C55-D90919F29981}" destId="{17962961-FD99-4194-84FB-3545A1055499}" srcOrd="0" destOrd="0" presId="urn:microsoft.com/office/officeart/2005/8/layout/process2"/>
    <dgm:cxn modelId="{67FE5792-E7C7-4274-A5F1-473FB8E0DF55}" type="presOf" srcId="{CA2889E2-03A7-4888-9EFA-B10D808A98C3}" destId="{75E674A9-6D75-4230-8C60-C2C76FF9775B}" srcOrd="0" destOrd="0" presId="urn:microsoft.com/office/officeart/2005/8/layout/process2"/>
    <dgm:cxn modelId="{7FB9A693-B6BC-49B8-860F-6DE7344EC4E7}" type="presOf" srcId="{EC508386-420E-41D6-ABD5-B5B3F64F4F6A}" destId="{15F40304-44BE-4B10-A82F-115AFAA54E4D}" srcOrd="0" destOrd="0" presId="urn:microsoft.com/office/officeart/2005/8/layout/process2"/>
    <dgm:cxn modelId="{928B87A8-CB4A-42E6-955B-381CCC54D31B}" srcId="{EC508386-420E-41D6-ABD5-B5B3F64F4F6A}" destId="{364E2EA2-5A38-4FB8-905F-5BDB75A483B9}" srcOrd="3" destOrd="0" parTransId="{E997763D-9C6A-48D6-898D-6CEC7D865A90}" sibTransId="{CA2889E2-03A7-4888-9EFA-B10D808A98C3}"/>
    <dgm:cxn modelId="{514097AE-B429-4870-94BF-1E1E6876C2D6}" type="presOf" srcId="{96BBD2B5-CD24-4F93-B8A8-3E1CAE264A3F}" destId="{31E63C0D-5681-43F2-9160-C0C7EFE17568}" srcOrd="0" destOrd="0" presId="urn:microsoft.com/office/officeart/2005/8/layout/process2"/>
    <dgm:cxn modelId="{A481A7B5-3D2B-48BC-B075-F65D7A7412CF}" type="presOf" srcId="{364E2EA2-5A38-4FB8-905F-5BDB75A483B9}" destId="{1332BE13-5C98-409E-AF05-A33EF7B3B94D}" srcOrd="0" destOrd="0" presId="urn:microsoft.com/office/officeart/2005/8/layout/process2"/>
    <dgm:cxn modelId="{3A12D1C6-3362-4811-9188-DBA7A9424EE6}" type="presOf" srcId="{3A7A2A7D-1A3E-4385-9526-33FF084DAA3C}" destId="{D8C4520D-5F28-4E0F-9E4C-3296FD9DD992}" srcOrd="1" destOrd="0" presId="urn:microsoft.com/office/officeart/2005/8/layout/process2"/>
    <dgm:cxn modelId="{E497A0D7-7525-4160-9895-16999D52BE87}" type="presOf" srcId="{97CAD95F-0175-4FE4-B1A1-BCF3B3E74CF9}" destId="{6BE830CB-2C33-43CF-87AF-61E5294EF616}" srcOrd="0" destOrd="0" presId="urn:microsoft.com/office/officeart/2005/8/layout/process2"/>
    <dgm:cxn modelId="{7A1063E3-CE23-4878-BE56-E694AB03FCC0}" srcId="{EC508386-420E-41D6-ABD5-B5B3F64F4F6A}" destId="{FF5A93E8-2576-46FC-8C55-D90919F29981}" srcOrd="4" destOrd="0" parTransId="{6C459A10-B42B-4A21-BEB7-DA9AE0BB141A}" sibTransId="{B2FB6A9A-50CF-42B3-9ED2-EB10F698E602}"/>
    <dgm:cxn modelId="{B78F1DF2-0D9D-4BCB-96EC-11349F96C6DE}" type="presOf" srcId="{C0E608CC-3098-4AAD-9060-95382A5ACDE3}" destId="{FC9ED2F1-7B3F-448F-946B-92F03B69C210}" srcOrd="0" destOrd="0" presId="urn:microsoft.com/office/officeart/2005/8/layout/process2"/>
    <dgm:cxn modelId="{145FA6F5-3D06-4F6F-B7D7-AD6775E6C77D}" srcId="{EC508386-420E-41D6-ABD5-B5B3F64F4F6A}" destId="{C0E608CC-3098-4AAD-9060-95382A5ACDE3}" srcOrd="2" destOrd="0" parTransId="{C29D4F4C-4153-4AA5-A585-08F41CB219C3}" sibTransId="{7D280382-036A-4F22-9F89-26D723424BF6}"/>
    <dgm:cxn modelId="{F0F782FA-FD5A-422D-9EF9-DB130E86FB90}" type="presOf" srcId="{3A7A2A7D-1A3E-4385-9526-33FF084DAA3C}" destId="{F50AE65E-25E8-49DD-BE4A-813709333201}" srcOrd="0" destOrd="0" presId="urn:microsoft.com/office/officeart/2005/8/layout/process2"/>
    <dgm:cxn modelId="{A80EF3FA-E7A2-49B2-B609-821244E23433}" type="presOf" srcId="{CA877E6F-E70E-410C-9336-80D594BB7B77}" destId="{BE899474-B124-4ADA-9572-C13043A4374C}" srcOrd="0" destOrd="0" presId="urn:microsoft.com/office/officeart/2005/8/layout/process2"/>
    <dgm:cxn modelId="{BDB10A8B-CB8A-4920-A352-6096CA09FAED}" type="presParOf" srcId="{15F40304-44BE-4B10-A82F-115AFAA54E4D}" destId="{31E63C0D-5681-43F2-9160-C0C7EFE17568}" srcOrd="0" destOrd="0" presId="urn:microsoft.com/office/officeart/2005/8/layout/process2"/>
    <dgm:cxn modelId="{871B2AF9-698F-4EA0-B24F-D41F3B164D5B}" type="presParOf" srcId="{15F40304-44BE-4B10-A82F-115AFAA54E4D}" destId="{6BE830CB-2C33-43CF-87AF-61E5294EF616}" srcOrd="1" destOrd="0" presId="urn:microsoft.com/office/officeart/2005/8/layout/process2"/>
    <dgm:cxn modelId="{399DEB12-B631-4128-BE79-7B4F5A1E6D3D}" type="presParOf" srcId="{6BE830CB-2C33-43CF-87AF-61E5294EF616}" destId="{144537A5-17C3-4326-8E7F-3BC460FBC35E}" srcOrd="0" destOrd="0" presId="urn:microsoft.com/office/officeart/2005/8/layout/process2"/>
    <dgm:cxn modelId="{4F0974F8-BA16-4DE0-B241-0AB8B20B9812}" type="presParOf" srcId="{15F40304-44BE-4B10-A82F-115AFAA54E4D}" destId="{BE899474-B124-4ADA-9572-C13043A4374C}" srcOrd="2" destOrd="0" presId="urn:microsoft.com/office/officeart/2005/8/layout/process2"/>
    <dgm:cxn modelId="{0315F6A9-6BD3-412B-BB3D-D58A46C97D96}" type="presParOf" srcId="{15F40304-44BE-4B10-A82F-115AFAA54E4D}" destId="{F50AE65E-25E8-49DD-BE4A-813709333201}" srcOrd="3" destOrd="0" presId="urn:microsoft.com/office/officeart/2005/8/layout/process2"/>
    <dgm:cxn modelId="{6AD33365-9BBD-4F5E-B762-CFAF5E2C7774}" type="presParOf" srcId="{F50AE65E-25E8-49DD-BE4A-813709333201}" destId="{D8C4520D-5F28-4E0F-9E4C-3296FD9DD992}" srcOrd="0" destOrd="0" presId="urn:microsoft.com/office/officeart/2005/8/layout/process2"/>
    <dgm:cxn modelId="{4FCA53EA-5374-4874-B3BC-A1E542B1C6F9}" type="presParOf" srcId="{15F40304-44BE-4B10-A82F-115AFAA54E4D}" destId="{FC9ED2F1-7B3F-448F-946B-92F03B69C210}" srcOrd="4" destOrd="0" presId="urn:microsoft.com/office/officeart/2005/8/layout/process2"/>
    <dgm:cxn modelId="{48EB3F28-2547-4D94-8A5C-B53AA6330284}" type="presParOf" srcId="{15F40304-44BE-4B10-A82F-115AFAA54E4D}" destId="{8A4B405C-E9DD-4037-B45D-8C79E9B3872A}" srcOrd="5" destOrd="0" presId="urn:microsoft.com/office/officeart/2005/8/layout/process2"/>
    <dgm:cxn modelId="{8097C7F7-4139-485A-BDB2-27C9BF71A6D5}" type="presParOf" srcId="{8A4B405C-E9DD-4037-B45D-8C79E9B3872A}" destId="{DB467919-470E-4AF9-9E82-96ABE357B0F8}" srcOrd="0" destOrd="0" presId="urn:microsoft.com/office/officeart/2005/8/layout/process2"/>
    <dgm:cxn modelId="{253061DF-D175-4636-8325-0704B187E596}" type="presParOf" srcId="{15F40304-44BE-4B10-A82F-115AFAA54E4D}" destId="{1332BE13-5C98-409E-AF05-A33EF7B3B94D}" srcOrd="6" destOrd="0" presId="urn:microsoft.com/office/officeart/2005/8/layout/process2"/>
    <dgm:cxn modelId="{E2C847BA-473E-4A73-B9B1-093EBE6F0F55}" type="presParOf" srcId="{15F40304-44BE-4B10-A82F-115AFAA54E4D}" destId="{75E674A9-6D75-4230-8C60-C2C76FF9775B}" srcOrd="7" destOrd="0" presId="urn:microsoft.com/office/officeart/2005/8/layout/process2"/>
    <dgm:cxn modelId="{DB9C2AF3-1FA3-498F-8E4E-44C5C83D956C}" type="presParOf" srcId="{75E674A9-6D75-4230-8C60-C2C76FF9775B}" destId="{8DB2562C-E772-4FE7-8A16-27AD1A0F54F5}" srcOrd="0" destOrd="0" presId="urn:microsoft.com/office/officeart/2005/8/layout/process2"/>
    <dgm:cxn modelId="{70BCC5F3-402F-4EF2-B044-582F39A382F9}" type="presParOf" srcId="{15F40304-44BE-4B10-A82F-115AFAA54E4D}" destId="{17962961-FD99-4194-84FB-3545A105549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76A7FC-E76D-4464-A5C6-BDB239476FB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FCFE0-B16B-46D6-AD3E-A5D6ABB84395}">
      <dgm:prSet phldrT="[Text]"/>
      <dgm:spPr/>
      <dgm:t>
        <a:bodyPr/>
        <a:lstStyle/>
        <a:p>
          <a:r>
            <a:rPr lang="en-US" dirty="0"/>
            <a:t>What are the Most Commonly colors offered by all Mobile Brands?</a:t>
          </a:r>
        </a:p>
      </dgm:t>
    </dgm:pt>
    <dgm:pt modelId="{9BCF6DA4-52A4-4B67-9235-500903F6B2DE}" type="parTrans" cxnId="{ED1651E1-BC6B-4D52-908A-0E22AE3581CF}">
      <dgm:prSet/>
      <dgm:spPr/>
      <dgm:t>
        <a:bodyPr/>
        <a:lstStyle/>
        <a:p>
          <a:endParaRPr lang="en-US"/>
        </a:p>
      </dgm:t>
    </dgm:pt>
    <dgm:pt modelId="{7B9C759A-0DFC-48A2-AE27-1A7CF6EEA17B}" type="sibTrans" cxnId="{ED1651E1-BC6B-4D52-908A-0E22AE3581CF}">
      <dgm:prSet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endParaRPr lang="en-US"/>
        </a:p>
      </dgm:t>
    </dgm:pt>
    <dgm:pt modelId="{B0EEEAE9-B4AE-4389-ABA0-6F879243FD05}">
      <dgm:prSet phldrT="[Text]"/>
      <dgm:spPr/>
      <dgm:t>
        <a:bodyPr/>
        <a:lstStyle/>
        <a:p>
          <a:r>
            <a:rPr lang="en-US" dirty="0"/>
            <a:t>Which mobile brand has most product offerings in Indian Market?</a:t>
          </a:r>
        </a:p>
      </dgm:t>
    </dgm:pt>
    <dgm:pt modelId="{254B73E3-9284-4E41-9191-3BB20DC58FE6}" type="parTrans" cxnId="{7D00D0F7-5A92-4E98-8077-0D08ACBD0E94}">
      <dgm:prSet/>
      <dgm:spPr/>
      <dgm:t>
        <a:bodyPr/>
        <a:lstStyle/>
        <a:p>
          <a:endParaRPr lang="en-US"/>
        </a:p>
      </dgm:t>
    </dgm:pt>
    <dgm:pt modelId="{255389ED-2763-42A2-B4B0-AB41AA7C001F}" type="sibTrans" cxnId="{7D00D0F7-5A92-4E98-8077-0D08ACBD0E94}">
      <dgm:prSet/>
      <dgm:spPr/>
      <dgm:t>
        <a:bodyPr/>
        <a:lstStyle/>
        <a:p>
          <a:endParaRPr lang="en-US"/>
        </a:p>
      </dgm:t>
    </dgm:pt>
    <dgm:pt modelId="{F717A823-2C57-4A92-8167-9DD362C01371}">
      <dgm:prSet phldrT="[Text]"/>
      <dgm:spPr/>
      <dgm:t>
        <a:bodyPr/>
        <a:lstStyle/>
        <a:p>
          <a:r>
            <a:rPr lang="en-US" dirty="0"/>
            <a:t>What is the average price of all Types of Mobiles?</a:t>
          </a:r>
        </a:p>
      </dgm:t>
    </dgm:pt>
    <dgm:pt modelId="{ADEA99F3-78DE-413E-9410-D72D6570AA3A}" type="parTrans" cxnId="{82AC5AB8-0ECB-451A-84FE-B06E9BDB3C09}">
      <dgm:prSet/>
      <dgm:spPr/>
      <dgm:t>
        <a:bodyPr/>
        <a:lstStyle/>
        <a:p>
          <a:endParaRPr lang="en-US"/>
        </a:p>
      </dgm:t>
    </dgm:pt>
    <dgm:pt modelId="{7117A137-D3C7-4FB4-8D32-22F9397E19B3}" type="sibTrans" cxnId="{82AC5AB8-0ECB-451A-84FE-B06E9BDB3C09}">
      <dgm:prSet/>
      <dgm:spPr/>
      <dgm:t>
        <a:bodyPr/>
        <a:lstStyle/>
        <a:p>
          <a:endParaRPr lang="en-US"/>
        </a:p>
      </dgm:t>
    </dgm:pt>
    <dgm:pt modelId="{0E92D18D-37D1-4B62-BF73-203A9D4C1CED}" type="pres">
      <dgm:prSet presAssocID="{DF76A7FC-E76D-4464-A5C6-BDB239476FBC}" presName="outerComposite" presStyleCnt="0">
        <dgm:presLayoutVars>
          <dgm:chMax val="5"/>
          <dgm:dir/>
          <dgm:resizeHandles val="exact"/>
        </dgm:presLayoutVars>
      </dgm:prSet>
      <dgm:spPr/>
    </dgm:pt>
    <dgm:pt modelId="{D25589AF-D781-41F0-87C5-520F4FD125ED}" type="pres">
      <dgm:prSet presAssocID="{DF76A7FC-E76D-4464-A5C6-BDB239476FBC}" presName="dummyMaxCanvas" presStyleCnt="0">
        <dgm:presLayoutVars/>
      </dgm:prSet>
      <dgm:spPr/>
    </dgm:pt>
    <dgm:pt modelId="{7FEDC2F9-A4EB-44C5-AFC0-1A8AD72D86F8}" type="pres">
      <dgm:prSet presAssocID="{DF76A7FC-E76D-4464-A5C6-BDB239476FBC}" presName="ThreeNodes_1" presStyleLbl="node1" presStyleIdx="0" presStyleCnt="3">
        <dgm:presLayoutVars>
          <dgm:bulletEnabled val="1"/>
        </dgm:presLayoutVars>
      </dgm:prSet>
      <dgm:spPr/>
    </dgm:pt>
    <dgm:pt modelId="{5A0C264D-2FAF-4750-ABBD-9C4DB1E378ED}" type="pres">
      <dgm:prSet presAssocID="{DF76A7FC-E76D-4464-A5C6-BDB239476FBC}" presName="ThreeNodes_2" presStyleLbl="node1" presStyleIdx="1" presStyleCnt="3">
        <dgm:presLayoutVars>
          <dgm:bulletEnabled val="1"/>
        </dgm:presLayoutVars>
      </dgm:prSet>
      <dgm:spPr/>
    </dgm:pt>
    <dgm:pt modelId="{97093828-3C02-4B2B-BD4F-0EB3E4B65521}" type="pres">
      <dgm:prSet presAssocID="{DF76A7FC-E76D-4464-A5C6-BDB239476FBC}" presName="ThreeNodes_3" presStyleLbl="node1" presStyleIdx="2" presStyleCnt="3">
        <dgm:presLayoutVars>
          <dgm:bulletEnabled val="1"/>
        </dgm:presLayoutVars>
      </dgm:prSet>
      <dgm:spPr/>
    </dgm:pt>
    <dgm:pt modelId="{2A61EAF9-0583-4C4D-9A5F-B79CAB2CAFFC}" type="pres">
      <dgm:prSet presAssocID="{DF76A7FC-E76D-4464-A5C6-BDB239476FBC}" presName="ThreeConn_1-2" presStyleLbl="fgAccFollowNode1" presStyleIdx="0" presStyleCnt="2" custFlipVert="0" custScaleY="6425" custLinFactX="10767" custLinFactNeighborX="100000" custLinFactNeighborY="-86683">
        <dgm:presLayoutVars>
          <dgm:bulletEnabled val="1"/>
        </dgm:presLayoutVars>
      </dgm:prSet>
      <dgm:spPr/>
    </dgm:pt>
    <dgm:pt modelId="{370A085E-1FEC-4DC7-89F7-7F8E93921229}" type="pres">
      <dgm:prSet presAssocID="{DF76A7FC-E76D-4464-A5C6-BDB239476FBC}" presName="ThreeConn_2-3" presStyleLbl="fgAccFollowNode1" presStyleIdx="1" presStyleCnt="2" custFlipVert="0" custScaleY="6425" custLinFactX="37069" custLinFactNeighborX="100000" custLinFactNeighborY="-57826">
        <dgm:presLayoutVars>
          <dgm:bulletEnabled val="1"/>
        </dgm:presLayoutVars>
      </dgm:prSet>
      <dgm:spPr/>
    </dgm:pt>
    <dgm:pt modelId="{A4E6D245-2283-483D-BECF-4A5A13570697}" type="pres">
      <dgm:prSet presAssocID="{DF76A7FC-E76D-4464-A5C6-BDB239476FBC}" presName="ThreeNodes_1_text" presStyleLbl="node1" presStyleIdx="2" presStyleCnt="3">
        <dgm:presLayoutVars>
          <dgm:bulletEnabled val="1"/>
        </dgm:presLayoutVars>
      </dgm:prSet>
      <dgm:spPr/>
    </dgm:pt>
    <dgm:pt modelId="{1F47521F-A9F4-4BFB-A326-C42778EB6D74}" type="pres">
      <dgm:prSet presAssocID="{DF76A7FC-E76D-4464-A5C6-BDB239476FBC}" presName="ThreeNodes_2_text" presStyleLbl="node1" presStyleIdx="2" presStyleCnt="3">
        <dgm:presLayoutVars>
          <dgm:bulletEnabled val="1"/>
        </dgm:presLayoutVars>
      </dgm:prSet>
      <dgm:spPr/>
    </dgm:pt>
    <dgm:pt modelId="{076C6375-A6BA-41A2-9ECD-46109C25F6E9}" type="pres">
      <dgm:prSet presAssocID="{DF76A7FC-E76D-4464-A5C6-BDB239476FB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ADA327-4721-463D-AE17-C701137FCED8}" type="presOf" srcId="{DF76A7FC-E76D-4464-A5C6-BDB239476FBC}" destId="{0E92D18D-37D1-4B62-BF73-203A9D4C1CED}" srcOrd="0" destOrd="0" presId="urn:microsoft.com/office/officeart/2005/8/layout/vProcess5"/>
    <dgm:cxn modelId="{7DC80349-566D-4A4C-ABB8-9FED3F8D80A5}" type="presOf" srcId="{7B9C759A-0DFC-48A2-AE27-1A7CF6EEA17B}" destId="{2A61EAF9-0583-4C4D-9A5F-B79CAB2CAFFC}" srcOrd="0" destOrd="0" presId="urn:microsoft.com/office/officeart/2005/8/layout/vProcess5"/>
    <dgm:cxn modelId="{C0E87269-86E3-4467-8C41-BF7A40DB788D}" type="presOf" srcId="{B0EEEAE9-B4AE-4389-ABA0-6F879243FD05}" destId="{1F47521F-A9F4-4BFB-A326-C42778EB6D74}" srcOrd="1" destOrd="0" presId="urn:microsoft.com/office/officeart/2005/8/layout/vProcess5"/>
    <dgm:cxn modelId="{155DD44F-8983-405F-B19A-8561D4221ECE}" type="presOf" srcId="{B0EEEAE9-B4AE-4389-ABA0-6F879243FD05}" destId="{5A0C264D-2FAF-4750-ABBD-9C4DB1E378ED}" srcOrd="0" destOrd="0" presId="urn:microsoft.com/office/officeart/2005/8/layout/vProcess5"/>
    <dgm:cxn modelId="{3D7E6595-4959-4A8C-B759-DFB6DA132EB3}" type="presOf" srcId="{F717A823-2C57-4A92-8167-9DD362C01371}" destId="{97093828-3C02-4B2B-BD4F-0EB3E4B65521}" srcOrd="0" destOrd="0" presId="urn:microsoft.com/office/officeart/2005/8/layout/vProcess5"/>
    <dgm:cxn modelId="{82AC5AB8-0ECB-451A-84FE-B06E9BDB3C09}" srcId="{DF76A7FC-E76D-4464-A5C6-BDB239476FBC}" destId="{F717A823-2C57-4A92-8167-9DD362C01371}" srcOrd="2" destOrd="0" parTransId="{ADEA99F3-78DE-413E-9410-D72D6570AA3A}" sibTransId="{7117A137-D3C7-4FB4-8D32-22F9397E19B3}"/>
    <dgm:cxn modelId="{8F9209CB-F7F3-49E7-83F9-03E5962601CE}" type="presOf" srcId="{3BFFCFE0-B16B-46D6-AD3E-A5D6ABB84395}" destId="{7FEDC2F9-A4EB-44C5-AFC0-1A8AD72D86F8}" srcOrd="0" destOrd="0" presId="urn:microsoft.com/office/officeart/2005/8/layout/vProcess5"/>
    <dgm:cxn modelId="{2C8D3DCB-D3DF-4521-A8A6-7B44AB46CDBB}" type="presOf" srcId="{F717A823-2C57-4A92-8167-9DD362C01371}" destId="{076C6375-A6BA-41A2-9ECD-46109C25F6E9}" srcOrd="1" destOrd="0" presId="urn:microsoft.com/office/officeart/2005/8/layout/vProcess5"/>
    <dgm:cxn modelId="{4BE1F3D1-5E94-414F-AA80-6FA0FEDAB152}" type="presOf" srcId="{255389ED-2763-42A2-B4B0-AB41AA7C001F}" destId="{370A085E-1FEC-4DC7-89F7-7F8E93921229}" srcOrd="0" destOrd="0" presId="urn:microsoft.com/office/officeart/2005/8/layout/vProcess5"/>
    <dgm:cxn modelId="{ED1651E1-BC6B-4D52-908A-0E22AE3581CF}" srcId="{DF76A7FC-E76D-4464-A5C6-BDB239476FBC}" destId="{3BFFCFE0-B16B-46D6-AD3E-A5D6ABB84395}" srcOrd="0" destOrd="0" parTransId="{9BCF6DA4-52A4-4B67-9235-500903F6B2DE}" sibTransId="{7B9C759A-0DFC-48A2-AE27-1A7CF6EEA17B}"/>
    <dgm:cxn modelId="{7D00D0F7-5A92-4E98-8077-0D08ACBD0E94}" srcId="{DF76A7FC-E76D-4464-A5C6-BDB239476FBC}" destId="{B0EEEAE9-B4AE-4389-ABA0-6F879243FD05}" srcOrd="1" destOrd="0" parTransId="{254B73E3-9284-4E41-9191-3BB20DC58FE6}" sibTransId="{255389ED-2763-42A2-B4B0-AB41AA7C001F}"/>
    <dgm:cxn modelId="{2E87FCFB-218E-459F-8488-0EA9100177F5}" type="presOf" srcId="{3BFFCFE0-B16B-46D6-AD3E-A5D6ABB84395}" destId="{A4E6D245-2283-483D-BECF-4A5A13570697}" srcOrd="1" destOrd="0" presId="urn:microsoft.com/office/officeart/2005/8/layout/vProcess5"/>
    <dgm:cxn modelId="{B3A61696-7EDD-4CF5-B62B-FB7235019CDA}" type="presParOf" srcId="{0E92D18D-37D1-4B62-BF73-203A9D4C1CED}" destId="{D25589AF-D781-41F0-87C5-520F4FD125ED}" srcOrd="0" destOrd="0" presId="urn:microsoft.com/office/officeart/2005/8/layout/vProcess5"/>
    <dgm:cxn modelId="{592169EF-E703-4309-ABAC-6D78D00A9A03}" type="presParOf" srcId="{0E92D18D-37D1-4B62-BF73-203A9D4C1CED}" destId="{7FEDC2F9-A4EB-44C5-AFC0-1A8AD72D86F8}" srcOrd="1" destOrd="0" presId="urn:microsoft.com/office/officeart/2005/8/layout/vProcess5"/>
    <dgm:cxn modelId="{D1F985A6-38C9-4700-9586-5299E19439E7}" type="presParOf" srcId="{0E92D18D-37D1-4B62-BF73-203A9D4C1CED}" destId="{5A0C264D-2FAF-4750-ABBD-9C4DB1E378ED}" srcOrd="2" destOrd="0" presId="urn:microsoft.com/office/officeart/2005/8/layout/vProcess5"/>
    <dgm:cxn modelId="{F2D18AC1-DB25-498A-919B-F791F3D4244D}" type="presParOf" srcId="{0E92D18D-37D1-4B62-BF73-203A9D4C1CED}" destId="{97093828-3C02-4B2B-BD4F-0EB3E4B65521}" srcOrd="3" destOrd="0" presId="urn:microsoft.com/office/officeart/2005/8/layout/vProcess5"/>
    <dgm:cxn modelId="{53932A17-7C50-41D8-A603-8DB761E9DFAA}" type="presParOf" srcId="{0E92D18D-37D1-4B62-BF73-203A9D4C1CED}" destId="{2A61EAF9-0583-4C4D-9A5F-B79CAB2CAFFC}" srcOrd="4" destOrd="0" presId="urn:microsoft.com/office/officeart/2005/8/layout/vProcess5"/>
    <dgm:cxn modelId="{56AE5660-5A08-4CAC-8B6F-B078D1A2A85A}" type="presParOf" srcId="{0E92D18D-37D1-4B62-BF73-203A9D4C1CED}" destId="{370A085E-1FEC-4DC7-89F7-7F8E93921229}" srcOrd="5" destOrd="0" presId="urn:microsoft.com/office/officeart/2005/8/layout/vProcess5"/>
    <dgm:cxn modelId="{33D6E54F-02A6-474B-AF89-6B0C3BC0C9AA}" type="presParOf" srcId="{0E92D18D-37D1-4B62-BF73-203A9D4C1CED}" destId="{A4E6D245-2283-483D-BECF-4A5A13570697}" srcOrd="6" destOrd="0" presId="urn:microsoft.com/office/officeart/2005/8/layout/vProcess5"/>
    <dgm:cxn modelId="{C4C13744-D652-4AD4-BC4E-56546033AFAF}" type="presParOf" srcId="{0E92D18D-37D1-4B62-BF73-203A9D4C1CED}" destId="{1F47521F-A9F4-4BFB-A326-C42778EB6D74}" srcOrd="7" destOrd="0" presId="urn:microsoft.com/office/officeart/2005/8/layout/vProcess5"/>
    <dgm:cxn modelId="{994BAE6A-1563-487C-8A97-CCCEF2DD1A83}" type="presParOf" srcId="{0E92D18D-37D1-4B62-BF73-203A9D4C1CED}" destId="{076C6375-A6BA-41A2-9ECD-46109C25F6E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E8B83C-BAE9-45C6-ABEE-D14675A0C93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72B2A6-4F31-4785-9486-8783C3076C4F}">
      <dgm:prSet/>
      <dgm:spPr/>
      <dgm:t>
        <a:bodyPr/>
        <a:lstStyle/>
        <a:p>
          <a:r>
            <a:rPr lang="en-US" b="1" i="0"/>
            <a:t>Technology and Innovation</a:t>
          </a:r>
          <a:endParaRPr lang="en-US"/>
        </a:p>
      </dgm:t>
    </dgm:pt>
    <dgm:pt modelId="{9AC25926-3D11-4AD1-80DB-A39D0D593FEC}" type="parTrans" cxnId="{06B3CE25-F415-4EDE-9B89-9A56A4ADAAD9}">
      <dgm:prSet/>
      <dgm:spPr/>
      <dgm:t>
        <a:bodyPr/>
        <a:lstStyle/>
        <a:p>
          <a:endParaRPr lang="en-US"/>
        </a:p>
      </dgm:t>
    </dgm:pt>
    <dgm:pt modelId="{99EA103E-1923-4406-AD07-1C646E480A74}" type="sibTrans" cxnId="{06B3CE25-F415-4EDE-9B89-9A56A4ADAAD9}">
      <dgm:prSet/>
      <dgm:spPr/>
      <dgm:t>
        <a:bodyPr/>
        <a:lstStyle/>
        <a:p>
          <a:endParaRPr lang="en-US"/>
        </a:p>
      </dgm:t>
    </dgm:pt>
    <dgm:pt modelId="{289E14CD-F860-4D19-BDE8-30B82EE1B19F}">
      <dgm:prSet/>
      <dgm:spPr/>
      <dgm:t>
        <a:bodyPr/>
        <a:lstStyle/>
        <a:p>
          <a:r>
            <a:rPr lang="en-US" b="1" i="0"/>
            <a:t>Market Reach</a:t>
          </a:r>
          <a:endParaRPr lang="en-US"/>
        </a:p>
      </dgm:t>
    </dgm:pt>
    <dgm:pt modelId="{EE7C1630-CCF3-447D-9740-47A2446B5728}" type="parTrans" cxnId="{1AB4C89C-EF13-4F44-B832-E1D7F755E426}">
      <dgm:prSet/>
      <dgm:spPr/>
      <dgm:t>
        <a:bodyPr/>
        <a:lstStyle/>
        <a:p>
          <a:endParaRPr lang="en-US"/>
        </a:p>
      </dgm:t>
    </dgm:pt>
    <dgm:pt modelId="{73696E57-0612-4540-A7D3-5281CA2C14FF}" type="sibTrans" cxnId="{1AB4C89C-EF13-4F44-B832-E1D7F755E426}">
      <dgm:prSet/>
      <dgm:spPr/>
      <dgm:t>
        <a:bodyPr/>
        <a:lstStyle/>
        <a:p>
          <a:endParaRPr lang="en-US"/>
        </a:p>
      </dgm:t>
    </dgm:pt>
    <dgm:pt modelId="{EEFA9982-C690-4761-B16A-3D1E684136AA}">
      <dgm:prSet/>
      <dgm:spPr/>
      <dgm:t>
        <a:bodyPr/>
        <a:lstStyle/>
        <a:p>
          <a:r>
            <a:rPr lang="en-US" b="1" i="0"/>
            <a:t>Strategic Investments</a:t>
          </a:r>
          <a:endParaRPr lang="en-US"/>
        </a:p>
      </dgm:t>
    </dgm:pt>
    <dgm:pt modelId="{CF3D5402-509D-4599-8311-3CD72FF9C8E6}" type="parTrans" cxnId="{C73328A7-7EE5-459C-A8F9-679888B15BB8}">
      <dgm:prSet/>
      <dgm:spPr/>
      <dgm:t>
        <a:bodyPr/>
        <a:lstStyle/>
        <a:p>
          <a:endParaRPr lang="en-US"/>
        </a:p>
      </dgm:t>
    </dgm:pt>
    <dgm:pt modelId="{67F51082-00C5-4ABE-87D4-73D2D022FC38}" type="sibTrans" cxnId="{C73328A7-7EE5-459C-A8F9-679888B15BB8}">
      <dgm:prSet/>
      <dgm:spPr/>
      <dgm:t>
        <a:bodyPr/>
        <a:lstStyle/>
        <a:p>
          <a:endParaRPr lang="en-US"/>
        </a:p>
      </dgm:t>
    </dgm:pt>
    <dgm:pt modelId="{0F1A6C78-7B4E-4C53-A78E-903069130A67}">
      <dgm:prSet/>
      <dgm:spPr/>
      <dgm:t>
        <a:bodyPr/>
        <a:lstStyle/>
        <a:p>
          <a:r>
            <a:rPr lang="en-US" b="1"/>
            <a:t>Mobile-Centric Approach</a:t>
          </a:r>
          <a:endParaRPr lang="en-US"/>
        </a:p>
      </dgm:t>
    </dgm:pt>
    <dgm:pt modelId="{51827A47-5487-40C0-99D8-935563EF659E}" type="parTrans" cxnId="{973B19C2-93AA-4CD1-B23F-FC4BEFA7913B}">
      <dgm:prSet/>
      <dgm:spPr/>
      <dgm:t>
        <a:bodyPr/>
        <a:lstStyle/>
        <a:p>
          <a:endParaRPr lang="en-US"/>
        </a:p>
      </dgm:t>
    </dgm:pt>
    <dgm:pt modelId="{47480BEC-E8B5-411E-A137-6286BA09AF8A}" type="sibTrans" cxnId="{973B19C2-93AA-4CD1-B23F-FC4BEFA7913B}">
      <dgm:prSet/>
      <dgm:spPr/>
      <dgm:t>
        <a:bodyPr/>
        <a:lstStyle/>
        <a:p>
          <a:endParaRPr lang="en-US"/>
        </a:p>
      </dgm:t>
    </dgm:pt>
    <dgm:pt modelId="{A903FCB8-6E62-465C-BC00-9DB631CAEB08}" type="pres">
      <dgm:prSet presAssocID="{6BE8B83C-BAE9-45C6-ABEE-D14675A0C932}" presName="cycle" presStyleCnt="0">
        <dgm:presLayoutVars>
          <dgm:dir/>
          <dgm:resizeHandles val="exact"/>
        </dgm:presLayoutVars>
      </dgm:prSet>
      <dgm:spPr/>
    </dgm:pt>
    <dgm:pt modelId="{2C60C91C-6739-4002-B7CE-27A1C70D613C}" type="pres">
      <dgm:prSet presAssocID="{4D72B2A6-4F31-4785-9486-8783C3076C4F}" presName="node" presStyleLbl="node1" presStyleIdx="0" presStyleCnt="4">
        <dgm:presLayoutVars>
          <dgm:bulletEnabled val="1"/>
        </dgm:presLayoutVars>
      </dgm:prSet>
      <dgm:spPr/>
    </dgm:pt>
    <dgm:pt modelId="{F265DF1F-D5A5-47BD-9352-3256998E1375}" type="pres">
      <dgm:prSet presAssocID="{99EA103E-1923-4406-AD07-1C646E480A74}" presName="sibTrans" presStyleLbl="sibTrans2D1" presStyleIdx="0" presStyleCnt="4"/>
      <dgm:spPr/>
    </dgm:pt>
    <dgm:pt modelId="{16923E03-0364-4759-9F84-48A0BF9586A3}" type="pres">
      <dgm:prSet presAssocID="{99EA103E-1923-4406-AD07-1C646E480A74}" presName="connectorText" presStyleLbl="sibTrans2D1" presStyleIdx="0" presStyleCnt="4"/>
      <dgm:spPr/>
    </dgm:pt>
    <dgm:pt modelId="{B9FDA86A-A873-4D27-8634-FFA4B12A313B}" type="pres">
      <dgm:prSet presAssocID="{289E14CD-F860-4D19-BDE8-30B82EE1B19F}" presName="node" presStyleLbl="node1" presStyleIdx="1" presStyleCnt="4">
        <dgm:presLayoutVars>
          <dgm:bulletEnabled val="1"/>
        </dgm:presLayoutVars>
      </dgm:prSet>
      <dgm:spPr/>
    </dgm:pt>
    <dgm:pt modelId="{8E99EB89-6B2C-42AF-B1D8-FE6F1ED6B73D}" type="pres">
      <dgm:prSet presAssocID="{73696E57-0612-4540-A7D3-5281CA2C14FF}" presName="sibTrans" presStyleLbl="sibTrans2D1" presStyleIdx="1" presStyleCnt="4"/>
      <dgm:spPr/>
    </dgm:pt>
    <dgm:pt modelId="{6064780F-5182-413B-A933-DBA05A3DE41D}" type="pres">
      <dgm:prSet presAssocID="{73696E57-0612-4540-A7D3-5281CA2C14FF}" presName="connectorText" presStyleLbl="sibTrans2D1" presStyleIdx="1" presStyleCnt="4"/>
      <dgm:spPr/>
    </dgm:pt>
    <dgm:pt modelId="{51DEFA43-1F57-4C3E-A02E-9FD7D84B1F05}" type="pres">
      <dgm:prSet presAssocID="{EEFA9982-C690-4761-B16A-3D1E684136AA}" presName="node" presStyleLbl="node1" presStyleIdx="2" presStyleCnt="4">
        <dgm:presLayoutVars>
          <dgm:bulletEnabled val="1"/>
        </dgm:presLayoutVars>
      </dgm:prSet>
      <dgm:spPr/>
    </dgm:pt>
    <dgm:pt modelId="{05432295-3A6D-40F0-968D-BA30A0595772}" type="pres">
      <dgm:prSet presAssocID="{67F51082-00C5-4ABE-87D4-73D2D022FC38}" presName="sibTrans" presStyleLbl="sibTrans2D1" presStyleIdx="2" presStyleCnt="4"/>
      <dgm:spPr/>
    </dgm:pt>
    <dgm:pt modelId="{22437BAD-086B-467F-9E74-74F9A4CE0169}" type="pres">
      <dgm:prSet presAssocID="{67F51082-00C5-4ABE-87D4-73D2D022FC38}" presName="connectorText" presStyleLbl="sibTrans2D1" presStyleIdx="2" presStyleCnt="4"/>
      <dgm:spPr/>
    </dgm:pt>
    <dgm:pt modelId="{5EFB400A-86A2-4682-801F-801F1F4EC532}" type="pres">
      <dgm:prSet presAssocID="{0F1A6C78-7B4E-4C53-A78E-903069130A67}" presName="node" presStyleLbl="node1" presStyleIdx="3" presStyleCnt="4">
        <dgm:presLayoutVars>
          <dgm:bulletEnabled val="1"/>
        </dgm:presLayoutVars>
      </dgm:prSet>
      <dgm:spPr/>
    </dgm:pt>
    <dgm:pt modelId="{F0746C0A-1F79-473C-A720-A5DDA69117DF}" type="pres">
      <dgm:prSet presAssocID="{47480BEC-E8B5-411E-A137-6286BA09AF8A}" presName="sibTrans" presStyleLbl="sibTrans2D1" presStyleIdx="3" presStyleCnt="4"/>
      <dgm:spPr/>
    </dgm:pt>
    <dgm:pt modelId="{41AE80AC-0DA4-45B1-A5F6-642D32DFD081}" type="pres">
      <dgm:prSet presAssocID="{47480BEC-E8B5-411E-A137-6286BA09AF8A}" presName="connectorText" presStyleLbl="sibTrans2D1" presStyleIdx="3" presStyleCnt="4"/>
      <dgm:spPr/>
    </dgm:pt>
  </dgm:ptLst>
  <dgm:cxnLst>
    <dgm:cxn modelId="{C284940F-51EF-4A85-B62D-98D101BDB470}" type="presOf" srcId="{99EA103E-1923-4406-AD07-1C646E480A74}" destId="{16923E03-0364-4759-9F84-48A0BF9586A3}" srcOrd="1" destOrd="0" presId="urn:microsoft.com/office/officeart/2005/8/layout/cycle2"/>
    <dgm:cxn modelId="{FF971511-B1D8-4053-A27F-B74C16C06651}" type="presOf" srcId="{EEFA9982-C690-4761-B16A-3D1E684136AA}" destId="{51DEFA43-1F57-4C3E-A02E-9FD7D84B1F05}" srcOrd="0" destOrd="0" presId="urn:microsoft.com/office/officeart/2005/8/layout/cycle2"/>
    <dgm:cxn modelId="{6E967C11-1EAE-4E0A-B1EC-E0F1B418DD7A}" type="presOf" srcId="{73696E57-0612-4540-A7D3-5281CA2C14FF}" destId="{8E99EB89-6B2C-42AF-B1D8-FE6F1ED6B73D}" srcOrd="0" destOrd="0" presId="urn:microsoft.com/office/officeart/2005/8/layout/cycle2"/>
    <dgm:cxn modelId="{F85DB814-1CDE-4377-9F1C-AB5508829B15}" type="presOf" srcId="{99EA103E-1923-4406-AD07-1C646E480A74}" destId="{F265DF1F-D5A5-47BD-9352-3256998E1375}" srcOrd="0" destOrd="0" presId="urn:microsoft.com/office/officeart/2005/8/layout/cycle2"/>
    <dgm:cxn modelId="{3F985824-2CE5-4CED-80ED-2F9091B08C57}" type="presOf" srcId="{47480BEC-E8B5-411E-A137-6286BA09AF8A}" destId="{41AE80AC-0DA4-45B1-A5F6-642D32DFD081}" srcOrd="1" destOrd="0" presId="urn:microsoft.com/office/officeart/2005/8/layout/cycle2"/>
    <dgm:cxn modelId="{06B3CE25-F415-4EDE-9B89-9A56A4ADAAD9}" srcId="{6BE8B83C-BAE9-45C6-ABEE-D14675A0C932}" destId="{4D72B2A6-4F31-4785-9486-8783C3076C4F}" srcOrd="0" destOrd="0" parTransId="{9AC25926-3D11-4AD1-80DB-A39D0D593FEC}" sibTransId="{99EA103E-1923-4406-AD07-1C646E480A74}"/>
    <dgm:cxn modelId="{3C9F572C-EC9A-464A-B13E-B7F951A2B528}" type="presOf" srcId="{6BE8B83C-BAE9-45C6-ABEE-D14675A0C932}" destId="{A903FCB8-6E62-465C-BC00-9DB631CAEB08}" srcOrd="0" destOrd="0" presId="urn:microsoft.com/office/officeart/2005/8/layout/cycle2"/>
    <dgm:cxn modelId="{0E32BE5D-4699-4C1F-9534-84225E92E3B5}" type="presOf" srcId="{47480BEC-E8B5-411E-A137-6286BA09AF8A}" destId="{F0746C0A-1F79-473C-A720-A5DDA69117DF}" srcOrd="0" destOrd="0" presId="urn:microsoft.com/office/officeart/2005/8/layout/cycle2"/>
    <dgm:cxn modelId="{4B316F74-C786-454E-8F50-B8B67A9A42E1}" type="presOf" srcId="{67F51082-00C5-4ABE-87D4-73D2D022FC38}" destId="{05432295-3A6D-40F0-968D-BA30A0595772}" srcOrd="0" destOrd="0" presId="urn:microsoft.com/office/officeart/2005/8/layout/cycle2"/>
    <dgm:cxn modelId="{18295782-347C-475B-AFE5-980095E9F0C0}" type="presOf" srcId="{73696E57-0612-4540-A7D3-5281CA2C14FF}" destId="{6064780F-5182-413B-A933-DBA05A3DE41D}" srcOrd="1" destOrd="0" presId="urn:microsoft.com/office/officeart/2005/8/layout/cycle2"/>
    <dgm:cxn modelId="{1AB4C89C-EF13-4F44-B832-E1D7F755E426}" srcId="{6BE8B83C-BAE9-45C6-ABEE-D14675A0C932}" destId="{289E14CD-F860-4D19-BDE8-30B82EE1B19F}" srcOrd="1" destOrd="0" parTransId="{EE7C1630-CCF3-447D-9740-47A2446B5728}" sibTransId="{73696E57-0612-4540-A7D3-5281CA2C14FF}"/>
    <dgm:cxn modelId="{C73328A7-7EE5-459C-A8F9-679888B15BB8}" srcId="{6BE8B83C-BAE9-45C6-ABEE-D14675A0C932}" destId="{EEFA9982-C690-4761-B16A-3D1E684136AA}" srcOrd="2" destOrd="0" parTransId="{CF3D5402-509D-4599-8311-3CD72FF9C8E6}" sibTransId="{67F51082-00C5-4ABE-87D4-73D2D022FC38}"/>
    <dgm:cxn modelId="{AFE44CAC-7BFB-4A7C-857A-887A3BFFE59B}" type="presOf" srcId="{289E14CD-F860-4D19-BDE8-30B82EE1B19F}" destId="{B9FDA86A-A873-4D27-8634-FFA4B12A313B}" srcOrd="0" destOrd="0" presId="urn:microsoft.com/office/officeart/2005/8/layout/cycle2"/>
    <dgm:cxn modelId="{DFB815AF-E110-401D-A96E-9D4BBC1819FD}" type="presOf" srcId="{0F1A6C78-7B4E-4C53-A78E-903069130A67}" destId="{5EFB400A-86A2-4682-801F-801F1F4EC532}" srcOrd="0" destOrd="0" presId="urn:microsoft.com/office/officeart/2005/8/layout/cycle2"/>
    <dgm:cxn modelId="{387F5EBD-6B1D-4F20-921C-6C4E1A9101B8}" type="presOf" srcId="{67F51082-00C5-4ABE-87D4-73D2D022FC38}" destId="{22437BAD-086B-467F-9E74-74F9A4CE0169}" srcOrd="1" destOrd="0" presId="urn:microsoft.com/office/officeart/2005/8/layout/cycle2"/>
    <dgm:cxn modelId="{973B19C2-93AA-4CD1-B23F-FC4BEFA7913B}" srcId="{6BE8B83C-BAE9-45C6-ABEE-D14675A0C932}" destId="{0F1A6C78-7B4E-4C53-A78E-903069130A67}" srcOrd="3" destOrd="0" parTransId="{51827A47-5487-40C0-99D8-935563EF659E}" sibTransId="{47480BEC-E8B5-411E-A137-6286BA09AF8A}"/>
    <dgm:cxn modelId="{8EF4F4CC-96BC-4D49-AD9B-179598A48BC8}" type="presOf" srcId="{4D72B2A6-4F31-4785-9486-8783C3076C4F}" destId="{2C60C91C-6739-4002-B7CE-27A1C70D613C}" srcOrd="0" destOrd="0" presId="urn:microsoft.com/office/officeart/2005/8/layout/cycle2"/>
    <dgm:cxn modelId="{410B3CB9-25F5-4C9B-BF8C-8D41E2068A01}" type="presParOf" srcId="{A903FCB8-6E62-465C-BC00-9DB631CAEB08}" destId="{2C60C91C-6739-4002-B7CE-27A1C70D613C}" srcOrd="0" destOrd="0" presId="urn:microsoft.com/office/officeart/2005/8/layout/cycle2"/>
    <dgm:cxn modelId="{01B75B7D-9F42-4779-B52D-F2382BAE68AE}" type="presParOf" srcId="{A903FCB8-6E62-465C-BC00-9DB631CAEB08}" destId="{F265DF1F-D5A5-47BD-9352-3256998E1375}" srcOrd="1" destOrd="0" presId="urn:microsoft.com/office/officeart/2005/8/layout/cycle2"/>
    <dgm:cxn modelId="{E20A7A07-EF37-4890-9027-C7DB55F68BF3}" type="presParOf" srcId="{F265DF1F-D5A5-47BD-9352-3256998E1375}" destId="{16923E03-0364-4759-9F84-48A0BF9586A3}" srcOrd="0" destOrd="0" presId="urn:microsoft.com/office/officeart/2005/8/layout/cycle2"/>
    <dgm:cxn modelId="{1AE53BEF-0D6F-4DFC-8E60-D4A5B5BC3864}" type="presParOf" srcId="{A903FCB8-6E62-465C-BC00-9DB631CAEB08}" destId="{B9FDA86A-A873-4D27-8634-FFA4B12A313B}" srcOrd="2" destOrd="0" presId="urn:microsoft.com/office/officeart/2005/8/layout/cycle2"/>
    <dgm:cxn modelId="{64876933-C392-4F82-8E0A-56845148DFA2}" type="presParOf" srcId="{A903FCB8-6E62-465C-BC00-9DB631CAEB08}" destId="{8E99EB89-6B2C-42AF-B1D8-FE6F1ED6B73D}" srcOrd="3" destOrd="0" presId="urn:microsoft.com/office/officeart/2005/8/layout/cycle2"/>
    <dgm:cxn modelId="{135E5531-2186-47B8-B4BA-30FD560D5CF6}" type="presParOf" srcId="{8E99EB89-6B2C-42AF-B1D8-FE6F1ED6B73D}" destId="{6064780F-5182-413B-A933-DBA05A3DE41D}" srcOrd="0" destOrd="0" presId="urn:microsoft.com/office/officeart/2005/8/layout/cycle2"/>
    <dgm:cxn modelId="{B74F2D2F-0D86-4241-BEAC-9B22FFE862C9}" type="presParOf" srcId="{A903FCB8-6E62-465C-BC00-9DB631CAEB08}" destId="{51DEFA43-1F57-4C3E-A02E-9FD7D84B1F05}" srcOrd="4" destOrd="0" presId="urn:microsoft.com/office/officeart/2005/8/layout/cycle2"/>
    <dgm:cxn modelId="{64D76A6D-4E01-431C-80C5-6C93235DB1D4}" type="presParOf" srcId="{A903FCB8-6E62-465C-BC00-9DB631CAEB08}" destId="{05432295-3A6D-40F0-968D-BA30A0595772}" srcOrd="5" destOrd="0" presId="urn:microsoft.com/office/officeart/2005/8/layout/cycle2"/>
    <dgm:cxn modelId="{53DC6824-B869-4552-AEF7-6C33BCFEF6CF}" type="presParOf" srcId="{05432295-3A6D-40F0-968D-BA30A0595772}" destId="{22437BAD-086B-467F-9E74-74F9A4CE0169}" srcOrd="0" destOrd="0" presId="urn:microsoft.com/office/officeart/2005/8/layout/cycle2"/>
    <dgm:cxn modelId="{081AF251-C110-4E67-BBAB-E81344DEB791}" type="presParOf" srcId="{A903FCB8-6E62-465C-BC00-9DB631CAEB08}" destId="{5EFB400A-86A2-4682-801F-801F1F4EC532}" srcOrd="6" destOrd="0" presId="urn:microsoft.com/office/officeart/2005/8/layout/cycle2"/>
    <dgm:cxn modelId="{835478EE-A715-4E50-9E2F-5B47297F92F0}" type="presParOf" srcId="{A903FCB8-6E62-465C-BC00-9DB631CAEB08}" destId="{F0746C0A-1F79-473C-A720-A5DDA69117DF}" srcOrd="7" destOrd="0" presId="urn:microsoft.com/office/officeart/2005/8/layout/cycle2"/>
    <dgm:cxn modelId="{DF6CCC05-43B4-449B-B5C8-D6DE497E5B3E}" type="presParOf" srcId="{F0746C0A-1F79-473C-A720-A5DDA69117DF}" destId="{41AE80AC-0DA4-45B1-A5F6-642D32DFD0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63C0D-5681-43F2-9160-C0C7EFE17568}">
      <dsp:nvSpPr>
        <dsp:cNvPr id="0" name=""/>
        <dsp:cNvSpPr/>
      </dsp:nvSpPr>
      <dsp:spPr>
        <a:xfrm>
          <a:off x="3391652" y="406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ABSTRACT</a:t>
          </a:r>
        </a:p>
      </dsp:txBody>
      <dsp:txXfrm>
        <a:off x="3405595" y="14349"/>
        <a:ext cx="1782204" cy="448160"/>
      </dsp:txXfrm>
    </dsp:sp>
    <dsp:sp modelId="{6BE830CB-2C33-43CF-87AF-61E5294EF616}">
      <dsp:nvSpPr>
        <dsp:cNvPr id="0" name=""/>
        <dsp:cNvSpPr/>
      </dsp:nvSpPr>
      <dsp:spPr>
        <a:xfrm rot="5400000">
          <a:off x="4207439" y="488354"/>
          <a:ext cx="178517" cy="214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232432" y="506206"/>
        <a:ext cx="128532" cy="124962"/>
      </dsp:txXfrm>
    </dsp:sp>
    <dsp:sp modelId="{BE899474-B124-4ADA-9572-C13043A4374C}">
      <dsp:nvSpPr>
        <dsp:cNvPr id="0" name=""/>
        <dsp:cNvSpPr/>
      </dsp:nvSpPr>
      <dsp:spPr>
        <a:xfrm>
          <a:off x="3391652" y="714475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EXISTING SYSTEM</a:t>
          </a:r>
        </a:p>
      </dsp:txBody>
      <dsp:txXfrm>
        <a:off x="3405595" y="728418"/>
        <a:ext cx="1782204" cy="448160"/>
      </dsp:txXfrm>
    </dsp:sp>
    <dsp:sp modelId="{F50AE65E-25E8-49DD-BE4A-813709333201}">
      <dsp:nvSpPr>
        <dsp:cNvPr id="0" name=""/>
        <dsp:cNvSpPr/>
      </dsp:nvSpPr>
      <dsp:spPr>
        <a:xfrm rot="5400000">
          <a:off x="4207439" y="1202423"/>
          <a:ext cx="178517" cy="214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232432" y="1220275"/>
        <a:ext cx="128532" cy="124962"/>
      </dsp:txXfrm>
    </dsp:sp>
    <dsp:sp modelId="{FC9ED2F1-7B3F-448F-946B-92F03B69C210}">
      <dsp:nvSpPr>
        <dsp:cNvPr id="0" name=""/>
        <dsp:cNvSpPr/>
      </dsp:nvSpPr>
      <dsp:spPr>
        <a:xfrm>
          <a:off x="3391652" y="1428544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PROMPTS </a:t>
          </a:r>
        </a:p>
      </dsp:txBody>
      <dsp:txXfrm>
        <a:off x="3405595" y="1442487"/>
        <a:ext cx="1782204" cy="448160"/>
      </dsp:txXfrm>
    </dsp:sp>
    <dsp:sp modelId="{8A4B405C-E9DD-4037-B45D-8C79E9B3872A}">
      <dsp:nvSpPr>
        <dsp:cNvPr id="0" name=""/>
        <dsp:cNvSpPr/>
      </dsp:nvSpPr>
      <dsp:spPr>
        <a:xfrm rot="5400000">
          <a:off x="4207439" y="1916492"/>
          <a:ext cx="178517" cy="214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232432" y="1934344"/>
        <a:ext cx="128532" cy="124962"/>
      </dsp:txXfrm>
    </dsp:sp>
    <dsp:sp modelId="{1332BE13-5C98-409E-AF05-A33EF7B3B94D}">
      <dsp:nvSpPr>
        <dsp:cNvPr id="0" name=""/>
        <dsp:cNvSpPr/>
      </dsp:nvSpPr>
      <dsp:spPr>
        <a:xfrm>
          <a:off x="3391652" y="2142614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SCOPE</a:t>
          </a:r>
        </a:p>
      </dsp:txBody>
      <dsp:txXfrm>
        <a:off x="3405595" y="2156557"/>
        <a:ext cx="1782204" cy="448160"/>
      </dsp:txXfrm>
    </dsp:sp>
    <dsp:sp modelId="{75E674A9-6D75-4230-8C60-C2C76FF9775B}">
      <dsp:nvSpPr>
        <dsp:cNvPr id="0" name=""/>
        <dsp:cNvSpPr/>
      </dsp:nvSpPr>
      <dsp:spPr>
        <a:xfrm rot="5400000">
          <a:off x="4207439" y="2630561"/>
          <a:ext cx="178517" cy="214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232432" y="2648413"/>
        <a:ext cx="128532" cy="124962"/>
      </dsp:txXfrm>
    </dsp:sp>
    <dsp:sp modelId="{17962961-FD99-4194-84FB-3545A1055499}">
      <dsp:nvSpPr>
        <dsp:cNvPr id="0" name=""/>
        <dsp:cNvSpPr/>
      </dsp:nvSpPr>
      <dsp:spPr>
        <a:xfrm>
          <a:off x="3391652" y="2856683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CONCLUSION</a:t>
          </a:r>
        </a:p>
      </dsp:txBody>
      <dsp:txXfrm>
        <a:off x="3405595" y="2870626"/>
        <a:ext cx="1782204" cy="44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DC2F9-A4EB-44C5-AFC0-1A8AD72D86F8}">
      <dsp:nvSpPr>
        <dsp:cNvPr id="0" name=""/>
        <dsp:cNvSpPr/>
      </dsp:nvSpPr>
      <dsp:spPr>
        <a:xfrm>
          <a:off x="0" y="0"/>
          <a:ext cx="8611711" cy="1094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the Most Commonly colors offered by all Mobile Brands?</a:t>
          </a:r>
        </a:p>
      </dsp:txBody>
      <dsp:txXfrm>
        <a:off x="32064" y="32064"/>
        <a:ext cx="7430401" cy="1030611"/>
      </dsp:txXfrm>
    </dsp:sp>
    <dsp:sp modelId="{5A0C264D-2FAF-4750-ABBD-9C4DB1E378ED}">
      <dsp:nvSpPr>
        <dsp:cNvPr id="0" name=""/>
        <dsp:cNvSpPr/>
      </dsp:nvSpPr>
      <dsp:spPr>
        <a:xfrm>
          <a:off x="759856" y="1277196"/>
          <a:ext cx="8611711" cy="1094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Which mobile brand has most product offerings in Indian Market?</a:t>
          </a:r>
        </a:p>
      </dsp:txBody>
      <dsp:txXfrm>
        <a:off x="791920" y="1309260"/>
        <a:ext cx="7076145" cy="1030611"/>
      </dsp:txXfrm>
    </dsp:sp>
    <dsp:sp modelId="{97093828-3C02-4B2B-BD4F-0EB3E4B65521}">
      <dsp:nvSpPr>
        <dsp:cNvPr id="0" name=""/>
        <dsp:cNvSpPr/>
      </dsp:nvSpPr>
      <dsp:spPr>
        <a:xfrm>
          <a:off x="1519713" y="2554393"/>
          <a:ext cx="8611711" cy="1094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is the average price of all Types of Mobiles?</a:t>
          </a:r>
        </a:p>
      </dsp:txBody>
      <dsp:txXfrm>
        <a:off x="1551777" y="2586457"/>
        <a:ext cx="7076145" cy="1030611"/>
      </dsp:txXfrm>
    </dsp:sp>
    <dsp:sp modelId="{2A61EAF9-0583-4C4D-9A5F-B79CAB2CAFFC}">
      <dsp:nvSpPr>
        <dsp:cNvPr id="0" name=""/>
        <dsp:cNvSpPr/>
      </dsp:nvSpPr>
      <dsp:spPr>
        <a:xfrm>
          <a:off x="8688327" y="546288"/>
          <a:ext cx="711580" cy="45719"/>
        </a:xfrm>
        <a:prstGeom prst="downArrow">
          <a:avLst>
            <a:gd name="adj1" fmla="val 55000"/>
            <a:gd name="adj2" fmla="val 45000"/>
          </a:avLst>
        </a:prstGeom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8432" y="546288"/>
        <a:ext cx="391370" cy="34404"/>
      </dsp:txXfrm>
    </dsp:sp>
    <dsp:sp modelId="{370A085E-1FEC-4DC7-89F7-7F8E93921229}">
      <dsp:nvSpPr>
        <dsp:cNvPr id="0" name=""/>
        <dsp:cNvSpPr/>
      </dsp:nvSpPr>
      <dsp:spPr>
        <a:xfrm>
          <a:off x="9419844" y="2021528"/>
          <a:ext cx="711580" cy="4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579949" y="2021528"/>
        <a:ext cx="391370" cy="34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0C91C-6739-4002-B7CE-27A1C70D613C}">
      <dsp:nvSpPr>
        <dsp:cNvPr id="0" name=""/>
        <dsp:cNvSpPr/>
      </dsp:nvSpPr>
      <dsp:spPr>
        <a:xfrm>
          <a:off x="4280378" y="477"/>
          <a:ext cx="1570667" cy="1570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Technology and Innovation</a:t>
          </a:r>
          <a:endParaRPr lang="en-US" sz="1600" kern="1200"/>
        </a:p>
      </dsp:txBody>
      <dsp:txXfrm>
        <a:off x="4510397" y="230496"/>
        <a:ext cx="1110629" cy="1110629"/>
      </dsp:txXfrm>
    </dsp:sp>
    <dsp:sp modelId="{F265DF1F-D5A5-47BD-9352-3256998E1375}">
      <dsp:nvSpPr>
        <dsp:cNvPr id="0" name=""/>
        <dsp:cNvSpPr/>
      </dsp:nvSpPr>
      <dsp:spPr>
        <a:xfrm rot="2700000">
          <a:off x="5682636" y="1347138"/>
          <a:ext cx="418908" cy="53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701040" y="1408726"/>
        <a:ext cx="293236" cy="318060"/>
      </dsp:txXfrm>
    </dsp:sp>
    <dsp:sp modelId="{B9FDA86A-A873-4D27-8634-FFA4B12A313B}">
      <dsp:nvSpPr>
        <dsp:cNvPr id="0" name=""/>
        <dsp:cNvSpPr/>
      </dsp:nvSpPr>
      <dsp:spPr>
        <a:xfrm>
          <a:off x="5949901" y="1669999"/>
          <a:ext cx="1570667" cy="1570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Market Reach</a:t>
          </a:r>
          <a:endParaRPr lang="en-US" sz="1600" kern="1200"/>
        </a:p>
      </dsp:txBody>
      <dsp:txXfrm>
        <a:off x="6179920" y="1900018"/>
        <a:ext cx="1110629" cy="1110629"/>
      </dsp:txXfrm>
    </dsp:sp>
    <dsp:sp modelId="{8E99EB89-6B2C-42AF-B1D8-FE6F1ED6B73D}">
      <dsp:nvSpPr>
        <dsp:cNvPr id="0" name=""/>
        <dsp:cNvSpPr/>
      </dsp:nvSpPr>
      <dsp:spPr>
        <a:xfrm rot="8100000">
          <a:off x="5699402" y="3016661"/>
          <a:ext cx="418908" cy="53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806670" y="3078249"/>
        <a:ext cx="293236" cy="318060"/>
      </dsp:txXfrm>
    </dsp:sp>
    <dsp:sp modelId="{51DEFA43-1F57-4C3E-A02E-9FD7D84B1F05}">
      <dsp:nvSpPr>
        <dsp:cNvPr id="0" name=""/>
        <dsp:cNvSpPr/>
      </dsp:nvSpPr>
      <dsp:spPr>
        <a:xfrm>
          <a:off x="4280378" y="3339522"/>
          <a:ext cx="1570667" cy="1570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Strategic Investments</a:t>
          </a:r>
          <a:endParaRPr lang="en-US" sz="1600" kern="1200"/>
        </a:p>
      </dsp:txBody>
      <dsp:txXfrm>
        <a:off x="4510397" y="3569541"/>
        <a:ext cx="1110629" cy="1110629"/>
      </dsp:txXfrm>
    </dsp:sp>
    <dsp:sp modelId="{05432295-3A6D-40F0-968D-BA30A0595772}">
      <dsp:nvSpPr>
        <dsp:cNvPr id="0" name=""/>
        <dsp:cNvSpPr/>
      </dsp:nvSpPr>
      <dsp:spPr>
        <a:xfrm rot="13500000">
          <a:off x="4029880" y="3033427"/>
          <a:ext cx="418908" cy="53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137148" y="3183879"/>
        <a:ext cx="293236" cy="318060"/>
      </dsp:txXfrm>
    </dsp:sp>
    <dsp:sp modelId="{5EFB400A-86A2-4682-801F-801F1F4EC532}">
      <dsp:nvSpPr>
        <dsp:cNvPr id="0" name=""/>
        <dsp:cNvSpPr/>
      </dsp:nvSpPr>
      <dsp:spPr>
        <a:xfrm>
          <a:off x="2610856" y="1669999"/>
          <a:ext cx="1570667" cy="1570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Mobile-Centric Approach</a:t>
          </a:r>
          <a:endParaRPr lang="en-US" sz="1600" kern="1200"/>
        </a:p>
      </dsp:txBody>
      <dsp:txXfrm>
        <a:off x="2840875" y="1900018"/>
        <a:ext cx="1110629" cy="1110629"/>
      </dsp:txXfrm>
    </dsp:sp>
    <dsp:sp modelId="{F0746C0A-1F79-473C-A720-A5DDA69117DF}">
      <dsp:nvSpPr>
        <dsp:cNvPr id="0" name=""/>
        <dsp:cNvSpPr/>
      </dsp:nvSpPr>
      <dsp:spPr>
        <a:xfrm rot="18900000">
          <a:off x="4013113" y="1363905"/>
          <a:ext cx="418908" cy="53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031517" y="1514357"/>
        <a:ext cx="293236" cy="318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7F58-8537-869F-AF45-49253EEE0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707923"/>
            <a:ext cx="10078085" cy="2202425"/>
          </a:xfrm>
        </p:spPr>
        <p:txBody>
          <a:bodyPr/>
          <a:lstStyle/>
          <a:p>
            <a:pPr algn="ctr"/>
            <a:r>
              <a:rPr lang="en-US" dirty="0"/>
              <a:t>Analysis on </a:t>
            </a:r>
            <a:r>
              <a:rPr lang="en-US" dirty="0" err="1"/>
              <a:t>flipkart</a:t>
            </a:r>
            <a:r>
              <a:rPr lang="en-US" dirty="0"/>
              <a:t> mobiles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036AF-A9EF-8C0E-C5E8-B098EED2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385732"/>
            <a:ext cx="10504805" cy="1405467"/>
          </a:xfrm>
        </p:spPr>
        <p:txBody>
          <a:bodyPr/>
          <a:lstStyle/>
          <a:p>
            <a:pPr algn="ctr"/>
            <a:r>
              <a:rPr lang="en-US" dirty="0"/>
              <a:t>K.SAI DURGESH</a:t>
            </a:r>
          </a:p>
          <a:p>
            <a:pPr algn="ctr"/>
            <a:r>
              <a:rPr lang="en-US" dirty="0"/>
              <a:t>213509</a:t>
            </a:r>
          </a:p>
          <a:p>
            <a:pPr algn="ctr"/>
            <a:r>
              <a:rPr lang="en-US" dirty="0"/>
              <a:t>III </a:t>
            </a:r>
            <a:r>
              <a:rPr lang="en-US" dirty="0" err="1"/>
              <a:t>B.</a:t>
            </a:r>
            <a:r>
              <a:rPr lang="en-US" cap="none" dirty="0" err="1"/>
              <a:t>Sc</a:t>
            </a:r>
            <a:r>
              <a:rPr lang="en-US" cap="none" dirty="0"/>
              <a:t> </a:t>
            </a:r>
            <a:r>
              <a:rPr lang="en-US" dirty="0"/>
              <a:t>MSCS-1</a:t>
            </a:r>
          </a:p>
        </p:txBody>
      </p:sp>
    </p:spTree>
    <p:extLst>
      <p:ext uri="{BB962C8B-B14F-4D97-AF65-F5344CB8AC3E}">
        <p14:creationId xmlns:p14="http://schemas.microsoft.com/office/powerpoint/2010/main" val="22965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B57C-590A-E6AD-5D23-E797C60E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ADD7-A10A-BE75-51DF-EC4421E3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We can say that, Samsung mobile brand has most product offerings in Indian Market.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Black Color mobiles were mostly offered by all mobile brands.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Average Price of the mobiles in </a:t>
            </a:r>
            <a:r>
              <a:rPr lang="en-US" sz="2800" dirty="0" err="1"/>
              <a:t>flipkart</a:t>
            </a:r>
            <a:r>
              <a:rPr lang="en-US" sz="2800" dirty="0"/>
              <a:t> is around Rs.27,000/-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2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EE441-3E02-9EB4-DC48-6BE2BEB3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59439" cy="537972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8572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C952-97C4-082E-C70A-D962A7E8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   CONTENTS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ECE173-C08A-3C6A-EF56-B1306EDBC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23043"/>
              </p:ext>
            </p:extLst>
          </p:nvPr>
        </p:nvGraphicFramePr>
        <p:xfrm>
          <a:off x="1655750" y="2065338"/>
          <a:ext cx="8593396" cy="333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29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1F2A-F2B5-8DA8-3504-AB883510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6164653" cy="79248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6D73-3A9F-94F6-941F-58388908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28800"/>
            <a:ext cx="6164653" cy="3764280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dirty="0"/>
              <a:t>In this study, we delve into the world of mobile phones available on Flipkart, one of India’s leading e-commerce platforms. Our analysis focuses on several key aspects: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Mobile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Color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Rating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CC33DE-EBDD-2935-FFA2-3FEB1D1CCE9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28" name="Picture 4" descr="Flipkart takes on Android One with its budget smartphone">
            <a:extLst>
              <a:ext uri="{FF2B5EF4-FFF2-40B4-BE49-F238E27FC236}">
                <a16:creationId xmlns:a16="http://schemas.microsoft.com/office/drawing/2014/main" id="{AB0C1592-AB89-1DF7-C958-26D7DDE2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55" y="807720"/>
            <a:ext cx="4514850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00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Flipkart works-Lets understand Flipkart working process">
            <a:extLst>
              <a:ext uri="{FF2B5EF4-FFF2-40B4-BE49-F238E27FC236}">
                <a16:creationId xmlns:a16="http://schemas.microsoft.com/office/drawing/2014/main" id="{EEB047D7-13B2-B91E-3516-77D547BBE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78280"/>
            <a:ext cx="9753600" cy="486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878926-D403-4555-C08E-9BE26715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9560"/>
            <a:ext cx="10131425" cy="929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94502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02E09-DFD5-F333-4772-CEB5859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DFEF4E-9FE5-2661-9C59-C346E83B4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34034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9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B552-B7ED-9C65-7D4D-8B69AD38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Most Commonly colors offered by all Mobile Brands?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0296B-8FE7-11C9-8D2D-8CDFC74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820" b="-26820"/>
          <a:stretch/>
        </p:blipFill>
        <p:spPr>
          <a:xfrm>
            <a:off x="2286000" y="1961463"/>
            <a:ext cx="7924799" cy="56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5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6679-A6D5-3A66-A057-211BE114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mobile brand has most product offerings in Indian Market?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C46CD-AD69-2C31-ED78-E23272DBF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76400"/>
            <a:ext cx="755904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6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F80-255B-A96B-A6A0-DF5CFAF0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average price of all Types of Mobiles?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9FD16B-500A-2B35-7E49-817ECCF5B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2065866"/>
            <a:ext cx="6507480" cy="33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4A8E-1CBE-26B9-B0F3-31301E25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5280"/>
            <a:ext cx="10131425" cy="1002453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E4D773-8343-E4D3-0BE9-046B1FB8C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96281"/>
              </p:ext>
            </p:extLst>
          </p:nvPr>
        </p:nvGraphicFramePr>
        <p:xfrm>
          <a:off x="877887" y="1337733"/>
          <a:ext cx="10131425" cy="491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03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105</TotalTime>
  <Words>190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Celestial</vt:lpstr>
      <vt:lpstr>Analysis on flipkart mobiles</vt:lpstr>
      <vt:lpstr>    CONTENTS</vt:lpstr>
      <vt:lpstr>ABSTRACT</vt:lpstr>
      <vt:lpstr>EXISTING SYSTEM</vt:lpstr>
      <vt:lpstr>PROMPTS</vt:lpstr>
      <vt:lpstr>What are the Most Commonly colors offered by all Mobile Brands? </vt:lpstr>
      <vt:lpstr>Which mobile brand has most product offerings in Indian Market? </vt:lpstr>
      <vt:lpstr>What is the average price of all Types of Mobiles? </vt:lpstr>
      <vt:lpstr>FUTURE SCOPE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flipkart mobiles</dc:title>
  <dc:creator>pallavi vanjarapu</dc:creator>
  <cp:lastModifiedBy>pallavi vanjarapu</cp:lastModifiedBy>
  <cp:revision>1</cp:revision>
  <dcterms:created xsi:type="dcterms:W3CDTF">2024-05-15T13:17:39Z</dcterms:created>
  <dcterms:modified xsi:type="dcterms:W3CDTF">2024-05-15T15:03:11Z</dcterms:modified>
</cp:coreProperties>
</file>