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8"/>
  </p:notesMasterIdLst>
  <p:sldIdLst>
    <p:sldId id="256" r:id="rId2"/>
    <p:sldId id="257" r:id="rId3"/>
    <p:sldId id="261" r:id="rId4"/>
    <p:sldId id="259" r:id="rId5"/>
    <p:sldId id="260" r:id="rId6"/>
    <p:sldId id="303" r:id="rId7"/>
    <p:sldId id="276" r:id="rId8"/>
    <p:sldId id="272" r:id="rId9"/>
    <p:sldId id="273" r:id="rId10"/>
    <p:sldId id="289" r:id="rId11"/>
    <p:sldId id="312" r:id="rId12"/>
    <p:sldId id="345" r:id="rId13"/>
    <p:sldId id="265" r:id="rId14"/>
    <p:sldId id="263" r:id="rId15"/>
    <p:sldId id="278" r:id="rId16"/>
    <p:sldId id="346" r:id="rId17"/>
  </p:sldIdLst>
  <p:sldSz cx="9144000" cy="5143500" type="screen16x9"/>
  <p:notesSz cx="6858000" cy="9144000"/>
  <p:embeddedFontLst>
    <p:embeddedFont>
      <p:font typeface="Bahnschrift Light" panose="020B0502040204020203" pitchFamily="34" charset="0"/>
      <p:regular r:id="rId19"/>
    </p:embeddedFont>
    <p:embeddedFont>
      <p:font typeface="Montserrat" panose="00000500000000000000" pitchFamily="2" charset="0"/>
      <p:regular r:id="rId20"/>
      <p:bold r:id="rId21"/>
      <p:italic r:id="rId22"/>
      <p:boldItalic r:id="rId23"/>
    </p:embeddedFont>
    <p:embeddedFont>
      <p:font typeface="Playfair Display" panose="00000500000000000000" pitchFamily="2" charset="0"/>
      <p:regular r:id="rId24"/>
      <p:bold r:id="rId25"/>
      <p:italic r:id="rId26"/>
      <p:boldItalic r:id="rId27"/>
    </p:embeddedFont>
    <p:embeddedFont>
      <p:font typeface="Playfair Display SemiBold" panose="020B0604020202020204" charset="0"/>
      <p:regular r:id="rId28"/>
      <p:bold r:id="rId29"/>
      <p:italic r:id="rId30"/>
      <p:boldItalic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C8E89E-BE4F-4281-9A14-7A2D235D4CAF}">
  <a:tblStyle styleId="{24C8E89E-BE4F-4281-9A14-7A2D235D4C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4" autoAdjust="0"/>
    <p:restoredTop sz="90921" autoAdjust="0"/>
  </p:normalViewPr>
  <p:slideViewPr>
    <p:cSldViewPr snapToGrid="0">
      <p:cViewPr varScale="1">
        <p:scale>
          <a:sx n="123" d="100"/>
          <a:sy n="123" d="100"/>
        </p:scale>
        <p:origin x="54" y="45"/>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dhiv Sai" userId="660c96c5d28b56e2" providerId="LiveId" clId="{BE5DCF67-8915-4897-B073-78B1D8290BA5}"/>
    <pc:docChg chg="undo custSel addSld delSld modSld">
      <pc:chgData name="Pardhiv Sai" userId="660c96c5d28b56e2" providerId="LiveId" clId="{BE5DCF67-8915-4897-B073-78B1D8290BA5}" dt="2024-02-01T07:20:38.249" v="32" actId="1076"/>
      <pc:docMkLst>
        <pc:docMk/>
      </pc:docMkLst>
      <pc:sldChg chg="addSp delSp modSp del mod">
        <pc:chgData name="Pardhiv Sai" userId="660c96c5d28b56e2" providerId="LiveId" clId="{BE5DCF67-8915-4897-B073-78B1D8290BA5}" dt="2024-02-01T07:19:50.866" v="8" actId="47"/>
        <pc:sldMkLst>
          <pc:docMk/>
          <pc:sldMk cId="0" sldId="264"/>
        </pc:sldMkLst>
        <pc:spChg chg="add del mod">
          <ac:chgData name="Pardhiv Sai" userId="660c96c5d28b56e2" providerId="LiveId" clId="{BE5DCF67-8915-4897-B073-78B1D8290BA5}" dt="2024-02-01T07:19:24.102" v="4" actId="478"/>
          <ac:spMkLst>
            <pc:docMk/>
            <pc:sldMk cId="0" sldId="264"/>
            <ac:spMk id="2" creationId="{4F0A310F-62BE-969C-EE72-105EE1C5D8C6}"/>
          </ac:spMkLst>
        </pc:spChg>
      </pc:sldChg>
      <pc:sldChg chg="modSp mod modClrScheme chgLayout">
        <pc:chgData name="Pardhiv Sai" userId="660c96c5d28b56e2" providerId="LiveId" clId="{BE5DCF67-8915-4897-B073-78B1D8290BA5}" dt="2024-02-01T07:19:45.305" v="6" actId="700"/>
        <pc:sldMkLst>
          <pc:docMk/>
          <pc:sldMk cId="0" sldId="278"/>
        </pc:sldMkLst>
        <pc:spChg chg="mod ord">
          <ac:chgData name="Pardhiv Sai" userId="660c96c5d28b56e2" providerId="LiveId" clId="{BE5DCF67-8915-4897-B073-78B1D8290BA5}" dt="2024-02-01T07:19:45.305" v="6" actId="700"/>
          <ac:spMkLst>
            <pc:docMk/>
            <pc:sldMk cId="0" sldId="278"/>
            <ac:spMk id="619" creationId="{00000000-0000-0000-0000-000000000000}"/>
          </ac:spMkLst>
        </pc:spChg>
        <pc:spChg chg="mod ord">
          <ac:chgData name="Pardhiv Sai" userId="660c96c5d28b56e2" providerId="LiveId" clId="{BE5DCF67-8915-4897-B073-78B1D8290BA5}" dt="2024-02-01T07:19:45.305" v="6" actId="700"/>
          <ac:spMkLst>
            <pc:docMk/>
            <pc:sldMk cId="0" sldId="278"/>
            <ac:spMk id="620" creationId="{00000000-0000-0000-0000-000000000000}"/>
          </ac:spMkLst>
        </pc:spChg>
      </pc:sldChg>
      <pc:sldChg chg="modSp add mod modClrScheme chgLayout">
        <pc:chgData name="Pardhiv Sai" userId="660c96c5d28b56e2" providerId="LiveId" clId="{BE5DCF67-8915-4897-B073-78B1D8290BA5}" dt="2024-02-01T07:20:38.249" v="32" actId="1076"/>
        <pc:sldMkLst>
          <pc:docMk/>
          <pc:sldMk cId="3201196918" sldId="346"/>
        </pc:sldMkLst>
        <pc:spChg chg="mod ord">
          <ac:chgData name="Pardhiv Sai" userId="660c96c5d28b56e2" providerId="LiveId" clId="{BE5DCF67-8915-4897-B073-78B1D8290BA5}" dt="2024-02-01T07:20:38.249" v="32" actId="1076"/>
          <ac:spMkLst>
            <pc:docMk/>
            <pc:sldMk cId="3201196918" sldId="346"/>
            <ac:spMk id="619" creationId="{00000000-0000-0000-0000-000000000000}"/>
          </ac:spMkLst>
        </pc:spChg>
        <pc:spChg chg="mod ord">
          <ac:chgData name="Pardhiv Sai" userId="660c96c5d28b56e2" providerId="LiveId" clId="{BE5DCF67-8915-4897-B073-78B1D8290BA5}" dt="2024-02-01T07:20:34.734" v="31" actId="1076"/>
          <ac:spMkLst>
            <pc:docMk/>
            <pc:sldMk cId="3201196918" sldId="346"/>
            <ac:spMk id="620" creationId="{00000000-0000-0000-0000-000000000000}"/>
          </ac:spMkLst>
        </pc:spChg>
      </pc:sldChg>
      <pc:sldMasterChg chg="delSldLayout">
        <pc:chgData name="Pardhiv Sai" userId="660c96c5d28b56e2" providerId="LiveId" clId="{BE5DCF67-8915-4897-B073-78B1D8290BA5}" dt="2024-02-01T07:19:50.866" v="8" actId="47"/>
        <pc:sldMasterMkLst>
          <pc:docMk/>
          <pc:sldMasterMk cId="0" sldId="2147483701"/>
        </pc:sldMasterMkLst>
        <pc:sldLayoutChg chg="del">
          <pc:chgData name="Pardhiv Sai" userId="660c96c5d28b56e2" providerId="LiveId" clId="{BE5DCF67-8915-4897-B073-78B1D8290BA5}" dt="2024-02-01T07:19:50.866" v="8" actId="47"/>
          <pc:sldLayoutMkLst>
            <pc:docMk/>
            <pc:sldMasterMk cId="0" sldId="2147483701"/>
            <pc:sldLayoutMk cId="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48fa07cf1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48fa07cf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8d6673586f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8d6673586f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600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387e4aa072_0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387e4aa072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387e4aa072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387e4aa072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387e4aa072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387e4aa072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0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8a2bc4f44_0_40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8a2bc4f44_0_40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387e4aa072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387e4aa072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87e4aa072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387e4aa07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d5fefc67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d5fefc67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8bfcb6685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8bfcb6685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387e4aa072_0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387e4aa072_0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30325341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3032534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87e4aa072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87e4aa072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0300" y="0"/>
            <a:ext cx="5244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0" name="Google Shape;10;p2"/>
          <p:cNvSpPr txBox="1">
            <a:spLocks noGrp="1"/>
          </p:cNvSpPr>
          <p:nvPr>
            <p:ph type="ctrTitle"/>
          </p:nvPr>
        </p:nvSpPr>
        <p:spPr>
          <a:xfrm>
            <a:off x="4526275" y="1332150"/>
            <a:ext cx="3900600" cy="1581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a:endParaRPr/>
          </a:p>
        </p:txBody>
      </p:sp>
      <p:sp>
        <p:nvSpPr>
          <p:cNvPr id="11" name="Google Shape;11;p2"/>
          <p:cNvSpPr txBox="1">
            <a:spLocks noGrp="1"/>
          </p:cNvSpPr>
          <p:nvPr>
            <p:ph type="subTitle" idx="1"/>
          </p:nvPr>
        </p:nvSpPr>
        <p:spPr>
          <a:xfrm>
            <a:off x="4526275" y="2914050"/>
            <a:ext cx="3904500" cy="6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4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19_1_1">
    <p:spTree>
      <p:nvGrpSpPr>
        <p:cNvPr id="1" name="Shape 138"/>
        <p:cNvGrpSpPr/>
        <p:nvPr/>
      </p:nvGrpSpPr>
      <p:grpSpPr>
        <a:xfrm>
          <a:off x="0" y="0"/>
          <a:ext cx="0" cy="0"/>
          <a:chOff x="0" y="0"/>
          <a:chExt cx="0" cy="0"/>
        </a:xfrm>
      </p:grpSpPr>
      <p:sp>
        <p:nvSpPr>
          <p:cNvPr id="139" name="Google Shape;139;p30"/>
          <p:cNvSpPr/>
          <p:nvPr/>
        </p:nvSpPr>
        <p:spPr>
          <a:xfrm>
            <a:off x="2275" y="-6400"/>
            <a:ext cx="323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0"/>
          <p:cNvSpPr/>
          <p:nvPr/>
        </p:nvSpPr>
        <p:spPr>
          <a:xfrm>
            <a:off x="5896500" y="-6400"/>
            <a:ext cx="3247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0"/>
          <p:cNvSpPr/>
          <p:nvPr/>
        </p:nvSpPr>
        <p:spPr>
          <a:xfrm>
            <a:off x="713225" y="539500"/>
            <a:ext cx="7717500" cy="405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0"/>
          <p:cNvSpPr txBox="1">
            <a:spLocks noGrp="1"/>
          </p:cNvSpPr>
          <p:nvPr>
            <p:ph type="title"/>
          </p:nvPr>
        </p:nvSpPr>
        <p:spPr>
          <a:xfrm>
            <a:off x="1851825" y="1267875"/>
            <a:ext cx="5447100" cy="21441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Font typeface="Playfair Display"/>
              <a:buNone/>
              <a:defRPr sz="13000" b="1">
                <a:latin typeface="Playfair Display"/>
                <a:ea typeface="Playfair Display"/>
                <a:cs typeface="Playfair Display"/>
                <a:sym typeface="Playfair Display"/>
              </a:defRPr>
            </a:lvl1pPr>
            <a:lvl2pPr lvl="1" rtl="0">
              <a:spcBef>
                <a:spcPts val="0"/>
              </a:spcBef>
              <a:spcAft>
                <a:spcPts val="0"/>
              </a:spcAft>
              <a:buSzPts val="5000"/>
              <a:buFont typeface="Playfair Display"/>
              <a:buNone/>
              <a:defRPr sz="5000">
                <a:latin typeface="Playfair Display"/>
                <a:ea typeface="Playfair Display"/>
                <a:cs typeface="Playfair Display"/>
                <a:sym typeface="Playfair Display"/>
              </a:defRPr>
            </a:lvl2pPr>
            <a:lvl3pPr lvl="2" rtl="0">
              <a:spcBef>
                <a:spcPts val="0"/>
              </a:spcBef>
              <a:spcAft>
                <a:spcPts val="0"/>
              </a:spcAft>
              <a:buSzPts val="5000"/>
              <a:buFont typeface="Playfair Display"/>
              <a:buNone/>
              <a:defRPr sz="5000">
                <a:latin typeface="Playfair Display"/>
                <a:ea typeface="Playfair Display"/>
                <a:cs typeface="Playfair Display"/>
                <a:sym typeface="Playfair Display"/>
              </a:defRPr>
            </a:lvl3pPr>
            <a:lvl4pPr lvl="3" rtl="0">
              <a:spcBef>
                <a:spcPts val="0"/>
              </a:spcBef>
              <a:spcAft>
                <a:spcPts val="0"/>
              </a:spcAft>
              <a:buSzPts val="5000"/>
              <a:buFont typeface="Playfair Display"/>
              <a:buNone/>
              <a:defRPr sz="5000">
                <a:latin typeface="Playfair Display"/>
                <a:ea typeface="Playfair Display"/>
                <a:cs typeface="Playfair Display"/>
                <a:sym typeface="Playfair Display"/>
              </a:defRPr>
            </a:lvl4pPr>
            <a:lvl5pPr lvl="4" rtl="0">
              <a:spcBef>
                <a:spcPts val="0"/>
              </a:spcBef>
              <a:spcAft>
                <a:spcPts val="0"/>
              </a:spcAft>
              <a:buSzPts val="5000"/>
              <a:buFont typeface="Playfair Display"/>
              <a:buNone/>
              <a:defRPr sz="5000">
                <a:latin typeface="Playfair Display"/>
                <a:ea typeface="Playfair Display"/>
                <a:cs typeface="Playfair Display"/>
                <a:sym typeface="Playfair Display"/>
              </a:defRPr>
            </a:lvl5pPr>
            <a:lvl6pPr lvl="5" rtl="0">
              <a:spcBef>
                <a:spcPts val="0"/>
              </a:spcBef>
              <a:spcAft>
                <a:spcPts val="0"/>
              </a:spcAft>
              <a:buSzPts val="5000"/>
              <a:buFont typeface="Playfair Display"/>
              <a:buNone/>
              <a:defRPr sz="5000">
                <a:latin typeface="Playfair Display"/>
                <a:ea typeface="Playfair Display"/>
                <a:cs typeface="Playfair Display"/>
                <a:sym typeface="Playfair Display"/>
              </a:defRPr>
            </a:lvl6pPr>
            <a:lvl7pPr lvl="6" rtl="0">
              <a:spcBef>
                <a:spcPts val="0"/>
              </a:spcBef>
              <a:spcAft>
                <a:spcPts val="0"/>
              </a:spcAft>
              <a:buSzPts val="5000"/>
              <a:buFont typeface="Playfair Display"/>
              <a:buNone/>
              <a:defRPr sz="5000">
                <a:latin typeface="Playfair Display"/>
                <a:ea typeface="Playfair Display"/>
                <a:cs typeface="Playfair Display"/>
                <a:sym typeface="Playfair Display"/>
              </a:defRPr>
            </a:lvl7pPr>
            <a:lvl8pPr lvl="7" rtl="0">
              <a:spcBef>
                <a:spcPts val="0"/>
              </a:spcBef>
              <a:spcAft>
                <a:spcPts val="0"/>
              </a:spcAft>
              <a:buSzPts val="5000"/>
              <a:buFont typeface="Playfair Display"/>
              <a:buNone/>
              <a:defRPr sz="5000">
                <a:latin typeface="Playfair Display"/>
                <a:ea typeface="Playfair Display"/>
                <a:cs typeface="Playfair Display"/>
                <a:sym typeface="Playfair Display"/>
              </a:defRPr>
            </a:lvl8pPr>
            <a:lvl9pPr lvl="8" rtl="0">
              <a:spcBef>
                <a:spcPts val="0"/>
              </a:spcBef>
              <a:spcAft>
                <a:spcPts val="0"/>
              </a:spcAft>
              <a:buSzPts val="5000"/>
              <a:buFont typeface="Playfair Display"/>
              <a:buNone/>
              <a:defRPr sz="5000">
                <a:latin typeface="Playfair Display"/>
                <a:ea typeface="Playfair Display"/>
                <a:cs typeface="Playfair Display"/>
                <a:sym typeface="Playfair Display"/>
              </a:defRPr>
            </a:lvl9pPr>
          </a:lstStyle>
          <a:p>
            <a:endParaRPr/>
          </a:p>
        </p:txBody>
      </p:sp>
      <p:sp>
        <p:nvSpPr>
          <p:cNvPr id="143" name="Google Shape;143;p30"/>
          <p:cNvSpPr txBox="1">
            <a:spLocks noGrp="1"/>
          </p:cNvSpPr>
          <p:nvPr>
            <p:ph type="subTitle" idx="1"/>
          </p:nvPr>
        </p:nvSpPr>
        <p:spPr>
          <a:xfrm>
            <a:off x="1848450" y="3187125"/>
            <a:ext cx="5447100" cy="6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7">
  <p:cSld name="BLANK_1_2_1">
    <p:spTree>
      <p:nvGrpSpPr>
        <p:cNvPr id="1" name="Shape 148"/>
        <p:cNvGrpSpPr/>
        <p:nvPr/>
      </p:nvGrpSpPr>
      <p:grpSpPr>
        <a:xfrm>
          <a:off x="0" y="0"/>
          <a:ext cx="0" cy="0"/>
          <a:chOff x="0" y="0"/>
          <a:chExt cx="0" cy="0"/>
        </a:xfrm>
      </p:grpSpPr>
      <p:sp>
        <p:nvSpPr>
          <p:cNvPr id="149" name="Google Shape;149;p32"/>
          <p:cNvSpPr/>
          <p:nvPr/>
        </p:nvSpPr>
        <p:spPr>
          <a:xfrm flipH="1">
            <a:off x="0" y="0"/>
            <a:ext cx="2615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2"/>
          <p:cNvSpPr txBox="1">
            <a:spLocks noGrp="1"/>
          </p:cNvSpPr>
          <p:nvPr>
            <p:ph type="subTitle" idx="1"/>
          </p:nvPr>
        </p:nvSpPr>
        <p:spPr>
          <a:xfrm flipH="1">
            <a:off x="4571571" y="2537850"/>
            <a:ext cx="3547800" cy="100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 name="Google Shape;151;p32"/>
          <p:cNvSpPr txBox="1">
            <a:spLocks noGrp="1"/>
          </p:cNvSpPr>
          <p:nvPr>
            <p:ph type="title"/>
          </p:nvPr>
        </p:nvSpPr>
        <p:spPr>
          <a:xfrm flipH="1">
            <a:off x="4571571" y="1595850"/>
            <a:ext cx="3545400" cy="942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endParaRPr/>
          </a:p>
        </p:txBody>
      </p:sp>
      <p:sp>
        <p:nvSpPr>
          <p:cNvPr id="152" name="Google Shape;152;p32"/>
          <p:cNvSpPr>
            <a:spLocks noGrp="1"/>
          </p:cNvSpPr>
          <p:nvPr>
            <p:ph type="pic" idx="2"/>
          </p:nvPr>
        </p:nvSpPr>
        <p:spPr>
          <a:xfrm>
            <a:off x="1031350" y="539500"/>
            <a:ext cx="3185400" cy="4064400"/>
          </a:xfrm>
          <a:prstGeom prst="rect">
            <a:avLst/>
          </a:prstGeom>
          <a:noFill/>
          <a:ln>
            <a:noFill/>
          </a:ln>
        </p:spPr>
      </p:sp>
      <p:sp>
        <p:nvSpPr>
          <p:cNvPr id="153" name="Google Shape;153;p32"/>
          <p:cNvSpPr/>
          <p:nvPr/>
        </p:nvSpPr>
        <p:spPr>
          <a:xfrm flipH="1">
            <a:off x="8430850" y="-35875"/>
            <a:ext cx="7131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710438" y="1819723"/>
            <a:ext cx="23145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78" name="Google Shape;178;p37"/>
          <p:cNvSpPr txBox="1">
            <a:spLocks noGrp="1"/>
          </p:cNvSpPr>
          <p:nvPr>
            <p:ph type="subTitle" idx="2"/>
          </p:nvPr>
        </p:nvSpPr>
        <p:spPr>
          <a:xfrm>
            <a:off x="710438"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79" name="Google Shape;179;p37"/>
          <p:cNvSpPr txBox="1">
            <a:spLocks noGrp="1"/>
          </p:cNvSpPr>
          <p:nvPr>
            <p:ph type="subTitle" idx="3"/>
          </p:nvPr>
        </p:nvSpPr>
        <p:spPr>
          <a:xfrm>
            <a:off x="3414747"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80" name="Google Shape;180;p37"/>
          <p:cNvSpPr txBox="1">
            <a:spLocks noGrp="1"/>
          </p:cNvSpPr>
          <p:nvPr>
            <p:ph type="subTitle" idx="4"/>
          </p:nvPr>
        </p:nvSpPr>
        <p:spPr>
          <a:xfrm>
            <a:off x="3414744"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1" name="Google Shape;181;p37"/>
          <p:cNvSpPr txBox="1">
            <a:spLocks noGrp="1"/>
          </p:cNvSpPr>
          <p:nvPr>
            <p:ph type="subTitle" idx="5"/>
          </p:nvPr>
        </p:nvSpPr>
        <p:spPr>
          <a:xfrm>
            <a:off x="6117622"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82" name="Google Shape;182;p37"/>
          <p:cNvSpPr txBox="1">
            <a:spLocks noGrp="1"/>
          </p:cNvSpPr>
          <p:nvPr>
            <p:ph type="subTitle" idx="6"/>
          </p:nvPr>
        </p:nvSpPr>
        <p:spPr>
          <a:xfrm>
            <a:off x="6116272"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3" name="Google Shape;183;p37"/>
          <p:cNvSpPr/>
          <p:nvPr/>
        </p:nvSpPr>
        <p:spPr>
          <a:xfrm>
            <a:off x="75" y="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7"/>
          <p:cNvSpPr/>
          <p:nvPr/>
        </p:nvSpPr>
        <p:spPr>
          <a:xfrm rot="10800000">
            <a:off x="100" y="4578000"/>
            <a:ext cx="9144000" cy="565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7"/>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6_1">
    <p:spTree>
      <p:nvGrpSpPr>
        <p:cNvPr id="1" name="Shape 186"/>
        <p:cNvGrpSpPr/>
        <p:nvPr/>
      </p:nvGrpSpPr>
      <p:grpSpPr>
        <a:xfrm>
          <a:off x="0" y="0"/>
          <a:ext cx="0" cy="0"/>
          <a:chOff x="0" y="0"/>
          <a:chExt cx="0" cy="0"/>
        </a:xfrm>
      </p:grpSpPr>
      <p:sp>
        <p:nvSpPr>
          <p:cNvPr id="187" name="Google Shape;187;p38"/>
          <p:cNvSpPr/>
          <p:nvPr/>
        </p:nvSpPr>
        <p:spPr>
          <a:xfrm>
            <a:off x="5980675" y="2016425"/>
            <a:ext cx="2450100" cy="258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8"/>
          <p:cNvSpPr/>
          <p:nvPr/>
        </p:nvSpPr>
        <p:spPr>
          <a:xfrm>
            <a:off x="3345600" y="2016425"/>
            <a:ext cx="2450100" cy="258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9" name="Google Shape;189;p38"/>
          <p:cNvSpPr/>
          <p:nvPr/>
        </p:nvSpPr>
        <p:spPr>
          <a:xfrm>
            <a:off x="710525" y="2016425"/>
            <a:ext cx="2450100" cy="258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0" name="Google Shape;190;p38"/>
          <p:cNvSpPr txBox="1">
            <a:spLocks noGrp="1"/>
          </p:cNvSpPr>
          <p:nvPr>
            <p:ph type="subTitle" idx="1"/>
          </p:nvPr>
        </p:nvSpPr>
        <p:spPr>
          <a:xfrm>
            <a:off x="778250" y="2587750"/>
            <a:ext cx="2314500" cy="474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a:endParaRPr/>
          </a:p>
        </p:txBody>
      </p:sp>
      <p:sp>
        <p:nvSpPr>
          <p:cNvPr id="191" name="Google Shape;191;p38"/>
          <p:cNvSpPr txBox="1">
            <a:spLocks noGrp="1"/>
          </p:cNvSpPr>
          <p:nvPr>
            <p:ph type="subTitle" idx="2"/>
          </p:nvPr>
        </p:nvSpPr>
        <p:spPr>
          <a:xfrm>
            <a:off x="778425" y="2999699"/>
            <a:ext cx="2314500" cy="10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92" name="Google Shape;192;p38"/>
          <p:cNvSpPr txBox="1">
            <a:spLocks noGrp="1"/>
          </p:cNvSpPr>
          <p:nvPr>
            <p:ph type="subTitle" idx="3"/>
          </p:nvPr>
        </p:nvSpPr>
        <p:spPr>
          <a:xfrm>
            <a:off x="3414748" y="2587750"/>
            <a:ext cx="2311800" cy="474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a:endParaRPr/>
          </a:p>
        </p:txBody>
      </p:sp>
      <p:sp>
        <p:nvSpPr>
          <p:cNvPr id="193" name="Google Shape;193;p38"/>
          <p:cNvSpPr txBox="1">
            <a:spLocks noGrp="1"/>
          </p:cNvSpPr>
          <p:nvPr>
            <p:ph type="subTitle" idx="4"/>
          </p:nvPr>
        </p:nvSpPr>
        <p:spPr>
          <a:xfrm>
            <a:off x="3414745" y="2999699"/>
            <a:ext cx="2314500" cy="10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94" name="Google Shape;194;p38"/>
          <p:cNvSpPr txBox="1">
            <a:spLocks noGrp="1"/>
          </p:cNvSpPr>
          <p:nvPr>
            <p:ph type="subTitle" idx="5"/>
          </p:nvPr>
        </p:nvSpPr>
        <p:spPr>
          <a:xfrm>
            <a:off x="6051100" y="2587750"/>
            <a:ext cx="2311800" cy="474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a:endParaRPr/>
          </a:p>
        </p:txBody>
      </p:sp>
      <p:sp>
        <p:nvSpPr>
          <p:cNvPr id="195" name="Google Shape;195;p38"/>
          <p:cNvSpPr txBox="1">
            <a:spLocks noGrp="1"/>
          </p:cNvSpPr>
          <p:nvPr>
            <p:ph type="subTitle" idx="6"/>
          </p:nvPr>
        </p:nvSpPr>
        <p:spPr>
          <a:xfrm>
            <a:off x="6051099" y="2999699"/>
            <a:ext cx="2314500" cy="1028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96" name="Google Shape;196;p38"/>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8_1">
    <p:spTree>
      <p:nvGrpSpPr>
        <p:cNvPr id="1" name="Shape 197"/>
        <p:cNvGrpSpPr/>
        <p:nvPr/>
      </p:nvGrpSpPr>
      <p:grpSpPr>
        <a:xfrm>
          <a:off x="0" y="0"/>
          <a:ext cx="0" cy="0"/>
          <a:chOff x="0" y="0"/>
          <a:chExt cx="0" cy="0"/>
        </a:xfrm>
      </p:grpSpPr>
      <p:sp>
        <p:nvSpPr>
          <p:cNvPr id="198" name="Google Shape;198;p39"/>
          <p:cNvSpPr txBox="1">
            <a:spLocks noGrp="1"/>
          </p:cNvSpPr>
          <p:nvPr>
            <p:ph type="subTitle" idx="1"/>
          </p:nvPr>
        </p:nvSpPr>
        <p:spPr>
          <a:xfrm>
            <a:off x="2780375" y="1687175"/>
            <a:ext cx="1858800" cy="44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99" name="Google Shape;199;p39"/>
          <p:cNvSpPr txBox="1">
            <a:spLocks noGrp="1"/>
          </p:cNvSpPr>
          <p:nvPr>
            <p:ph type="subTitle" idx="2"/>
          </p:nvPr>
        </p:nvSpPr>
        <p:spPr>
          <a:xfrm>
            <a:off x="4739163" y="1615628"/>
            <a:ext cx="2314500" cy="590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00" name="Google Shape;200;p39"/>
          <p:cNvSpPr/>
          <p:nvPr/>
        </p:nvSpPr>
        <p:spPr>
          <a:xfrm>
            <a:off x="0" y="-22125"/>
            <a:ext cx="9162000" cy="5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9"/>
          <p:cNvSpPr/>
          <p:nvPr/>
        </p:nvSpPr>
        <p:spPr>
          <a:xfrm>
            <a:off x="0" y="4572000"/>
            <a:ext cx="9162000" cy="5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9"/>
          <p:cNvSpPr txBox="1">
            <a:spLocks noGrp="1"/>
          </p:cNvSpPr>
          <p:nvPr>
            <p:ph type="subTitle" idx="3"/>
          </p:nvPr>
        </p:nvSpPr>
        <p:spPr>
          <a:xfrm>
            <a:off x="2780375" y="3759850"/>
            <a:ext cx="1858800" cy="44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203" name="Google Shape;203;p39"/>
          <p:cNvSpPr txBox="1">
            <a:spLocks noGrp="1"/>
          </p:cNvSpPr>
          <p:nvPr>
            <p:ph type="subTitle" idx="4"/>
          </p:nvPr>
        </p:nvSpPr>
        <p:spPr>
          <a:xfrm>
            <a:off x="4739163" y="3688303"/>
            <a:ext cx="2314500" cy="590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04" name="Google Shape;204;p39"/>
          <p:cNvSpPr txBox="1">
            <a:spLocks noGrp="1"/>
          </p:cNvSpPr>
          <p:nvPr>
            <p:ph type="subTitle" idx="5"/>
          </p:nvPr>
        </p:nvSpPr>
        <p:spPr>
          <a:xfrm>
            <a:off x="2780375" y="2723513"/>
            <a:ext cx="1858800" cy="44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205" name="Google Shape;205;p39"/>
          <p:cNvSpPr txBox="1">
            <a:spLocks noGrp="1"/>
          </p:cNvSpPr>
          <p:nvPr>
            <p:ph type="subTitle" idx="6"/>
          </p:nvPr>
        </p:nvSpPr>
        <p:spPr>
          <a:xfrm>
            <a:off x="4739163" y="2651966"/>
            <a:ext cx="2314500" cy="590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06" name="Google Shape;206;p39"/>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3581207" y="167840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4" name="Google Shape;254;p43"/>
          <p:cNvSpPr txBox="1">
            <a:spLocks noGrp="1"/>
          </p:cNvSpPr>
          <p:nvPr>
            <p:ph type="subTitle" idx="2"/>
          </p:nvPr>
        </p:nvSpPr>
        <p:spPr>
          <a:xfrm>
            <a:off x="6060025" y="158960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5" name="Google Shape;255;p43"/>
          <p:cNvSpPr txBox="1">
            <a:spLocks noGrp="1"/>
          </p:cNvSpPr>
          <p:nvPr>
            <p:ph type="subTitle" idx="3"/>
          </p:nvPr>
        </p:nvSpPr>
        <p:spPr>
          <a:xfrm>
            <a:off x="3581207" y="216372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6" name="Google Shape;256;p43"/>
          <p:cNvSpPr txBox="1">
            <a:spLocks noGrp="1"/>
          </p:cNvSpPr>
          <p:nvPr>
            <p:ph type="subTitle" idx="4"/>
          </p:nvPr>
        </p:nvSpPr>
        <p:spPr>
          <a:xfrm>
            <a:off x="713375" y="207492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7" name="Google Shape;257;p43"/>
          <p:cNvSpPr txBox="1">
            <a:spLocks noGrp="1"/>
          </p:cNvSpPr>
          <p:nvPr>
            <p:ph type="subTitle" idx="5"/>
          </p:nvPr>
        </p:nvSpPr>
        <p:spPr>
          <a:xfrm>
            <a:off x="3581207" y="264905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8" name="Google Shape;258;p43"/>
          <p:cNvSpPr txBox="1">
            <a:spLocks noGrp="1"/>
          </p:cNvSpPr>
          <p:nvPr>
            <p:ph type="subTitle" idx="6"/>
          </p:nvPr>
        </p:nvSpPr>
        <p:spPr>
          <a:xfrm>
            <a:off x="6060025" y="256025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9" name="Google Shape;259;p43"/>
          <p:cNvSpPr txBox="1">
            <a:spLocks noGrp="1"/>
          </p:cNvSpPr>
          <p:nvPr>
            <p:ph type="subTitle" idx="7"/>
          </p:nvPr>
        </p:nvSpPr>
        <p:spPr>
          <a:xfrm>
            <a:off x="3581207" y="313437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0" name="Google Shape;260;p43"/>
          <p:cNvSpPr txBox="1">
            <a:spLocks noGrp="1"/>
          </p:cNvSpPr>
          <p:nvPr>
            <p:ph type="subTitle" idx="8"/>
          </p:nvPr>
        </p:nvSpPr>
        <p:spPr>
          <a:xfrm>
            <a:off x="713375" y="304557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1" name="Google Shape;261;p43"/>
          <p:cNvSpPr txBox="1">
            <a:spLocks noGrp="1"/>
          </p:cNvSpPr>
          <p:nvPr>
            <p:ph type="subTitle" idx="9"/>
          </p:nvPr>
        </p:nvSpPr>
        <p:spPr>
          <a:xfrm>
            <a:off x="3581207" y="361970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2" name="Google Shape;262;p43"/>
          <p:cNvSpPr txBox="1">
            <a:spLocks noGrp="1"/>
          </p:cNvSpPr>
          <p:nvPr>
            <p:ph type="subTitle" idx="13"/>
          </p:nvPr>
        </p:nvSpPr>
        <p:spPr>
          <a:xfrm>
            <a:off x="6060025" y="353090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3" name="Google Shape;263;p43"/>
          <p:cNvSpPr txBox="1">
            <a:spLocks noGrp="1"/>
          </p:cNvSpPr>
          <p:nvPr>
            <p:ph type="subTitle" idx="14"/>
          </p:nvPr>
        </p:nvSpPr>
        <p:spPr>
          <a:xfrm>
            <a:off x="3581188" y="410502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4" name="Google Shape;264;p43"/>
          <p:cNvSpPr txBox="1">
            <a:spLocks noGrp="1"/>
          </p:cNvSpPr>
          <p:nvPr>
            <p:ph type="subTitle" idx="15"/>
          </p:nvPr>
        </p:nvSpPr>
        <p:spPr>
          <a:xfrm>
            <a:off x="713375" y="401622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5" name="Google Shape;265;p43"/>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266" name="Google Shape;266;p43"/>
          <p:cNvSpPr/>
          <p:nvPr/>
        </p:nvSpPr>
        <p:spPr>
          <a:xfrm>
            <a:off x="75" y="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3_2">
    <p:spTree>
      <p:nvGrpSpPr>
        <p:cNvPr id="1" name="Shape 316"/>
        <p:cNvGrpSpPr/>
        <p:nvPr/>
      </p:nvGrpSpPr>
      <p:grpSpPr>
        <a:xfrm>
          <a:off x="0" y="0"/>
          <a:ext cx="0" cy="0"/>
          <a:chOff x="0" y="0"/>
          <a:chExt cx="0" cy="0"/>
        </a:xfrm>
      </p:grpSpPr>
      <p:sp>
        <p:nvSpPr>
          <p:cNvPr id="317" name="Google Shape;317;p51"/>
          <p:cNvSpPr/>
          <p:nvPr/>
        </p:nvSpPr>
        <p:spPr>
          <a:xfrm>
            <a:off x="0" y="0"/>
            <a:ext cx="2461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1"/>
          <p:cNvSpPr/>
          <p:nvPr/>
        </p:nvSpPr>
        <p:spPr>
          <a:xfrm flipH="1">
            <a:off x="2326200" y="1459050"/>
            <a:ext cx="6817800" cy="222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3_2_1">
    <p:spTree>
      <p:nvGrpSpPr>
        <p:cNvPr id="1" name="Shape 319"/>
        <p:cNvGrpSpPr/>
        <p:nvPr/>
      </p:nvGrpSpPr>
      <p:grpSpPr>
        <a:xfrm>
          <a:off x="0" y="0"/>
          <a:ext cx="0" cy="0"/>
          <a:chOff x="0" y="0"/>
          <a:chExt cx="0" cy="0"/>
        </a:xfrm>
      </p:grpSpPr>
      <p:sp>
        <p:nvSpPr>
          <p:cNvPr id="320" name="Google Shape;320;p52"/>
          <p:cNvSpPr/>
          <p:nvPr/>
        </p:nvSpPr>
        <p:spPr>
          <a:xfrm flipH="1">
            <a:off x="177" y="0"/>
            <a:ext cx="4846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2"/>
          <p:cNvSpPr/>
          <p:nvPr/>
        </p:nvSpPr>
        <p:spPr>
          <a:xfrm flipH="1">
            <a:off x="8406475" y="0"/>
            <a:ext cx="737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67500" y="539400"/>
            <a:ext cx="7809000" cy="546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2500"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100" b="1">
                <a:latin typeface="Montserrat"/>
                <a:ea typeface="Montserrat"/>
                <a:cs typeface="Montserrat"/>
                <a:sym typeface="Montserrat"/>
              </a:defRPr>
            </a:lvl2pPr>
            <a:lvl3pPr lvl="2">
              <a:spcBef>
                <a:spcPts val="0"/>
              </a:spcBef>
              <a:spcAft>
                <a:spcPts val="0"/>
              </a:spcAft>
              <a:buSzPts val="2100"/>
              <a:buFont typeface="Montserrat"/>
              <a:buNone/>
              <a:defRPr sz="2100" b="1">
                <a:latin typeface="Montserrat"/>
                <a:ea typeface="Montserrat"/>
                <a:cs typeface="Montserrat"/>
                <a:sym typeface="Montserrat"/>
              </a:defRPr>
            </a:lvl3pPr>
            <a:lvl4pPr lvl="3">
              <a:spcBef>
                <a:spcPts val="0"/>
              </a:spcBef>
              <a:spcAft>
                <a:spcPts val="0"/>
              </a:spcAft>
              <a:buSzPts val="2100"/>
              <a:buFont typeface="Montserrat"/>
              <a:buNone/>
              <a:defRPr sz="2100" b="1">
                <a:latin typeface="Montserrat"/>
                <a:ea typeface="Montserrat"/>
                <a:cs typeface="Montserrat"/>
                <a:sym typeface="Montserrat"/>
              </a:defRPr>
            </a:lvl4pPr>
            <a:lvl5pPr lvl="4">
              <a:spcBef>
                <a:spcPts val="0"/>
              </a:spcBef>
              <a:spcAft>
                <a:spcPts val="0"/>
              </a:spcAft>
              <a:buSzPts val="2100"/>
              <a:buFont typeface="Montserrat"/>
              <a:buNone/>
              <a:defRPr sz="2100" b="1">
                <a:latin typeface="Montserrat"/>
                <a:ea typeface="Montserrat"/>
                <a:cs typeface="Montserrat"/>
                <a:sym typeface="Montserrat"/>
              </a:defRPr>
            </a:lvl5pPr>
            <a:lvl6pPr lvl="5">
              <a:spcBef>
                <a:spcPts val="0"/>
              </a:spcBef>
              <a:spcAft>
                <a:spcPts val="0"/>
              </a:spcAft>
              <a:buSzPts val="2100"/>
              <a:buFont typeface="Montserrat"/>
              <a:buNone/>
              <a:defRPr sz="2100" b="1">
                <a:latin typeface="Montserrat"/>
                <a:ea typeface="Montserrat"/>
                <a:cs typeface="Montserrat"/>
                <a:sym typeface="Montserrat"/>
              </a:defRPr>
            </a:lvl6pPr>
            <a:lvl7pPr lvl="6">
              <a:spcBef>
                <a:spcPts val="0"/>
              </a:spcBef>
              <a:spcAft>
                <a:spcPts val="0"/>
              </a:spcAft>
              <a:buSzPts val="2100"/>
              <a:buFont typeface="Montserrat"/>
              <a:buNone/>
              <a:defRPr sz="2100" b="1">
                <a:latin typeface="Montserrat"/>
                <a:ea typeface="Montserrat"/>
                <a:cs typeface="Montserrat"/>
                <a:sym typeface="Montserrat"/>
              </a:defRPr>
            </a:lvl7pPr>
            <a:lvl8pPr lvl="7">
              <a:spcBef>
                <a:spcPts val="0"/>
              </a:spcBef>
              <a:spcAft>
                <a:spcPts val="0"/>
              </a:spcAft>
              <a:buSzPts val="2100"/>
              <a:buFont typeface="Montserrat"/>
              <a:buNone/>
              <a:defRPr sz="2100" b="1">
                <a:latin typeface="Montserrat"/>
                <a:ea typeface="Montserrat"/>
                <a:cs typeface="Montserrat"/>
                <a:sym typeface="Montserrat"/>
              </a:defRPr>
            </a:lvl8pPr>
            <a:lvl9pPr lvl="8">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9" name="Google Shape;19;p4"/>
          <p:cNvSpPr txBox="1">
            <a:spLocks noGrp="1"/>
          </p:cNvSpPr>
          <p:nvPr>
            <p:ph type="body" idx="1"/>
          </p:nvPr>
        </p:nvSpPr>
        <p:spPr>
          <a:xfrm>
            <a:off x="713225" y="1203425"/>
            <a:ext cx="7717500" cy="33960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AutoNum type="arabicPeriod"/>
              <a:defRPr sz="1200">
                <a:solidFill>
                  <a:schemeClr val="lt1"/>
                </a:solidFill>
              </a:defRPr>
            </a:lvl1pPr>
            <a:lvl2pPr marL="914400" lvl="1" indent="-292100">
              <a:spcBef>
                <a:spcPts val="0"/>
              </a:spcBef>
              <a:spcAft>
                <a:spcPts val="0"/>
              </a:spcAft>
              <a:buClr>
                <a:schemeClr val="lt1"/>
              </a:buClr>
              <a:buSzPts val="1000"/>
              <a:buFont typeface="Roboto Condensed Light"/>
              <a:buAutoNum type="alphaLcPeriod"/>
              <a:defRPr sz="1200">
                <a:solidFill>
                  <a:schemeClr val="lt1"/>
                </a:solidFill>
              </a:defRPr>
            </a:lvl2pPr>
            <a:lvl3pPr marL="1371600" lvl="2" indent="-292100">
              <a:spcBef>
                <a:spcPts val="0"/>
              </a:spcBef>
              <a:spcAft>
                <a:spcPts val="0"/>
              </a:spcAft>
              <a:buClr>
                <a:schemeClr val="lt1"/>
              </a:buClr>
              <a:buSzPts val="1000"/>
              <a:buFont typeface="Roboto Condensed Light"/>
              <a:buAutoNum type="romanLcPeriod"/>
              <a:defRPr sz="1200">
                <a:solidFill>
                  <a:schemeClr val="lt1"/>
                </a:solidFill>
              </a:defRPr>
            </a:lvl3pPr>
            <a:lvl4pPr marL="1828800" lvl="3" indent="-292100">
              <a:spcBef>
                <a:spcPts val="0"/>
              </a:spcBef>
              <a:spcAft>
                <a:spcPts val="0"/>
              </a:spcAft>
              <a:buClr>
                <a:schemeClr val="lt1"/>
              </a:buClr>
              <a:buSzPts val="1000"/>
              <a:buFont typeface="Roboto Condensed Light"/>
              <a:buAutoNum type="arabicPeriod"/>
              <a:defRPr sz="1200">
                <a:solidFill>
                  <a:schemeClr val="lt1"/>
                </a:solidFill>
              </a:defRPr>
            </a:lvl4pPr>
            <a:lvl5pPr marL="2286000" lvl="4" indent="-292100">
              <a:spcBef>
                <a:spcPts val="0"/>
              </a:spcBef>
              <a:spcAft>
                <a:spcPts val="0"/>
              </a:spcAft>
              <a:buClr>
                <a:schemeClr val="lt1"/>
              </a:buClr>
              <a:buSzPts val="1000"/>
              <a:buFont typeface="Roboto Condensed Light"/>
              <a:buAutoNum type="alphaLcPeriod"/>
              <a:defRPr sz="1200">
                <a:solidFill>
                  <a:schemeClr val="lt1"/>
                </a:solidFill>
              </a:defRPr>
            </a:lvl5pPr>
            <a:lvl6pPr marL="2743200" lvl="5" indent="-292100">
              <a:spcBef>
                <a:spcPts val="0"/>
              </a:spcBef>
              <a:spcAft>
                <a:spcPts val="0"/>
              </a:spcAft>
              <a:buClr>
                <a:schemeClr val="lt1"/>
              </a:buClr>
              <a:buSzPts val="1000"/>
              <a:buFont typeface="Roboto Condensed Light"/>
              <a:buAutoNum type="romanLcPeriod"/>
              <a:defRPr sz="1200">
                <a:solidFill>
                  <a:schemeClr val="lt1"/>
                </a:solidFill>
              </a:defRPr>
            </a:lvl6pPr>
            <a:lvl7pPr marL="3200400" lvl="6" indent="-292100">
              <a:spcBef>
                <a:spcPts val="0"/>
              </a:spcBef>
              <a:spcAft>
                <a:spcPts val="0"/>
              </a:spcAft>
              <a:buClr>
                <a:schemeClr val="lt1"/>
              </a:buClr>
              <a:buSzPts val="1000"/>
              <a:buFont typeface="Roboto Condensed Light"/>
              <a:buAutoNum type="arabicPeriod"/>
              <a:defRPr sz="1200">
                <a:solidFill>
                  <a:schemeClr val="lt1"/>
                </a:solidFill>
              </a:defRPr>
            </a:lvl7pPr>
            <a:lvl8pPr marL="3657600" lvl="7" indent="-292100">
              <a:spcBef>
                <a:spcPts val="0"/>
              </a:spcBef>
              <a:spcAft>
                <a:spcPts val="0"/>
              </a:spcAft>
              <a:buClr>
                <a:schemeClr val="lt1"/>
              </a:buClr>
              <a:buSzPts val="1000"/>
              <a:buFont typeface="Roboto Condensed Light"/>
              <a:buAutoNum type="alphaLcPeriod"/>
              <a:defRPr sz="1200">
                <a:solidFill>
                  <a:schemeClr val="lt1"/>
                </a:solidFill>
              </a:defRPr>
            </a:lvl8pPr>
            <a:lvl9pPr marL="4114800" lvl="8" indent="-292100">
              <a:spcBef>
                <a:spcPts val="0"/>
              </a:spcBef>
              <a:spcAft>
                <a:spcPts val="0"/>
              </a:spcAft>
              <a:buClr>
                <a:schemeClr val="lt1"/>
              </a:buClr>
              <a:buSzPts val="1000"/>
              <a:buFont typeface="Roboto Condensed Light"/>
              <a:buAutoNum type="romanLcPeriod"/>
              <a:defRPr sz="12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226600" y="1697150"/>
            <a:ext cx="2607600" cy="733800"/>
          </a:xfrm>
          <a:prstGeom prst="rect">
            <a:avLst/>
          </a:prstGeom>
        </p:spPr>
        <p:txBody>
          <a:bodyPr spcFirstLastPara="1" wrap="square" lIns="91425" tIns="91425" rIns="91425" bIns="91425" anchor="b" anchorCtr="0">
            <a:noAutofit/>
          </a:bodyPr>
          <a:lstStyle>
            <a:lvl1pPr lvl="0" algn="l">
              <a:spcBef>
                <a:spcPts val="0"/>
              </a:spcBef>
              <a:spcAft>
                <a:spcPts val="0"/>
              </a:spcAft>
              <a:buSzPts val="2100"/>
              <a:buFont typeface="Montserrat"/>
              <a:buNone/>
              <a:defRPr sz="4000" b="1">
                <a:latin typeface="Playfair Display"/>
                <a:ea typeface="Playfair Display"/>
                <a:cs typeface="Playfair Display"/>
                <a:sym typeface="Playfair Display"/>
              </a:defRPr>
            </a:lvl1pPr>
            <a:lvl2pPr lvl="1">
              <a:spcBef>
                <a:spcPts val="0"/>
              </a:spcBef>
              <a:spcAft>
                <a:spcPts val="0"/>
              </a:spcAft>
              <a:buSzPts val="2100"/>
              <a:buFont typeface="Montserrat"/>
              <a:buNone/>
              <a:defRPr sz="2100" b="1">
                <a:latin typeface="Montserrat"/>
                <a:ea typeface="Montserrat"/>
                <a:cs typeface="Montserrat"/>
                <a:sym typeface="Montserrat"/>
              </a:defRPr>
            </a:lvl2pPr>
            <a:lvl3pPr lvl="2">
              <a:spcBef>
                <a:spcPts val="0"/>
              </a:spcBef>
              <a:spcAft>
                <a:spcPts val="0"/>
              </a:spcAft>
              <a:buSzPts val="2100"/>
              <a:buFont typeface="Montserrat"/>
              <a:buNone/>
              <a:defRPr sz="2100" b="1">
                <a:latin typeface="Montserrat"/>
                <a:ea typeface="Montserrat"/>
                <a:cs typeface="Montserrat"/>
                <a:sym typeface="Montserrat"/>
              </a:defRPr>
            </a:lvl3pPr>
            <a:lvl4pPr lvl="3">
              <a:spcBef>
                <a:spcPts val="0"/>
              </a:spcBef>
              <a:spcAft>
                <a:spcPts val="0"/>
              </a:spcAft>
              <a:buSzPts val="2100"/>
              <a:buFont typeface="Montserrat"/>
              <a:buNone/>
              <a:defRPr sz="2100" b="1">
                <a:latin typeface="Montserrat"/>
                <a:ea typeface="Montserrat"/>
                <a:cs typeface="Montserrat"/>
                <a:sym typeface="Montserrat"/>
              </a:defRPr>
            </a:lvl4pPr>
            <a:lvl5pPr lvl="4">
              <a:spcBef>
                <a:spcPts val="0"/>
              </a:spcBef>
              <a:spcAft>
                <a:spcPts val="0"/>
              </a:spcAft>
              <a:buSzPts val="2100"/>
              <a:buFont typeface="Montserrat"/>
              <a:buNone/>
              <a:defRPr sz="2100" b="1">
                <a:latin typeface="Montserrat"/>
                <a:ea typeface="Montserrat"/>
                <a:cs typeface="Montserrat"/>
                <a:sym typeface="Montserrat"/>
              </a:defRPr>
            </a:lvl5pPr>
            <a:lvl6pPr lvl="5">
              <a:spcBef>
                <a:spcPts val="0"/>
              </a:spcBef>
              <a:spcAft>
                <a:spcPts val="0"/>
              </a:spcAft>
              <a:buSzPts val="2100"/>
              <a:buFont typeface="Montserrat"/>
              <a:buNone/>
              <a:defRPr sz="2100" b="1">
                <a:latin typeface="Montserrat"/>
                <a:ea typeface="Montserrat"/>
                <a:cs typeface="Montserrat"/>
                <a:sym typeface="Montserrat"/>
              </a:defRPr>
            </a:lvl6pPr>
            <a:lvl7pPr lvl="6">
              <a:spcBef>
                <a:spcPts val="0"/>
              </a:spcBef>
              <a:spcAft>
                <a:spcPts val="0"/>
              </a:spcAft>
              <a:buSzPts val="2100"/>
              <a:buFont typeface="Montserrat"/>
              <a:buNone/>
              <a:defRPr sz="2100" b="1">
                <a:latin typeface="Montserrat"/>
                <a:ea typeface="Montserrat"/>
                <a:cs typeface="Montserrat"/>
                <a:sym typeface="Montserrat"/>
              </a:defRPr>
            </a:lvl7pPr>
            <a:lvl8pPr lvl="7">
              <a:spcBef>
                <a:spcPts val="0"/>
              </a:spcBef>
              <a:spcAft>
                <a:spcPts val="0"/>
              </a:spcAft>
              <a:buSzPts val="2100"/>
              <a:buFont typeface="Montserrat"/>
              <a:buNone/>
              <a:defRPr sz="2100" b="1">
                <a:latin typeface="Montserrat"/>
                <a:ea typeface="Montserrat"/>
                <a:cs typeface="Montserrat"/>
                <a:sym typeface="Montserrat"/>
              </a:defRPr>
            </a:lvl8pPr>
            <a:lvl9pPr lvl="8">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33" name="Google Shape;33;p7"/>
          <p:cNvSpPr txBox="1">
            <a:spLocks noGrp="1"/>
          </p:cNvSpPr>
          <p:nvPr>
            <p:ph type="subTitle" idx="1"/>
          </p:nvPr>
        </p:nvSpPr>
        <p:spPr>
          <a:xfrm>
            <a:off x="5226600" y="2393950"/>
            <a:ext cx="2607600" cy="105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34" name="Google Shape;34;p7"/>
          <p:cNvSpPr/>
          <p:nvPr/>
        </p:nvSpPr>
        <p:spPr>
          <a:xfrm>
            <a:off x="0" y="0"/>
            <a:ext cx="457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713225" y="868676"/>
            <a:ext cx="4915200" cy="5460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Montserrat"/>
              <a:buNone/>
              <a:defRPr sz="2500"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100" b="1">
                <a:latin typeface="Montserrat"/>
                <a:ea typeface="Montserrat"/>
                <a:cs typeface="Montserrat"/>
                <a:sym typeface="Montserrat"/>
              </a:defRPr>
            </a:lvl2pPr>
            <a:lvl3pPr lvl="2">
              <a:spcBef>
                <a:spcPts val="0"/>
              </a:spcBef>
              <a:spcAft>
                <a:spcPts val="0"/>
              </a:spcAft>
              <a:buSzPts val="2100"/>
              <a:buFont typeface="Montserrat"/>
              <a:buNone/>
              <a:defRPr sz="2100" b="1">
                <a:latin typeface="Montserrat"/>
                <a:ea typeface="Montserrat"/>
                <a:cs typeface="Montserrat"/>
                <a:sym typeface="Montserrat"/>
              </a:defRPr>
            </a:lvl3pPr>
            <a:lvl4pPr lvl="3">
              <a:spcBef>
                <a:spcPts val="0"/>
              </a:spcBef>
              <a:spcAft>
                <a:spcPts val="0"/>
              </a:spcAft>
              <a:buSzPts val="2100"/>
              <a:buFont typeface="Montserrat"/>
              <a:buNone/>
              <a:defRPr sz="2100" b="1">
                <a:latin typeface="Montserrat"/>
                <a:ea typeface="Montserrat"/>
                <a:cs typeface="Montserrat"/>
                <a:sym typeface="Montserrat"/>
              </a:defRPr>
            </a:lvl4pPr>
            <a:lvl5pPr lvl="4">
              <a:spcBef>
                <a:spcPts val="0"/>
              </a:spcBef>
              <a:spcAft>
                <a:spcPts val="0"/>
              </a:spcAft>
              <a:buSzPts val="2100"/>
              <a:buFont typeface="Montserrat"/>
              <a:buNone/>
              <a:defRPr sz="2100" b="1">
                <a:latin typeface="Montserrat"/>
                <a:ea typeface="Montserrat"/>
                <a:cs typeface="Montserrat"/>
                <a:sym typeface="Montserrat"/>
              </a:defRPr>
            </a:lvl5pPr>
            <a:lvl6pPr lvl="5">
              <a:spcBef>
                <a:spcPts val="0"/>
              </a:spcBef>
              <a:spcAft>
                <a:spcPts val="0"/>
              </a:spcAft>
              <a:buSzPts val="2100"/>
              <a:buFont typeface="Montserrat"/>
              <a:buNone/>
              <a:defRPr sz="2100" b="1">
                <a:latin typeface="Montserrat"/>
                <a:ea typeface="Montserrat"/>
                <a:cs typeface="Montserrat"/>
                <a:sym typeface="Montserrat"/>
              </a:defRPr>
            </a:lvl6pPr>
            <a:lvl7pPr lvl="6">
              <a:spcBef>
                <a:spcPts val="0"/>
              </a:spcBef>
              <a:spcAft>
                <a:spcPts val="0"/>
              </a:spcAft>
              <a:buSzPts val="2100"/>
              <a:buFont typeface="Montserrat"/>
              <a:buNone/>
              <a:defRPr sz="2100" b="1">
                <a:latin typeface="Montserrat"/>
                <a:ea typeface="Montserrat"/>
                <a:cs typeface="Montserrat"/>
                <a:sym typeface="Montserrat"/>
              </a:defRPr>
            </a:lvl7pPr>
            <a:lvl8pPr lvl="7">
              <a:spcBef>
                <a:spcPts val="0"/>
              </a:spcBef>
              <a:spcAft>
                <a:spcPts val="0"/>
              </a:spcAft>
              <a:buSzPts val="2100"/>
              <a:buFont typeface="Montserrat"/>
              <a:buNone/>
              <a:defRPr sz="2100" b="1">
                <a:latin typeface="Montserrat"/>
                <a:ea typeface="Montserrat"/>
                <a:cs typeface="Montserrat"/>
                <a:sym typeface="Montserrat"/>
              </a:defRPr>
            </a:lvl8pPr>
            <a:lvl9pPr lvl="8">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40" name="Google Shape;40;p9"/>
          <p:cNvSpPr txBox="1">
            <a:spLocks noGrp="1"/>
          </p:cNvSpPr>
          <p:nvPr>
            <p:ph type="body" idx="1"/>
          </p:nvPr>
        </p:nvSpPr>
        <p:spPr>
          <a:xfrm>
            <a:off x="714050" y="1928551"/>
            <a:ext cx="4915200" cy="2174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Char char="●"/>
              <a:defRPr sz="1400">
                <a:solidFill>
                  <a:schemeClr val="lt1"/>
                </a:solidFill>
              </a:defRPr>
            </a:lvl1pPr>
            <a:lvl2pPr marL="914400" lvl="1" indent="-292100">
              <a:spcBef>
                <a:spcPts val="100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BLANK_1_1_1_1">
    <p:bg>
      <p:bgPr>
        <a:solidFill>
          <a:schemeClr val="dk2"/>
        </a:solidFill>
        <a:effectLst/>
      </p:bgPr>
    </p:bg>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3007950" y="3159563"/>
            <a:ext cx="31281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2000">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sz="1400" b="1">
                <a:latin typeface="Montserrat"/>
                <a:ea typeface="Montserrat"/>
                <a:cs typeface="Montserrat"/>
                <a:sym typeface="Montserrat"/>
              </a:defRPr>
            </a:lvl2pPr>
            <a:lvl3pPr lvl="2" rtl="0">
              <a:spcBef>
                <a:spcPts val="0"/>
              </a:spcBef>
              <a:spcAft>
                <a:spcPts val="0"/>
              </a:spcAft>
              <a:buSzPts val="1400"/>
              <a:buFont typeface="Montserrat"/>
              <a:buNone/>
              <a:defRPr sz="1400" b="1">
                <a:latin typeface="Montserrat"/>
                <a:ea typeface="Montserrat"/>
                <a:cs typeface="Montserrat"/>
                <a:sym typeface="Montserrat"/>
              </a:defRPr>
            </a:lvl3pPr>
            <a:lvl4pPr lvl="3" rtl="0">
              <a:spcBef>
                <a:spcPts val="0"/>
              </a:spcBef>
              <a:spcAft>
                <a:spcPts val="0"/>
              </a:spcAft>
              <a:buSzPts val="1400"/>
              <a:buFont typeface="Montserrat"/>
              <a:buNone/>
              <a:defRPr sz="1400" b="1">
                <a:latin typeface="Montserrat"/>
                <a:ea typeface="Montserrat"/>
                <a:cs typeface="Montserrat"/>
                <a:sym typeface="Montserrat"/>
              </a:defRPr>
            </a:lvl4pPr>
            <a:lvl5pPr lvl="4" rtl="0">
              <a:spcBef>
                <a:spcPts val="0"/>
              </a:spcBef>
              <a:spcAft>
                <a:spcPts val="0"/>
              </a:spcAft>
              <a:buSzPts val="1400"/>
              <a:buFont typeface="Montserrat"/>
              <a:buNone/>
              <a:defRPr sz="1400" b="1">
                <a:latin typeface="Montserrat"/>
                <a:ea typeface="Montserrat"/>
                <a:cs typeface="Montserrat"/>
                <a:sym typeface="Montserrat"/>
              </a:defRPr>
            </a:lvl5pPr>
            <a:lvl6pPr lvl="5" rtl="0">
              <a:spcBef>
                <a:spcPts val="0"/>
              </a:spcBef>
              <a:spcAft>
                <a:spcPts val="0"/>
              </a:spcAft>
              <a:buSzPts val="1400"/>
              <a:buFont typeface="Montserrat"/>
              <a:buNone/>
              <a:defRPr sz="1400" b="1">
                <a:latin typeface="Montserrat"/>
                <a:ea typeface="Montserrat"/>
                <a:cs typeface="Montserrat"/>
                <a:sym typeface="Montserrat"/>
              </a:defRPr>
            </a:lvl6pPr>
            <a:lvl7pPr lvl="6" rtl="0">
              <a:spcBef>
                <a:spcPts val="0"/>
              </a:spcBef>
              <a:spcAft>
                <a:spcPts val="0"/>
              </a:spcAft>
              <a:buSzPts val="1400"/>
              <a:buFont typeface="Montserrat"/>
              <a:buNone/>
              <a:defRPr sz="1400" b="1">
                <a:latin typeface="Montserrat"/>
                <a:ea typeface="Montserrat"/>
                <a:cs typeface="Montserrat"/>
                <a:sym typeface="Montserrat"/>
              </a:defRPr>
            </a:lvl7pPr>
            <a:lvl8pPr lvl="7" rtl="0">
              <a:spcBef>
                <a:spcPts val="0"/>
              </a:spcBef>
              <a:spcAft>
                <a:spcPts val="0"/>
              </a:spcAft>
              <a:buSzPts val="1400"/>
              <a:buFont typeface="Montserrat"/>
              <a:buNone/>
              <a:defRPr sz="1400" b="1">
                <a:latin typeface="Montserrat"/>
                <a:ea typeface="Montserrat"/>
                <a:cs typeface="Montserrat"/>
                <a:sym typeface="Montserrat"/>
              </a:defRPr>
            </a:lvl8pPr>
            <a:lvl9pPr lvl="8" rtl="0">
              <a:spcBef>
                <a:spcPts val="0"/>
              </a:spcBef>
              <a:spcAft>
                <a:spcPts val="0"/>
              </a:spcAft>
              <a:buSzPts val="1400"/>
              <a:buFont typeface="Montserrat"/>
              <a:buNone/>
              <a:defRPr sz="1400" b="1">
                <a:latin typeface="Montserrat"/>
                <a:ea typeface="Montserrat"/>
                <a:cs typeface="Montserrat"/>
                <a:sym typeface="Montserrat"/>
              </a:defRPr>
            </a:lvl9pPr>
          </a:lstStyle>
          <a:p>
            <a:endParaRPr/>
          </a:p>
        </p:txBody>
      </p:sp>
      <p:sp>
        <p:nvSpPr>
          <p:cNvPr id="52" name="Google Shape;52;p14"/>
          <p:cNvSpPr txBox="1">
            <a:spLocks noGrp="1"/>
          </p:cNvSpPr>
          <p:nvPr>
            <p:ph type="title" idx="2"/>
          </p:nvPr>
        </p:nvSpPr>
        <p:spPr>
          <a:xfrm>
            <a:off x="2026025" y="1491888"/>
            <a:ext cx="5091900" cy="1634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
    <p:spTree>
      <p:nvGrpSpPr>
        <p:cNvPr id="1" name="Shape 79"/>
        <p:cNvGrpSpPr/>
        <p:nvPr/>
      </p:nvGrpSpPr>
      <p:grpSpPr>
        <a:xfrm>
          <a:off x="0" y="0"/>
          <a:ext cx="0" cy="0"/>
          <a:chOff x="0" y="0"/>
          <a:chExt cx="0" cy="0"/>
        </a:xfrm>
      </p:grpSpPr>
      <p:sp>
        <p:nvSpPr>
          <p:cNvPr id="80" name="Google Shape;80;p17"/>
          <p:cNvSpPr txBox="1">
            <a:spLocks noGrp="1"/>
          </p:cNvSpPr>
          <p:nvPr>
            <p:ph type="title" hasCustomPrompt="1"/>
          </p:nvPr>
        </p:nvSpPr>
        <p:spPr>
          <a:xfrm rot="1973">
            <a:off x="1632612" y="1627467"/>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7"/>
          <p:cNvSpPr txBox="1">
            <a:spLocks noGrp="1"/>
          </p:cNvSpPr>
          <p:nvPr>
            <p:ph type="subTitle" idx="1"/>
          </p:nvPr>
        </p:nvSpPr>
        <p:spPr>
          <a:xfrm>
            <a:off x="987013" y="236245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7"/>
          <p:cNvSpPr txBox="1">
            <a:spLocks noGrp="1"/>
          </p:cNvSpPr>
          <p:nvPr>
            <p:ph type="title" idx="2" hasCustomPrompt="1"/>
          </p:nvPr>
        </p:nvSpPr>
        <p:spPr>
          <a:xfrm rot="1973">
            <a:off x="1632612" y="3265717"/>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3" name="Google Shape;83;p17"/>
          <p:cNvSpPr txBox="1">
            <a:spLocks noGrp="1"/>
          </p:cNvSpPr>
          <p:nvPr>
            <p:ph type="subTitle" idx="3"/>
          </p:nvPr>
        </p:nvSpPr>
        <p:spPr>
          <a:xfrm>
            <a:off x="987013"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7"/>
          <p:cNvSpPr txBox="1">
            <a:spLocks noGrp="1"/>
          </p:cNvSpPr>
          <p:nvPr>
            <p:ph type="title" idx="4" hasCustomPrompt="1"/>
          </p:nvPr>
        </p:nvSpPr>
        <p:spPr>
          <a:xfrm rot="1973">
            <a:off x="6466187" y="1627467"/>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5" name="Google Shape;85;p17"/>
          <p:cNvSpPr txBox="1">
            <a:spLocks noGrp="1"/>
          </p:cNvSpPr>
          <p:nvPr>
            <p:ph type="subTitle" idx="5"/>
          </p:nvPr>
        </p:nvSpPr>
        <p:spPr>
          <a:xfrm>
            <a:off x="5820588" y="236245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7"/>
          <p:cNvSpPr txBox="1">
            <a:spLocks noGrp="1"/>
          </p:cNvSpPr>
          <p:nvPr>
            <p:ph type="title" idx="6" hasCustomPrompt="1"/>
          </p:nvPr>
        </p:nvSpPr>
        <p:spPr>
          <a:xfrm rot="1973">
            <a:off x="6466187" y="3265717"/>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7"/>
          <p:cNvSpPr txBox="1">
            <a:spLocks noGrp="1"/>
          </p:cNvSpPr>
          <p:nvPr>
            <p:ph type="subTitle" idx="7"/>
          </p:nvPr>
        </p:nvSpPr>
        <p:spPr>
          <a:xfrm>
            <a:off x="5820588"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7"/>
          <p:cNvSpPr txBox="1">
            <a:spLocks noGrp="1"/>
          </p:cNvSpPr>
          <p:nvPr>
            <p:ph type="subTitle" idx="8"/>
          </p:nvPr>
        </p:nvSpPr>
        <p:spPr>
          <a:xfrm>
            <a:off x="987013" y="2057250"/>
            <a:ext cx="23364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18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89" name="Google Shape;89;p17"/>
          <p:cNvSpPr txBox="1">
            <a:spLocks noGrp="1"/>
          </p:cNvSpPr>
          <p:nvPr>
            <p:ph type="subTitle" idx="9"/>
          </p:nvPr>
        </p:nvSpPr>
        <p:spPr>
          <a:xfrm>
            <a:off x="987013" y="3695700"/>
            <a:ext cx="23364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18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90" name="Google Shape;90;p17"/>
          <p:cNvSpPr txBox="1">
            <a:spLocks noGrp="1"/>
          </p:cNvSpPr>
          <p:nvPr>
            <p:ph type="subTitle" idx="13"/>
          </p:nvPr>
        </p:nvSpPr>
        <p:spPr>
          <a:xfrm>
            <a:off x="5820588" y="2057250"/>
            <a:ext cx="23364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18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91" name="Google Shape;91;p17"/>
          <p:cNvSpPr txBox="1">
            <a:spLocks noGrp="1"/>
          </p:cNvSpPr>
          <p:nvPr>
            <p:ph type="subTitle" idx="14"/>
          </p:nvPr>
        </p:nvSpPr>
        <p:spPr>
          <a:xfrm>
            <a:off x="5820588" y="3695700"/>
            <a:ext cx="23364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18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92" name="Google Shape;92;p17"/>
          <p:cNvSpPr txBox="1">
            <a:spLocks noGrp="1"/>
          </p:cNvSpPr>
          <p:nvPr>
            <p:ph type="title" idx="15"/>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93" name="Google Shape;93;p17"/>
          <p:cNvSpPr/>
          <p:nvPr/>
        </p:nvSpPr>
        <p:spPr>
          <a:xfrm>
            <a:off x="0" y="-35875"/>
            <a:ext cx="7131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8430900" y="-18000"/>
            <a:ext cx="7131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solidFill>
          <a:schemeClr val="dk2"/>
        </a:solidFill>
        <a:effectLst/>
      </p:bgPr>
    </p:bg>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4869188" y="2014426"/>
            <a:ext cx="3262500" cy="72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500"/>
              <a:buFont typeface="Playfair Display"/>
              <a:buNone/>
              <a:defRPr sz="4000"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9pPr>
          </a:lstStyle>
          <a:p>
            <a:endParaRPr/>
          </a:p>
        </p:txBody>
      </p:sp>
      <p:sp>
        <p:nvSpPr>
          <p:cNvPr id="118" name="Google Shape;118;p24"/>
          <p:cNvSpPr txBox="1">
            <a:spLocks noGrp="1"/>
          </p:cNvSpPr>
          <p:nvPr>
            <p:ph type="subTitle" idx="1"/>
          </p:nvPr>
        </p:nvSpPr>
        <p:spPr>
          <a:xfrm>
            <a:off x="4869188" y="2701269"/>
            <a:ext cx="3262500" cy="4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119" name="Google Shape;119;p24"/>
          <p:cNvSpPr txBox="1">
            <a:spLocks noGrp="1"/>
          </p:cNvSpPr>
          <p:nvPr>
            <p:ph type="title" idx="2" hasCustomPrompt="1"/>
          </p:nvPr>
        </p:nvSpPr>
        <p:spPr>
          <a:xfrm>
            <a:off x="1012313" y="1138050"/>
            <a:ext cx="3483300" cy="2867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100"/>
              <a:buFont typeface="Playfair Display"/>
              <a:buNone/>
              <a:defRPr sz="20000"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124"/>
        <p:cNvGrpSpPr/>
        <p:nvPr/>
      </p:nvGrpSpPr>
      <p:grpSpPr>
        <a:xfrm>
          <a:off x="0" y="0"/>
          <a:ext cx="0" cy="0"/>
          <a:chOff x="0" y="0"/>
          <a:chExt cx="0" cy="0"/>
        </a:xfrm>
      </p:grpSpPr>
      <p:sp>
        <p:nvSpPr>
          <p:cNvPr id="125" name="Google Shape;125;p26"/>
          <p:cNvSpPr/>
          <p:nvPr/>
        </p:nvSpPr>
        <p:spPr>
          <a:xfrm>
            <a:off x="0" y="-5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6"/>
          <p:cNvSpPr txBox="1">
            <a:spLocks noGrp="1"/>
          </p:cNvSpPr>
          <p:nvPr>
            <p:ph type="title"/>
          </p:nvPr>
        </p:nvSpPr>
        <p:spPr>
          <a:xfrm>
            <a:off x="713375" y="1735300"/>
            <a:ext cx="2990100" cy="57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2500" b="1">
                <a:solidFill>
                  <a:schemeClr val="lt1"/>
                </a:solidFill>
                <a:latin typeface="Playfair Display"/>
                <a:ea typeface="Playfair Display"/>
                <a:cs typeface="Playfair Display"/>
                <a:sym typeface="Playfair Display"/>
              </a:defRPr>
            </a:lvl1pPr>
            <a:lvl2pPr lvl="1" algn="r" rtl="0">
              <a:spcBef>
                <a:spcPts val="0"/>
              </a:spcBef>
              <a:spcAft>
                <a:spcPts val="0"/>
              </a:spcAft>
              <a:buSzPts val="2100"/>
              <a:buFont typeface="Montserrat"/>
              <a:buNone/>
              <a:defRPr sz="2100" b="1">
                <a:latin typeface="Montserrat"/>
                <a:ea typeface="Montserrat"/>
                <a:cs typeface="Montserrat"/>
                <a:sym typeface="Montserrat"/>
              </a:defRPr>
            </a:lvl2pPr>
            <a:lvl3pPr lvl="2" algn="r" rtl="0">
              <a:spcBef>
                <a:spcPts val="0"/>
              </a:spcBef>
              <a:spcAft>
                <a:spcPts val="0"/>
              </a:spcAft>
              <a:buSzPts val="2100"/>
              <a:buFont typeface="Montserrat"/>
              <a:buNone/>
              <a:defRPr sz="2100" b="1">
                <a:latin typeface="Montserrat"/>
                <a:ea typeface="Montserrat"/>
                <a:cs typeface="Montserrat"/>
                <a:sym typeface="Montserrat"/>
              </a:defRPr>
            </a:lvl3pPr>
            <a:lvl4pPr lvl="3" algn="r" rtl="0">
              <a:spcBef>
                <a:spcPts val="0"/>
              </a:spcBef>
              <a:spcAft>
                <a:spcPts val="0"/>
              </a:spcAft>
              <a:buSzPts val="2100"/>
              <a:buFont typeface="Montserrat"/>
              <a:buNone/>
              <a:defRPr sz="2100" b="1">
                <a:latin typeface="Montserrat"/>
                <a:ea typeface="Montserrat"/>
                <a:cs typeface="Montserrat"/>
                <a:sym typeface="Montserrat"/>
              </a:defRPr>
            </a:lvl4pPr>
            <a:lvl5pPr lvl="4" algn="r" rtl="0">
              <a:spcBef>
                <a:spcPts val="0"/>
              </a:spcBef>
              <a:spcAft>
                <a:spcPts val="0"/>
              </a:spcAft>
              <a:buSzPts val="2100"/>
              <a:buFont typeface="Montserrat"/>
              <a:buNone/>
              <a:defRPr sz="2100" b="1">
                <a:latin typeface="Montserrat"/>
                <a:ea typeface="Montserrat"/>
                <a:cs typeface="Montserrat"/>
                <a:sym typeface="Montserrat"/>
              </a:defRPr>
            </a:lvl5pPr>
            <a:lvl6pPr lvl="5" algn="r" rtl="0">
              <a:spcBef>
                <a:spcPts val="0"/>
              </a:spcBef>
              <a:spcAft>
                <a:spcPts val="0"/>
              </a:spcAft>
              <a:buSzPts val="2100"/>
              <a:buFont typeface="Montserrat"/>
              <a:buNone/>
              <a:defRPr sz="2100" b="1">
                <a:latin typeface="Montserrat"/>
                <a:ea typeface="Montserrat"/>
                <a:cs typeface="Montserrat"/>
                <a:sym typeface="Montserrat"/>
              </a:defRPr>
            </a:lvl6pPr>
            <a:lvl7pPr lvl="6" algn="r" rtl="0">
              <a:spcBef>
                <a:spcPts val="0"/>
              </a:spcBef>
              <a:spcAft>
                <a:spcPts val="0"/>
              </a:spcAft>
              <a:buSzPts val="2100"/>
              <a:buFont typeface="Montserrat"/>
              <a:buNone/>
              <a:defRPr sz="2100" b="1">
                <a:latin typeface="Montserrat"/>
                <a:ea typeface="Montserrat"/>
                <a:cs typeface="Montserrat"/>
                <a:sym typeface="Montserrat"/>
              </a:defRPr>
            </a:lvl7pPr>
            <a:lvl8pPr lvl="7" algn="r" rtl="0">
              <a:spcBef>
                <a:spcPts val="0"/>
              </a:spcBef>
              <a:spcAft>
                <a:spcPts val="0"/>
              </a:spcAft>
              <a:buSzPts val="2100"/>
              <a:buFont typeface="Montserrat"/>
              <a:buNone/>
              <a:defRPr sz="2100" b="1">
                <a:latin typeface="Montserrat"/>
                <a:ea typeface="Montserrat"/>
                <a:cs typeface="Montserrat"/>
                <a:sym typeface="Montserrat"/>
              </a:defRPr>
            </a:lvl8pPr>
            <a:lvl9pPr lvl="8" algn="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27" name="Google Shape;127;p26"/>
          <p:cNvSpPr txBox="1">
            <a:spLocks noGrp="1"/>
          </p:cNvSpPr>
          <p:nvPr>
            <p:ph type="subTitle" idx="1"/>
          </p:nvPr>
        </p:nvSpPr>
        <p:spPr>
          <a:xfrm>
            <a:off x="713225" y="2312000"/>
            <a:ext cx="2990100" cy="1096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46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713225" y="118302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60" r:id="rId6"/>
    <p:sldLayoutId id="2147483663" r:id="rId7"/>
    <p:sldLayoutId id="2147483670" r:id="rId8"/>
    <p:sldLayoutId id="2147483672" r:id="rId9"/>
    <p:sldLayoutId id="2147483676" r:id="rId10"/>
    <p:sldLayoutId id="2147483678" r:id="rId11"/>
    <p:sldLayoutId id="2147483683" r:id="rId12"/>
    <p:sldLayoutId id="2147483684" r:id="rId13"/>
    <p:sldLayoutId id="2147483685" r:id="rId14"/>
    <p:sldLayoutId id="2147483689" r:id="rId15"/>
    <p:sldLayoutId id="2147483697" r:id="rId16"/>
    <p:sldLayoutId id="214748369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ctrTitle"/>
          </p:nvPr>
        </p:nvSpPr>
        <p:spPr>
          <a:xfrm>
            <a:off x="4572000" y="1713150"/>
            <a:ext cx="3900600" cy="15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dirty="0"/>
              <a:t>EMPLOYEE LEAVE MANAGEMENT SYSTEM</a:t>
            </a:r>
            <a:endParaRPr sz="3200" dirty="0"/>
          </a:p>
        </p:txBody>
      </p:sp>
      <p:sp>
        <p:nvSpPr>
          <p:cNvPr id="333" name="Google Shape;333;p56"/>
          <p:cNvSpPr txBox="1">
            <a:spLocks noGrp="1"/>
          </p:cNvSpPr>
          <p:nvPr>
            <p:ph type="subTitle" idx="1"/>
          </p:nvPr>
        </p:nvSpPr>
        <p:spPr>
          <a:xfrm>
            <a:off x="4572000" y="3295050"/>
            <a:ext cx="3904500" cy="6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SDP</a:t>
            </a:r>
            <a:r>
              <a:rPr lang="en" b="1" dirty="0"/>
              <a:t> - 39</a:t>
            </a:r>
            <a:endParaRPr b="1" dirty="0"/>
          </a:p>
        </p:txBody>
      </p:sp>
      <p:pic>
        <p:nvPicPr>
          <p:cNvPr id="3" name="Picture 2">
            <a:extLst>
              <a:ext uri="{FF2B5EF4-FFF2-40B4-BE49-F238E27FC236}">
                <a16:creationId xmlns:a16="http://schemas.microsoft.com/office/drawing/2014/main" id="{CE302455-6728-0536-1919-BCCC10FE957A}"/>
              </a:ext>
            </a:extLst>
          </p:cNvPr>
          <p:cNvPicPr>
            <a:picLocks noChangeAspect="1"/>
          </p:cNvPicPr>
          <p:nvPr/>
        </p:nvPicPr>
        <p:blipFill>
          <a:blip r:embed="rId3"/>
          <a:stretch>
            <a:fillRect/>
          </a:stretch>
        </p:blipFill>
        <p:spPr>
          <a:xfrm>
            <a:off x="203483" y="395718"/>
            <a:ext cx="3552851" cy="34547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24" name="Google Shape;824;p89"/>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0" dirty="0">
                <a:solidFill>
                  <a:schemeClr val="tx1">
                    <a:lumMod val="65000"/>
                    <a:lumOff val="35000"/>
                  </a:schemeClr>
                </a:solidFill>
              </a:rPr>
              <a:t>SWOT ANALYSIS</a:t>
            </a:r>
            <a:endParaRPr sz="2000" b="0" dirty="0">
              <a:solidFill>
                <a:schemeClr val="tx1">
                  <a:lumMod val="65000"/>
                  <a:lumOff val="35000"/>
                </a:schemeClr>
              </a:solidFill>
            </a:endParaRPr>
          </a:p>
        </p:txBody>
      </p:sp>
      <p:pic>
        <p:nvPicPr>
          <p:cNvPr id="29" name="Picture 28">
            <a:extLst>
              <a:ext uri="{FF2B5EF4-FFF2-40B4-BE49-F238E27FC236}">
                <a16:creationId xmlns:a16="http://schemas.microsoft.com/office/drawing/2014/main" id="{5FE74E8E-3E52-9BB0-72FD-9A8BB79BF36F}"/>
              </a:ext>
            </a:extLst>
          </p:cNvPr>
          <p:cNvPicPr>
            <a:picLocks noChangeAspect="1"/>
          </p:cNvPicPr>
          <p:nvPr/>
        </p:nvPicPr>
        <p:blipFill>
          <a:blip r:embed="rId3"/>
          <a:stretch>
            <a:fillRect/>
          </a:stretch>
        </p:blipFill>
        <p:spPr>
          <a:xfrm>
            <a:off x="1390650" y="1517724"/>
            <a:ext cx="6815431" cy="32861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12"/>
          <p:cNvSpPr txBox="1">
            <a:spLocks noGrp="1"/>
          </p:cNvSpPr>
          <p:nvPr>
            <p:ph type="title"/>
          </p:nvPr>
        </p:nvSpPr>
        <p:spPr>
          <a:xfrm>
            <a:off x="713375" y="1735300"/>
            <a:ext cx="3634788" cy="24366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b="0" dirty="0"/>
              <a:t>RESPONSES FROM SURVEY</a:t>
            </a:r>
            <a:endParaRPr sz="3600" b="0" dirty="0"/>
          </a:p>
        </p:txBody>
      </p:sp>
      <p:pic>
        <p:nvPicPr>
          <p:cNvPr id="1368" name="Google Shape;1368;p112"/>
          <p:cNvPicPr preferRelativeResize="0"/>
          <p:nvPr/>
        </p:nvPicPr>
        <p:blipFill rotWithShape="1">
          <a:blip r:embed="rId3">
            <a:alphaModFix/>
          </a:blip>
          <a:srcRect l="15067" r="21436"/>
          <a:stretch/>
        </p:blipFill>
        <p:spPr>
          <a:xfrm>
            <a:off x="4571999" y="0"/>
            <a:ext cx="4572000" cy="5143500"/>
          </a:xfrm>
          <a:prstGeom prst="rect">
            <a:avLst/>
          </a:prstGeom>
          <a:noFill/>
          <a:ln>
            <a:noFill/>
          </a:ln>
        </p:spPr>
      </p:pic>
      <p:sp>
        <p:nvSpPr>
          <p:cNvPr id="1373" name="Google Shape;1373;p112">
            <a:hlinkClick r:id="rId4"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E299F31-3368-0475-9CA2-99FE39CB9B8D}"/>
              </a:ext>
            </a:extLst>
          </p:cNvPr>
          <p:cNvPicPr>
            <a:picLocks noChangeAspect="1"/>
          </p:cNvPicPr>
          <p:nvPr/>
        </p:nvPicPr>
        <p:blipFill>
          <a:blip r:embed="rId5"/>
          <a:stretch>
            <a:fillRect/>
          </a:stretch>
        </p:blipFill>
        <p:spPr>
          <a:xfrm rot="20294278">
            <a:off x="5124809" y="1430724"/>
            <a:ext cx="3603494" cy="27025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5" name="Google Shape;455;p65">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BF21944-8238-2DF7-144B-AEB0BC4F014E}"/>
              </a:ext>
            </a:extLst>
          </p:cNvPr>
          <p:cNvPicPr>
            <a:picLocks noChangeAspect="1"/>
          </p:cNvPicPr>
          <p:nvPr/>
        </p:nvPicPr>
        <p:blipFill>
          <a:blip r:embed="rId4"/>
          <a:stretch>
            <a:fillRect/>
          </a:stretch>
        </p:blipFill>
        <p:spPr>
          <a:xfrm>
            <a:off x="721505" y="1483509"/>
            <a:ext cx="7700988" cy="3064679"/>
          </a:xfrm>
          <a:prstGeom prst="rect">
            <a:avLst/>
          </a:prstGeom>
        </p:spPr>
      </p:pic>
      <p:sp>
        <p:nvSpPr>
          <p:cNvPr id="4" name="TextBox 3">
            <a:extLst>
              <a:ext uri="{FF2B5EF4-FFF2-40B4-BE49-F238E27FC236}">
                <a16:creationId xmlns:a16="http://schemas.microsoft.com/office/drawing/2014/main" id="{B802F984-74F7-675F-ECF2-C17427A9D2A0}"/>
              </a:ext>
            </a:extLst>
          </p:cNvPr>
          <p:cNvSpPr txBox="1"/>
          <p:nvPr/>
        </p:nvSpPr>
        <p:spPr>
          <a:xfrm>
            <a:off x="2102643" y="552450"/>
            <a:ext cx="4938712" cy="461665"/>
          </a:xfrm>
          <a:prstGeom prst="rect">
            <a:avLst/>
          </a:prstGeom>
          <a:noFill/>
        </p:spPr>
        <p:txBody>
          <a:bodyPr wrap="square" rtlCol="0">
            <a:spAutoFit/>
          </a:bodyPr>
          <a:lstStyle/>
          <a:p>
            <a:pPr algn="ctr"/>
            <a:r>
              <a:rPr lang="en-GB" sz="2400" dirty="0">
                <a:solidFill>
                  <a:schemeClr val="bg1"/>
                </a:solidFill>
                <a:latin typeface="Playfair Display" panose="00000500000000000000" pitchFamily="2" charset="0"/>
              </a:rPr>
              <a:t>INTEGRATIONS/FEATURES</a:t>
            </a:r>
            <a:endParaRPr lang="en-IN" sz="2400" dirty="0">
              <a:solidFill>
                <a:schemeClr val="bg1"/>
              </a:solidFill>
              <a:latin typeface="Playfair Display" panose="00000500000000000000" pitchFamily="2" charset="0"/>
            </a:endParaRPr>
          </a:p>
        </p:txBody>
      </p:sp>
    </p:spTree>
    <p:extLst>
      <p:ext uri="{BB962C8B-B14F-4D97-AF65-F5344CB8AC3E}">
        <p14:creationId xmlns:p14="http://schemas.microsoft.com/office/powerpoint/2010/main" val="357331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5" name="Google Shape;455;p65">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97CC80FE-9A11-0327-83C6-BE298346C6BF}"/>
              </a:ext>
            </a:extLst>
          </p:cNvPr>
          <p:cNvPicPr>
            <a:picLocks noChangeAspect="1"/>
          </p:cNvPicPr>
          <p:nvPr/>
        </p:nvPicPr>
        <p:blipFill>
          <a:blip r:embed="rId4"/>
          <a:stretch>
            <a:fillRect/>
          </a:stretch>
        </p:blipFill>
        <p:spPr>
          <a:xfrm>
            <a:off x="757237" y="1433504"/>
            <a:ext cx="7629524" cy="3157547"/>
          </a:xfrm>
          <a:prstGeom prst="rect">
            <a:avLst/>
          </a:prstGeom>
        </p:spPr>
      </p:pic>
      <p:sp>
        <p:nvSpPr>
          <p:cNvPr id="8" name="TextBox 7">
            <a:extLst>
              <a:ext uri="{FF2B5EF4-FFF2-40B4-BE49-F238E27FC236}">
                <a16:creationId xmlns:a16="http://schemas.microsoft.com/office/drawing/2014/main" id="{00705C46-6BAF-F1F2-09E5-15F560D74476}"/>
              </a:ext>
            </a:extLst>
          </p:cNvPr>
          <p:cNvSpPr txBox="1"/>
          <p:nvPr/>
        </p:nvSpPr>
        <p:spPr>
          <a:xfrm>
            <a:off x="1800224" y="552449"/>
            <a:ext cx="5543551" cy="461665"/>
          </a:xfrm>
          <a:prstGeom prst="rect">
            <a:avLst/>
          </a:prstGeom>
          <a:noFill/>
        </p:spPr>
        <p:txBody>
          <a:bodyPr wrap="square" rtlCol="0">
            <a:spAutoFit/>
          </a:bodyPr>
          <a:lstStyle/>
          <a:p>
            <a:r>
              <a:rPr lang="en-GB" sz="2400" dirty="0">
                <a:solidFill>
                  <a:schemeClr val="bg1"/>
                </a:solidFill>
                <a:latin typeface="Playfair Display" panose="00000500000000000000" pitchFamily="2" charset="0"/>
              </a:rPr>
              <a:t>LEAVE REQUESTING TECHNIQUES</a:t>
            </a:r>
            <a:endParaRPr lang="en-IN" sz="2400" dirty="0">
              <a:solidFill>
                <a:schemeClr val="bg1"/>
              </a:solidFill>
              <a:latin typeface="Playfair Display"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5" name="Google Shape;435;p63">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2043E17E-B1F2-1314-2941-FB933C09D865}"/>
              </a:ext>
            </a:extLst>
          </p:cNvPr>
          <p:cNvPicPr>
            <a:picLocks noChangeAspect="1"/>
          </p:cNvPicPr>
          <p:nvPr/>
        </p:nvPicPr>
        <p:blipFill>
          <a:blip r:embed="rId4"/>
          <a:stretch>
            <a:fillRect/>
          </a:stretch>
        </p:blipFill>
        <p:spPr>
          <a:xfrm>
            <a:off x="1019163" y="1200151"/>
            <a:ext cx="7105672" cy="3452813"/>
          </a:xfrm>
          <a:prstGeom prst="rect">
            <a:avLst/>
          </a:prstGeom>
        </p:spPr>
      </p:pic>
      <p:sp>
        <p:nvSpPr>
          <p:cNvPr id="8" name="TextBox 7">
            <a:extLst>
              <a:ext uri="{FF2B5EF4-FFF2-40B4-BE49-F238E27FC236}">
                <a16:creationId xmlns:a16="http://schemas.microsoft.com/office/drawing/2014/main" id="{D90CA485-D2B9-A6AF-43B1-6643CE9D0755}"/>
              </a:ext>
            </a:extLst>
          </p:cNvPr>
          <p:cNvSpPr txBox="1"/>
          <p:nvPr/>
        </p:nvSpPr>
        <p:spPr>
          <a:xfrm>
            <a:off x="2757487" y="400048"/>
            <a:ext cx="3629025" cy="461665"/>
          </a:xfrm>
          <a:prstGeom prst="rect">
            <a:avLst/>
          </a:prstGeom>
          <a:noFill/>
        </p:spPr>
        <p:txBody>
          <a:bodyPr wrap="square" rtlCol="0">
            <a:spAutoFit/>
          </a:bodyPr>
          <a:lstStyle/>
          <a:p>
            <a:r>
              <a:rPr lang="en-GB" sz="2400" dirty="0">
                <a:solidFill>
                  <a:schemeClr val="bg1"/>
                </a:solidFill>
                <a:latin typeface="Playfair Display" panose="00000500000000000000" pitchFamily="2" charset="0"/>
              </a:rPr>
              <a:t>VARIOUS LEAVES</a:t>
            </a:r>
            <a:endParaRPr lang="en-IN" sz="2400" dirty="0">
              <a:solidFill>
                <a:schemeClr val="bg1"/>
              </a:solidFill>
              <a:latin typeface="Playfair Display" panose="000005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8"/>
          <p:cNvSpPr txBox="1">
            <a:spLocks noGrp="1"/>
          </p:cNvSpPr>
          <p:nvPr>
            <p:ph type="subTitle" idx="1"/>
          </p:nvPr>
        </p:nvSpPr>
        <p:spPr>
          <a:xfrm flipH="1">
            <a:off x="5138737" y="2019300"/>
            <a:ext cx="3175467" cy="1695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chemeClr val="tx2">
                    <a:lumMod val="75000"/>
                  </a:schemeClr>
                </a:solidFill>
                <a:effectLst/>
                <a:latin typeface="Times New Roman" panose="02020603050405020304" pitchFamily="18" charset="0"/>
                <a:cs typeface="Times New Roman" panose="02020603050405020304" pitchFamily="18" charset="0"/>
              </a:rPr>
              <a:t>In conclusion, the Employee Leave Management System stands as a pivotal solution in modern organizational dynamics. By leveraging web-based automation, it not only simplifies but revolutionizes the intricate process of handling employee leave requests. Serving as a centralized hub for submission, review, and approval, it ensures a seamless and transparent workflow between employees and managers or HR administrators.</a:t>
            </a:r>
            <a:endParaRPr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20" name="Google Shape;620;p78"/>
          <p:cNvSpPr txBox="1">
            <a:spLocks noGrp="1"/>
          </p:cNvSpPr>
          <p:nvPr>
            <p:ph type="title"/>
          </p:nvPr>
        </p:nvSpPr>
        <p:spPr>
          <a:xfrm flipH="1">
            <a:off x="5138737" y="986812"/>
            <a:ext cx="3545400" cy="94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solidFill>
                  <a:schemeClr val="tx1">
                    <a:lumMod val="65000"/>
                    <a:lumOff val="35000"/>
                  </a:schemeClr>
                </a:solidFill>
              </a:rPr>
              <a:t>CONCLUSION</a:t>
            </a:r>
            <a:endParaRPr sz="2400" b="0" dirty="0">
              <a:solidFill>
                <a:schemeClr val="tx1">
                  <a:lumMod val="65000"/>
                  <a:lumOff val="35000"/>
                </a:schemeClr>
              </a:solidFill>
            </a:endParaRPr>
          </a:p>
        </p:txBody>
      </p:sp>
      <p:sp>
        <p:nvSpPr>
          <p:cNvPr id="625" name="Google Shape;625;p78">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8"/>
          <p:cNvSpPr txBox="1">
            <a:spLocks noGrp="1"/>
          </p:cNvSpPr>
          <p:nvPr>
            <p:ph type="subTitle" idx="4294967295"/>
          </p:nvPr>
        </p:nvSpPr>
        <p:spPr>
          <a:xfrm flipH="1">
            <a:off x="6976389" y="3540637"/>
            <a:ext cx="3175000" cy="169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chemeClr val="tx2">
                    <a:lumMod val="75000"/>
                  </a:schemeClr>
                </a:solidFill>
                <a:effectLst/>
                <a:latin typeface="Times New Roman" panose="02020603050405020304" pitchFamily="18" charset="0"/>
                <a:cs typeface="Times New Roman" panose="02020603050405020304" pitchFamily="18" charset="0"/>
              </a:rPr>
              <a:t>-Team 25</a:t>
            </a:r>
            <a:endParaRPr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20" name="Google Shape;620;p78"/>
          <p:cNvSpPr txBox="1">
            <a:spLocks noGrp="1"/>
          </p:cNvSpPr>
          <p:nvPr>
            <p:ph type="title" idx="4294967295"/>
          </p:nvPr>
        </p:nvSpPr>
        <p:spPr>
          <a:xfrm flipH="1">
            <a:off x="5509998" y="2599249"/>
            <a:ext cx="3544887" cy="9413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0" dirty="0">
                <a:solidFill>
                  <a:schemeClr val="tx1">
                    <a:lumMod val="65000"/>
                    <a:lumOff val="35000"/>
                  </a:schemeClr>
                </a:solidFill>
              </a:rPr>
              <a:t>THANK YOU</a:t>
            </a:r>
            <a:endParaRPr sz="3200" b="0" dirty="0">
              <a:solidFill>
                <a:schemeClr val="tx1">
                  <a:lumMod val="65000"/>
                  <a:lumOff val="35000"/>
                </a:schemeClr>
              </a:solidFill>
            </a:endParaRPr>
          </a:p>
        </p:txBody>
      </p:sp>
      <p:sp>
        <p:nvSpPr>
          <p:cNvPr id="625" name="Google Shape;625;p78">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19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38"/>
        <p:cNvGrpSpPr/>
        <p:nvPr/>
      </p:nvGrpSpPr>
      <p:grpSpPr>
        <a:xfrm>
          <a:off x="0" y="0"/>
          <a:ext cx="0" cy="0"/>
          <a:chOff x="0" y="0"/>
          <a:chExt cx="0" cy="0"/>
        </a:xfrm>
      </p:grpSpPr>
      <p:sp>
        <p:nvSpPr>
          <p:cNvPr id="339" name="Google Shape;339;p57"/>
          <p:cNvSpPr txBox="1">
            <a:spLocks noGrp="1"/>
          </p:cNvSpPr>
          <p:nvPr>
            <p:ph type="title"/>
          </p:nvPr>
        </p:nvSpPr>
        <p:spPr>
          <a:xfrm>
            <a:off x="667500" y="1150291"/>
            <a:ext cx="78090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bg1"/>
                </a:solidFill>
              </a:rPr>
              <a:t>PROJECT DESCRIPTION</a:t>
            </a:r>
            <a:endParaRPr sz="2400" dirty="0">
              <a:solidFill>
                <a:schemeClr val="bg1"/>
              </a:solidFill>
            </a:endParaRPr>
          </a:p>
        </p:txBody>
      </p:sp>
      <p:sp>
        <p:nvSpPr>
          <p:cNvPr id="340" name="Google Shape;340;p57"/>
          <p:cNvSpPr txBox="1">
            <a:spLocks noGrp="1"/>
          </p:cNvSpPr>
          <p:nvPr>
            <p:ph type="body" idx="1"/>
          </p:nvPr>
        </p:nvSpPr>
        <p:spPr>
          <a:xfrm>
            <a:off x="667475" y="2018521"/>
            <a:ext cx="7717500" cy="33960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Employee Leave Management System is a web-based application designed to streamline and automate the process of managing employee leave requests within an organization. It serves as a centralized platform where employees can submit leave requests, and managers or HR administrators can review, approve, or reject the requests. The system aims to ensure accurate leave tracking, improve leave planning, and enhance the overall efficiency of managing employee leave.</a:t>
            </a:r>
          </a:p>
          <a:p>
            <a:pPr marL="0" lvl="0" indent="0" algn="l" rtl="0">
              <a:spcBef>
                <a:spcPts val="0"/>
              </a:spcBef>
              <a:spcAft>
                <a:spcPts val="0"/>
              </a:spcAft>
              <a:buClr>
                <a:schemeClr val="dk1"/>
              </a:buClr>
              <a:buSzPts val="1100"/>
              <a:buFont typeface="Arial"/>
              <a:buNone/>
            </a:pPr>
            <a:endParaRPr dirty="0"/>
          </a:p>
        </p:txBody>
      </p:sp>
      <p:sp>
        <p:nvSpPr>
          <p:cNvPr id="344" name="Google Shape;344;p57">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61"/>
          <p:cNvSpPr txBox="1">
            <a:spLocks noGrp="1"/>
          </p:cNvSpPr>
          <p:nvPr>
            <p:ph type="subTitle" idx="1"/>
          </p:nvPr>
        </p:nvSpPr>
        <p:spPr>
          <a:xfrm>
            <a:off x="1657950" y="1272600"/>
            <a:ext cx="54471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tx1">
                    <a:lumMod val="75000"/>
                    <a:lumOff val="25000"/>
                  </a:schemeClr>
                </a:solidFill>
                <a:latin typeface="Playfair Display" panose="00000500000000000000" pitchFamily="2" charset="0"/>
              </a:rPr>
              <a:t>DONE BY </a:t>
            </a:r>
          </a:p>
          <a:p>
            <a:pPr marL="0" lvl="0" indent="0" algn="ctr" rtl="0">
              <a:spcBef>
                <a:spcPts val="0"/>
              </a:spcBef>
              <a:spcAft>
                <a:spcPts val="0"/>
              </a:spcAft>
              <a:buNone/>
            </a:pPr>
            <a:endParaRPr lang="en" sz="2400" dirty="0">
              <a:latin typeface="Playfair Display" panose="00000500000000000000" pitchFamily="2" charset="0"/>
            </a:endParaRPr>
          </a:p>
          <a:p>
            <a:pPr marL="0" lvl="0" indent="0" algn="ctr" rtl="0">
              <a:lnSpc>
                <a:spcPct val="150000"/>
              </a:lnSpc>
              <a:spcBef>
                <a:spcPts val="0"/>
              </a:spcBef>
              <a:spcAft>
                <a:spcPts val="0"/>
              </a:spcAft>
              <a:buNone/>
            </a:pPr>
            <a:r>
              <a:rPr lang="en" sz="2000" dirty="0">
                <a:solidFill>
                  <a:schemeClr val="bg2">
                    <a:lumMod val="75000"/>
                  </a:schemeClr>
                </a:solidFill>
                <a:latin typeface="Times New Roman" panose="02020603050405020304" pitchFamily="18" charset="0"/>
                <a:cs typeface="Times New Roman" panose="02020603050405020304" pitchFamily="18" charset="0"/>
              </a:rPr>
              <a:t>2200031890 - Deepika</a:t>
            </a:r>
          </a:p>
          <a:p>
            <a:pPr marL="0" lvl="0" indent="0" algn="ctr" rtl="0">
              <a:lnSpc>
                <a:spcPct val="150000"/>
              </a:lnSpc>
              <a:spcBef>
                <a:spcPts val="0"/>
              </a:spcBef>
              <a:spcAft>
                <a:spcPts val="0"/>
              </a:spcAft>
              <a:buNone/>
            </a:pPr>
            <a:r>
              <a:rPr lang="en" sz="2000" dirty="0">
                <a:solidFill>
                  <a:schemeClr val="bg2">
                    <a:lumMod val="75000"/>
                  </a:schemeClr>
                </a:solidFill>
                <a:latin typeface="Times New Roman" panose="02020603050405020304" pitchFamily="18" charset="0"/>
                <a:cs typeface="Times New Roman" panose="02020603050405020304" pitchFamily="18" charset="0"/>
              </a:rPr>
              <a:t>2200031942 - Bhargavi</a:t>
            </a:r>
          </a:p>
          <a:p>
            <a:pPr marL="0" indent="0">
              <a:lnSpc>
                <a:spcPct val="150000"/>
              </a:lnSpc>
            </a:pPr>
            <a:r>
              <a:rPr lang="en" sz="2000" dirty="0">
                <a:solidFill>
                  <a:schemeClr val="bg2">
                    <a:lumMod val="75000"/>
                  </a:schemeClr>
                </a:solidFill>
                <a:latin typeface="Times New Roman" panose="02020603050405020304" pitchFamily="18" charset="0"/>
                <a:cs typeface="Times New Roman" panose="02020603050405020304" pitchFamily="18" charset="0"/>
              </a:rPr>
              <a:t>2200032029 - Pardhiv </a:t>
            </a:r>
          </a:p>
          <a:p>
            <a:pPr marL="0" lvl="0" indent="0" algn="ctr" rtl="0">
              <a:spcBef>
                <a:spcPts val="0"/>
              </a:spcBef>
              <a:spcAft>
                <a:spcPts val="0"/>
              </a:spcAft>
              <a:buNone/>
            </a:pPr>
            <a:endParaRPr dirty="0"/>
          </a:p>
        </p:txBody>
      </p:sp>
      <p:sp>
        <p:nvSpPr>
          <p:cNvPr id="414" name="Google Shape;414;p61">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9"/>
          <p:cNvSpPr txBox="1">
            <a:spLocks noGrp="1"/>
          </p:cNvSpPr>
          <p:nvPr>
            <p:ph type="title"/>
          </p:nvPr>
        </p:nvSpPr>
        <p:spPr>
          <a:xfrm rot="1973">
            <a:off x="1632612" y="1627467"/>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77" name="Google Shape;377;p59"/>
          <p:cNvSpPr txBox="1">
            <a:spLocks noGrp="1"/>
          </p:cNvSpPr>
          <p:nvPr>
            <p:ph type="title" idx="2"/>
          </p:nvPr>
        </p:nvSpPr>
        <p:spPr>
          <a:xfrm rot="1973">
            <a:off x="1632612" y="3265717"/>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78" name="Google Shape;378;p59"/>
          <p:cNvSpPr txBox="1">
            <a:spLocks noGrp="1"/>
          </p:cNvSpPr>
          <p:nvPr>
            <p:ph type="title" idx="4"/>
          </p:nvPr>
        </p:nvSpPr>
        <p:spPr>
          <a:xfrm rot="1973">
            <a:off x="6466187" y="1627467"/>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79" name="Google Shape;379;p59"/>
          <p:cNvSpPr txBox="1">
            <a:spLocks noGrp="1"/>
          </p:cNvSpPr>
          <p:nvPr>
            <p:ph type="title" idx="6"/>
          </p:nvPr>
        </p:nvSpPr>
        <p:spPr>
          <a:xfrm rot="1973">
            <a:off x="6466187" y="3265717"/>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84" name="Google Shape;384;p59"/>
          <p:cNvSpPr txBox="1">
            <a:spLocks noGrp="1"/>
          </p:cNvSpPr>
          <p:nvPr>
            <p:ph type="subTitle" idx="8"/>
          </p:nvPr>
        </p:nvSpPr>
        <p:spPr>
          <a:xfrm>
            <a:off x="987013" y="205725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5" name="Google Shape;385;p59"/>
          <p:cNvSpPr txBox="1">
            <a:spLocks noGrp="1"/>
          </p:cNvSpPr>
          <p:nvPr>
            <p:ph type="subTitle" idx="9"/>
          </p:nvPr>
        </p:nvSpPr>
        <p:spPr>
          <a:xfrm>
            <a:off x="987013" y="3695699"/>
            <a:ext cx="2336400" cy="7096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RESEARCH FINDINGS</a:t>
            </a:r>
            <a:endParaRPr dirty="0"/>
          </a:p>
        </p:txBody>
      </p:sp>
      <p:sp>
        <p:nvSpPr>
          <p:cNvPr id="386" name="Google Shape;386;p59"/>
          <p:cNvSpPr txBox="1">
            <a:spLocks noGrp="1"/>
          </p:cNvSpPr>
          <p:nvPr>
            <p:ph type="subTitle" idx="13"/>
          </p:nvPr>
        </p:nvSpPr>
        <p:spPr>
          <a:xfrm>
            <a:off x="5820588" y="2057249"/>
            <a:ext cx="2336400" cy="714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PERCEPTION</a:t>
            </a:r>
            <a:endParaRPr dirty="0"/>
          </a:p>
        </p:txBody>
      </p:sp>
      <p:sp>
        <p:nvSpPr>
          <p:cNvPr id="387" name="Google Shape;387;p59"/>
          <p:cNvSpPr txBox="1">
            <a:spLocks noGrp="1"/>
          </p:cNvSpPr>
          <p:nvPr>
            <p:ph type="subTitle" idx="14"/>
          </p:nvPr>
        </p:nvSpPr>
        <p:spPr>
          <a:xfrm>
            <a:off x="5820588" y="369570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SWOT ANALYSIS</a:t>
            </a:r>
            <a:endParaRPr dirty="0"/>
          </a:p>
        </p:txBody>
      </p:sp>
      <p:sp>
        <p:nvSpPr>
          <p:cNvPr id="388" name="Google Shape;388;p59"/>
          <p:cNvSpPr txBox="1">
            <a:spLocks noGrp="1"/>
          </p:cNvSpPr>
          <p:nvPr>
            <p:ph type="title" idx="15"/>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0" dirty="0">
                <a:solidFill>
                  <a:schemeClr val="tx1">
                    <a:lumMod val="65000"/>
                    <a:lumOff val="35000"/>
                  </a:schemeClr>
                </a:solidFill>
              </a:rPr>
              <a:t>TABLE OF CONTENTS</a:t>
            </a:r>
            <a:endParaRPr sz="2400" b="0" dirty="0">
              <a:solidFill>
                <a:schemeClr val="tx1">
                  <a:lumMod val="65000"/>
                  <a:lumOff val="35000"/>
                </a:schemeClr>
              </a:solidFill>
            </a:endParaRPr>
          </a:p>
        </p:txBody>
      </p:sp>
      <p:sp>
        <p:nvSpPr>
          <p:cNvPr id="393" name="Google Shape;393;p59">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13B68CDC-D7FF-21A8-B6F2-F857B93327E9}"/>
              </a:ext>
            </a:extLst>
          </p:cNvPr>
          <p:cNvSpPr txBox="1"/>
          <p:nvPr/>
        </p:nvSpPr>
        <p:spPr>
          <a:xfrm>
            <a:off x="2286000" y="2408337"/>
            <a:ext cx="4572000" cy="584775"/>
          </a:xfrm>
          <a:prstGeom prst="rect">
            <a:avLst/>
          </a:prstGeom>
          <a:noFill/>
        </p:spPr>
        <p:txBody>
          <a:bodyPr wrap="square">
            <a:spAutoFit/>
          </a:bodyPr>
          <a:lstStyle/>
          <a:p>
            <a:pPr marL="0" lvl="0" indent="0" algn="ctr" rtl="0">
              <a:spcBef>
                <a:spcPts val="0"/>
              </a:spcBef>
              <a:spcAft>
                <a:spcPts val="0"/>
              </a:spcAft>
              <a:buNone/>
            </a:pPr>
            <a:r>
              <a:rPr lang="en" sz="3200" dirty="0">
                <a:latin typeface="Playfair Display" panose="00000500000000000000" pitchFamily="2" charset="0"/>
              </a:rPr>
              <a:t>05</a:t>
            </a:r>
          </a:p>
        </p:txBody>
      </p:sp>
      <p:sp>
        <p:nvSpPr>
          <p:cNvPr id="14" name="TextBox 13">
            <a:extLst>
              <a:ext uri="{FF2B5EF4-FFF2-40B4-BE49-F238E27FC236}">
                <a16:creationId xmlns:a16="http://schemas.microsoft.com/office/drawing/2014/main" id="{DF4D5B5C-93D5-BADE-2B24-32E1F88645E7}"/>
              </a:ext>
            </a:extLst>
          </p:cNvPr>
          <p:cNvSpPr txBox="1"/>
          <p:nvPr/>
        </p:nvSpPr>
        <p:spPr>
          <a:xfrm>
            <a:off x="3938588" y="2993112"/>
            <a:ext cx="1771650" cy="646331"/>
          </a:xfrm>
          <a:prstGeom prst="rect">
            <a:avLst/>
          </a:prstGeom>
          <a:noFill/>
        </p:spPr>
        <p:txBody>
          <a:bodyPr wrap="square" rtlCol="0">
            <a:spAutoFit/>
          </a:bodyPr>
          <a:lstStyle/>
          <a:p>
            <a:r>
              <a:rPr lang="en-GB" sz="1800" dirty="0">
                <a:solidFill>
                  <a:schemeClr val="bg2"/>
                </a:solidFill>
                <a:latin typeface="Bahnschrift Light" panose="020B0502040204020203" pitchFamily="34" charset="0"/>
              </a:rPr>
              <a:t>RESPONES FROM SURVEY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0"/>
          <p:cNvSpPr txBox="1">
            <a:spLocks noGrp="1"/>
          </p:cNvSpPr>
          <p:nvPr>
            <p:ph type="title"/>
          </p:nvPr>
        </p:nvSpPr>
        <p:spPr>
          <a:xfrm>
            <a:off x="4948238" y="1660150"/>
            <a:ext cx="2607600" cy="73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b="0" dirty="0">
                <a:solidFill>
                  <a:schemeClr val="tx1">
                    <a:lumMod val="65000"/>
                    <a:lumOff val="35000"/>
                  </a:schemeClr>
                </a:solidFill>
              </a:rPr>
              <a:t>INTRODUCTION</a:t>
            </a:r>
            <a:endParaRPr sz="2400" b="0" dirty="0">
              <a:solidFill>
                <a:schemeClr val="tx1">
                  <a:lumMod val="65000"/>
                  <a:lumOff val="35000"/>
                </a:schemeClr>
              </a:solidFill>
            </a:endParaRPr>
          </a:p>
        </p:txBody>
      </p:sp>
      <p:sp>
        <p:nvSpPr>
          <p:cNvPr id="399" name="Google Shape;399;p60"/>
          <p:cNvSpPr txBox="1">
            <a:spLocks noGrp="1"/>
          </p:cNvSpPr>
          <p:nvPr>
            <p:ph type="subTitle" idx="1"/>
          </p:nvPr>
        </p:nvSpPr>
        <p:spPr>
          <a:xfrm>
            <a:off x="4948238" y="2393950"/>
            <a:ext cx="3962400" cy="1835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0" i="0" dirty="0">
                <a:solidFill>
                  <a:schemeClr val="accent4">
                    <a:lumMod val="75000"/>
                  </a:schemeClr>
                </a:solidFill>
                <a:effectLst/>
                <a:latin typeface="Times New Roman" panose="02020603050405020304" pitchFamily="18" charset="0"/>
                <a:cs typeface="Times New Roman" panose="02020603050405020304" pitchFamily="18" charset="0"/>
              </a:rPr>
              <a:t>EMPLOYEE LEAVE MANAGEMENT SYSTEM provides Streamline leave requests, approvals, and tracking for a more organized and efficient leave management process.</a:t>
            </a:r>
            <a:endParaRPr sz="16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00" name="Google Shape;400;p60"/>
          <p:cNvPicPr preferRelativeResize="0"/>
          <p:nvPr/>
        </p:nvPicPr>
        <p:blipFill rotWithShape="1">
          <a:blip r:embed="rId3">
            <a:alphaModFix/>
          </a:blip>
          <a:srcRect l="1430" r="44576"/>
          <a:stretch/>
        </p:blipFill>
        <p:spPr>
          <a:xfrm>
            <a:off x="717982" y="571499"/>
            <a:ext cx="3235155" cy="4000502"/>
          </a:xfrm>
          <a:prstGeom prst="rect">
            <a:avLst/>
          </a:prstGeom>
          <a:noFill/>
          <a:ln>
            <a:noFill/>
          </a:ln>
        </p:spPr>
      </p:pic>
      <p:sp>
        <p:nvSpPr>
          <p:cNvPr id="404" name="Google Shape;404;p60">
            <a:hlinkClick r:id="rId4"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103"/>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0" dirty="0">
                <a:solidFill>
                  <a:schemeClr val="tx1">
                    <a:lumMod val="65000"/>
                    <a:lumOff val="35000"/>
                  </a:schemeClr>
                </a:solidFill>
              </a:rPr>
              <a:t>USER PERCEPTION</a:t>
            </a:r>
            <a:endParaRPr sz="2400" b="0" dirty="0">
              <a:solidFill>
                <a:schemeClr val="tx1">
                  <a:lumMod val="65000"/>
                  <a:lumOff val="35000"/>
                </a:schemeClr>
              </a:solidFill>
            </a:endParaRPr>
          </a:p>
        </p:txBody>
      </p:sp>
      <p:sp>
        <p:nvSpPr>
          <p:cNvPr id="1248" name="Google Shape;1248;p103"/>
          <p:cNvSpPr txBox="1">
            <a:spLocks noGrp="1"/>
          </p:cNvSpPr>
          <p:nvPr>
            <p:ph type="subTitle" idx="1"/>
          </p:nvPr>
        </p:nvSpPr>
        <p:spPr>
          <a:xfrm>
            <a:off x="778250" y="2587750"/>
            <a:ext cx="23145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USER-FRIENDLY</a:t>
            </a:r>
            <a:endParaRPr dirty="0"/>
          </a:p>
        </p:txBody>
      </p:sp>
      <p:sp>
        <p:nvSpPr>
          <p:cNvPr id="1249" name="Google Shape;1249;p103"/>
          <p:cNvSpPr txBox="1">
            <a:spLocks noGrp="1"/>
          </p:cNvSpPr>
          <p:nvPr>
            <p:ph type="subTitle" idx="2"/>
          </p:nvPr>
        </p:nvSpPr>
        <p:spPr>
          <a:xfrm>
            <a:off x="778425" y="2999699"/>
            <a:ext cx="2314500" cy="102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bg1"/>
                </a:solidFill>
                <a:effectLst/>
                <a:latin typeface="Times New Roman" panose="02020603050405020304" pitchFamily="18" charset="0"/>
                <a:cs typeface="Times New Roman" panose="02020603050405020304" pitchFamily="18" charset="0"/>
              </a:rPr>
              <a:t>Employee Leave Management System offers a seamless and user-friendly experience.</a:t>
            </a:r>
            <a:endParaRPr dirty="0">
              <a:solidFill>
                <a:schemeClr val="bg1"/>
              </a:solidFill>
              <a:latin typeface="Times New Roman" panose="02020603050405020304" pitchFamily="18" charset="0"/>
              <a:cs typeface="Times New Roman" panose="02020603050405020304" pitchFamily="18" charset="0"/>
            </a:endParaRPr>
          </a:p>
        </p:txBody>
      </p:sp>
      <p:sp>
        <p:nvSpPr>
          <p:cNvPr id="1250" name="Google Shape;1250;p103"/>
          <p:cNvSpPr txBox="1">
            <a:spLocks noGrp="1"/>
          </p:cNvSpPr>
          <p:nvPr>
            <p:ph type="subTitle" idx="3"/>
          </p:nvPr>
        </p:nvSpPr>
        <p:spPr>
          <a:xfrm>
            <a:off x="3414748" y="2587750"/>
            <a:ext cx="23118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TRANSPARENCY</a:t>
            </a:r>
            <a:endParaRPr dirty="0"/>
          </a:p>
        </p:txBody>
      </p:sp>
      <p:sp>
        <p:nvSpPr>
          <p:cNvPr id="1251" name="Google Shape;1251;p103"/>
          <p:cNvSpPr txBox="1">
            <a:spLocks noGrp="1"/>
          </p:cNvSpPr>
          <p:nvPr>
            <p:ph type="subTitle" idx="4"/>
          </p:nvPr>
        </p:nvSpPr>
        <p:spPr>
          <a:xfrm>
            <a:off x="3414745" y="2999699"/>
            <a:ext cx="2314500" cy="102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0" i="0" dirty="0">
                <a:solidFill>
                  <a:schemeClr val="bg1"/>
                </a:solidFill>
                <a:effectLst/>
                <a:latin typeface="Times New Roman" panose="02020603050405020304" pitchFamily="18" charset="0"/>
                <a:cs typeface="Times New Roman" panose="02020603050405020304" pitchFamily="18" charset="0"/>
              </a:rPr>
              <a:t>The centralized platform not only simplifies the process but also ensures transparency in the status of requests.</a:t>
            </a:r>
            <a:endParaRPr dirty="0">
              <a:solidFill>
                <a:schemeClr val="bg1"/>
              </a:solidFill>
              <a:latin typeface="Times New Roman" panose="02020603050405020304" pitchFamily="18" charset="0"/>
              <a:cs typeface="Times New Roman" panose="02020603050405020304" pitchFamily="18" charset="0"/>
            </a:endParaRPr>
          </a:p>
        </p:txBody>
      </p:sp>
      <p:sp>
        <p:nvSpPr>
          <p:cNvPr id="1252" name="Google Shape;1252;p103"/>
          <p:cNvSpPr txBox="1">
            <a:spLocks noGrp="1"/>
          </p:cNvSpPr>
          <p:nvPr>
            <p:ph type="subTitle" idx="6"/>
          </p:nvPr>
        </p:nvSpPr>
        <p:spPr>
          <a:xfrm>
            <a:off x="6051099" y="2999699"/>
            <a:ext cx="2314500" cy="102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n-GB" b="0" i="0" dirty="0">
                <a:solidFill>
                  <a:schemeClr val="bg1"/>
                </a:solidFill>
                <a:effectLst/>
                <a:latin typeface="Times New Roman" panose="02020603050405020304" pitchFamily="18" charset="0"/>
                <a:cs typeface="Times New Roman" panose="02020603050405020304" pitchFamily="18" charset="0"/>
              </a:rPr>
              <a:t>Submitting leave requests becomes effortless through an intuitive web interface. </a:t>
            </a:r>
            <a:endParaRPr dirty="0">
              <a:solidFill>
                <a:schemeClr val="bg1"/>
              </a:solidFill>
              <a:latin typeface="Times New Roman" panose="02020603050405020304" pitchFamily="18" charset="0"/>
              <a:cs typeface="Times New Roman" panose="02020603050405020304" pitchFamily="18" charset="0"/>
            </a:endParaRPr>
          </a:p>
        </p:txBody>
      </p:sp>
      <p:sp>
        <p:nvSpPr>
          <p:cNvPr id="1253" name="Google Shape;1253;p103"/>
          <p:cNvSpPr txBox="1">
            <a:spLocks noGrp="1"/>
          </p:cNvSpPr>
          <p:nvPr>
            <p:ph type="subTitle" idx="5"/>
          </p:nvPr>
        </p:nvSpPr>
        <p:spPr>
          <a:xfrm>
            <a:off x="6051100" y="2587750"/>
            <a:ext cx="23118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EFFORTLESS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6"/>
          <p:cNvSpPr txBox="1">
            <a:spLocks noGrp="1"/>
          </p:cNvSpPr>
          <p:nvPr>
            <p:ph type="title"/>
          </p:nvPr>
        </p:nvSpPr>
        <p:spPr>
          <a:xfrm>
            <a:off x="1118138" y="-485774"/>
            <a:ext cx="6316126" cy="43672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t>RESEARCH FINDINGS FROM SURVEY</a:t>
            </a:r>
            <a:endParaRPr b="0" dirty="0"/>
          </a:p>
        </p:txBody>
      </p:sp>
      <p:sp>
        <p:nvSpPr>
          <p:cNvPr id="603" name="Google Shape;603;p76">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2"/>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b="0" dirty="0">
                <a:solidFill>
                  <a:schemeClr val="tx1">
                    <a:lumMod val="65000"/>
                    <a:lumOff val="35000"/>
                  </a:schemeClr>
                </a:solidFill>
                <a:latin typeface="Playfair Display SemiBold" panose="020B0604020202020204" charset="0"/>
              </a:rPr>
              <a:t>I</a:t>
            </a:r>
            <a:r>
              <a:rPr lang="en-IN" sz="2000" b="0" dirty="0">
                <a:solidFill>
                  <a:schemeClr val="tx1">
                    <a:lumMod val="65000"/>
                    <a:lumOff val="35000"/>
                  </a:schemeClr>
                </a:solidFill>
                <a:latin typeface="Playfair Display SemiBold" panose="020B0604020202020204" charset="0"/>
              </a:rPr>
              <a:t>SSUES FACED BY EMPLOYEES</a:t>
            </a:r>
            <a:endParaRPr sz="2000" b="0" dirty="0">
              <a:solidFill>
                <a:schemeClr val="tx1">
                  <a:lumMod val="65000"/>
                  <a:lumOff val="35000"/>
                </a:schemeClr>
              </a:solidFill>
              <a:latin typeface="Playfair Display SemiBold" panose="020B0604020202020204" charset="0"/>
            </a:endParaRPr>
          </a:p>
        </p:txBody>
      </p:sp>
      <p:sp>
        <p:nvSpPr>
          <p:cNvPr id="529" name="Google Shape;529;p72"/>
          <p:cNvSpPr txBox="1">
            <a:spLocks noGrp="1"/>
          </p:cNvSpPr>
          <p:nvPr>
            <p:ph type="subTitle" idx="1"/>
          </p:nvPr>
        </p:nvSpPr>
        <p:spPr>
          <a:xfrm>
            <a:off x="710438" y="1819723"/>
            <a:ext cx="23145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Playfair Display SemiBold" panose="020B0604020202020204" charset="0"/>
              </a:rPr>
              <a:t>User Interface Complexity</a:t>
            </a:r>
            <a:endParaRPr dirty="0">
              <a:latin typeface="Playfair Display SemiBold" panose="020B0604020202020204" charset="0"/>
            </a:endParaRPr>
          </a:p>
        </p:txBody>
      </p:sp>
      <p:sp>
        <p:nvSpPr>
          <p:cNvPr id="530" name="Google Shape;530;p72"/>
          <p:cNvSpPr txBox="1">
            <a:spLocks noGrp="1"/>
          </p:cNvSpPr>
          <p:nvPr>
            <p:ph type="subTitle" idx="2"/>
          </p:nvPr>
        </p:nvSpPr>
        <p:spPr>
          <a:xfrm>
            <a:off x="618759" y="2594048"/>
            <a:ext cx="2651887" cy="13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tx1"/>
                </a:solidFill>
                <a:effectLst/>
                <a:latin typeface="Times New Roman" panose="02020603050405020304" pitchFamily="18" charset="0"/>
                <a:cs typeface="Times New Roman" panose="02020603050405020304" pitchFamily="18" charset="0"/>
              </a:rPr>
              <a:t>A complex or unintuitive user interface can pose challenges for employees in understanding how to use the system effectively, potentially causing delays in submitting leave requests.</a:t>
            </a:r>
            <a:endParaRPr dirty="0">
              <a:solidFill>
                <a:schemeClr val="tx1"/>
              </a:solidFill>
              <a:latin typeface="Times New Roman" panose="02020603050405020304" pitchFamily="18" charset="0"/>
              <a:cs typeface="Times New Roman" panose="02020603050405020304" pitchFamily="18" charset="0"/>
            </a:endParaRPr>
          </a:p>
        </p:txBody>
      </p:sp>
      <p:sp>
        <p:nvSpPr>
          <p:cNvPr id="531" name="Google Shape;531;p72"/>
          <p:cNvSpPr txBox="1">
            <a:spLocks noGrp="1"/>
          </p:cNvSpPr>
          <p:nvPr>
            <p:ph type="subTitle" idx="3"/>
          </p:nvPr>
        </p:nvSpPr>
        <p:spPr>
          <a:xfrm>
            <a:off x="3414747" y="1819723"/>
            <a:ext cx="23118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Playfair Display" panose="00000500000000000000" pitchFamily="2" charset="0"/>
              </a:rPr>
              <a:t>Communication Gaps</a:t>
            </a:r>
            <a:endParaRPr dirty="0">
              <a:latin typeface="Playfair Display" panose="00000500000000000000" pitchFamily="2" charset="0"/>
            </a:endParaRPr>
          </a:p>
        </p:txBody>
      </p:sp>
      <p:sp>
        <p:nvSpPr>
          <p:cNvPr id="532" name="Google Shape;532;p72"/>
          <p:cNvSpPr txBox="1">
            <a:spLocks noGrp="1"/>
          </p:cNvSpPr>
          <p:nvPr>
            <p:ph type="subTitle" idx="4"/>
          </p:nvPr>
        </p:nvSpPr>
        <p:spPr>
          <a:xfrm>
            <a:off x="3291931" y="2594048"/>
            <a:ext cx="2557431" cy="13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0" i="0" dirty="0">
                <a:solidFill>
                  <a:schemeClr val="tx1"/>
                </a:solidFill>
                <a:effectLst/>
                <a:latin typeface="Times New Roman" panose="02020603050405020304" pitchFamily="18" charset="0"/>
                <a:cs typeface="Times New Roman" panose="02020603050405020304" pitchFamily="18" charset="0"/>
              </a:rPr>
              <a:t>Inadequate communication features within the system may lead to misunderstandings regarding leave approval status or other important updates, causing frustration among employees.</a:t>
            </a:r>
            <a:endParaRPr dirty="0">
              <a:solidFill>
                <a:schemeClr val="tx1"/>
              </a:solidFill>
              <a:latin typeface="Times New Roman" panose="02020603050405020304" pitchFamily="18" charset="0"/>
              <a:cs typeface="Times New Roman" panose="02020603050405020304" pitchFamily="18" charset="0"/>
            </a:endParaRPr>
          </a:p>
        </p:txBody>
      </p:sp>
      <p:sp>
        <p:nvSpPr>
          <p:cNvPr id="533" name="Google Shape;533;p72"/>
          <p:cNvSpPr txBox="1">
            <a:spLocks noGrp="1"/>
          </p:cNvSpPr>
          <p:nvPr>
            <p:ph type="subTitle" idx="5"/>
          </p:nvPr>
        </p:nvSpPr>
        <p:spPr>
          <a:xfrm>
            <a:off x="6117622" y="1819723"/>
            <a:ext cx="23118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Playfair Display" panose="00000500000000000000" pitchFamily="2" charset="0"/>
              </a:rPr>
              <a:t>Privacy Concerns</a:t>
            </a:r>
            <a:endParaRPr dirty="0">
              <a:latin typeface="Playfair Display" panose="00000500000000000000" pitchFamily="2" charset="0"/>
            </a:endParaRPr>
          </a:p>
        </p:txBody>
      </p:sp>
      <p:sp>
        <p:nvSpPr>
          <p:cNvPr id="534" name="Google Shape;534;p72"/>
          <p:cNvSpPr txBox="1">
            <a:spLocks noGrp="1"/>
          </p:cNvSpPr>
          <p:nvPr>
            <p:ph type="subTitle" idx="6"/>
          </p:nvPr>
        </p:nvSpPr>
        <p:spPr>
          <a:xfrm>
            <a:off x="6056947" y="2594048"/>
            <a:ext cx="2703261" cy="13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0" i="0" dirty="0">
                <a:solidFill>
                  <a:schemeClr val="tx1"/>
                </a:solidFill>
                <a:effectLst/>
                <a:latin typeface="Times New Roman" panose="02020603050405020304" pitchFamily="18" charset="0"/>
                <a:cs typeface="Times New Roman" panose="02020603050405020304" pitchFamily="18" charset="0"/>
              </a:rPr>
              <a:t>Employees may have concerns about the privacy and security of their personal leave-related information within the system, affecting their confidence in using the platform</a:t>
            </a:r>
            <a:endParaRPr dirty="0">
              <a:solidFill>
                <a:schemeClr val="tx1"/>
              </a:solidFill>
              <a:latin typeface="Times New Roman" panose="02020603050405020304" pitchFamily="18" charset="0"/>
              <a:cs typeface="Times New Roman" panose="02020603050405020304" pitchFamily="18" charset="0"/>
            </a:endParaRPr>
          </a:p>
        </p:txBody>
      </p:sp>
      <p:cxnSp>
        <p:nvCxnSpPr>
          <p:cNvPr id="535" name="Google Shape;535;p72"/>
          <p:cNvCxnSpPr/>
          <p:nvPr/>
        </p:nvCxnSpPr>
        <p:spPr>
          <a:xfrm rot="10800000" flipH="1">
            <a:off x="6751822" y="2463986"/>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36" name="Google Shape;536;p72"/>
          <p:cNvCxnSpPr/>
          <p:nvPr/>
        </p:nvCxnSpPr>
        <p:spPr>
          <a:xfrm rot="10800000" flipH="1">
            <a:off x="4050213" y="2463973"/>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37" name="Google Shape;537;p72"/>
          <p:cNvCxnSpPr/>
          <p:nvPr/>
        </p:nvCxnSpPr>
        <p:spPr>
          <a:xfrm rot="10800000" flipH="1">
            <a:off x="1345988" y="2463973"/>
            <a:ext cx="1043400" cy="4800"/>
          </a:xfrm>
          <a:prstGeom prst="straightConnector1">
            <a:avLst/>
          </a:prstGeom>
          <a:noFill/>
          <a:ln w="19050" cap="flat" cmpd="sng">
            <a:solidFill>
              <a:schemeClr val="dk2"/>
            </a:solidFill>
            <a:prstDash val="solid"/>
            <a:round/>
            <a:headEnd type="none" w="med" len="med"/>
            <a:tailEnd type="none" w="med" len="med"/>
          </a:ln>
        </p:spPr>
      </p:cxnSp>
      <p:sp>
        <p:nvSpPr>
          <p:cNvPr id="541" name="Google Shape;541;p72">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3"/>
          <p:cNvSpPr txBox="1">
            <a:spLocks noGrp="1"/>
          </p:cNvSpPr>
          <p:nvPr>
            <p:ph type="subTitle" idx="1"/>
          </p:nvPr>
        </p:nvSpPr>
        <p:spPr>
          <a:xfrm>
            <a:off x="2718697" y="1576722"/>
            <a:ext cx="1982099" cy="5852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200" i="0" dirty="0">
                <a:effectLst/>
                <a:latin typeface="Playfair Display" panose="00000500000000000000" pitchFamily="2" charset="0"/>
              </a:rPr>
              <a:t>Complex Approval Workflows</a:t>
            </a:r>
            <a:endParaRPr sz="1200" dirty="0">
              <a:latin typeface="Playfair Display" panose="00000500000000000000" pitchFamily="2" charset="0"/>
            </a:endParaRPr>
          </a:p>
        </p:txBody>
      </p:sp>
      <p:sp>
        <p:nvSpPr>
          <p:cNvPr id="547" name="Google Shape;547;p73"/>
          <p:cNvSpPr txBox="1">
            <a:spLocks noGrp="1"/>
          </p:cNvSpPr>
          <p:nvPr>
            <p:ph type="subTitle" idx="2"/>
          </p:nvPr>
        </p:nvSpPr>
        <p:spPr>
          <a:xfrm>
            <a:off x="4739163" y="1615628"/>
            <a:ext cx="3138012" cy="5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Complicated approval workflows may result in confusion for managers</a:t>
            </a:r>
            <a:endParaRPr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48" name="Google Shape;548;p73"/>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b="0" dirty="0">
                <a:solidFill>
                  <a:schemeClr val="tx1">
                    <a:lumMod val="65000"/>
                    <a:lumOff val="35000"/>
                  </a:schemeClr>
                </a:solidFill>
              </a:rPr>
              <a:t>ISSUES FACED BY MANAGERS</a:t>
            </a:r>
            <a:endParaRPr sz="2000" b="0" dirty="0">
              <a:solidFill>
                <a:schemeClr val="tx1">
                  <a:lumMod val="65000"/>
                  <a:lumOff val="35000"/>
                </a:schemeClr>
              </a:solidFill>
            </a:endParaRPr>
          </a:p>
        </p:txBody>
      </p:sp>
      <p:sp>
        <p:nvSpPr>
          <p:cNvPr id="549" name="Google Shape;549;p73"/>
          <p:cNvSpPr/>
          <p:nvPr/>
        </p:nvSpPr>
        <p:spPr>
          <a:xfrm>
            <a:off x="2090288" y="1615636"/>
            <a:ext cx="590100" cy="590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Playfair Display"/>
                <a:ea typeface="Playfair Display"/>
                <a:cs typeface="Playfair Display"/>
                <a:sym typeface="Playfair Display"/>
              </a:rPr>
              <a:t>1</a:t>
            </a:r>
            <a:endParaRPr sz="2000" dirty="0">
              <a:solidFill>
                <a:schemeClr val="dk1"/>
              </a:solidFill>
              <a:latin typeface="Playfair Display"/>
              <a:ea typeface="Playfair Display"/>
              <a:cs typeface="Playfair Display"/>
              <a:sym typeface="Playfair Display"/>
            </a:endParaRPr>
          </a:p>
        </p:txBody>
      </p:sp>
      <p:sp>
        <p:nvSpPr>
          <p:cNvPr id="550" name="Google Shape;550;p73"/>
          <p:cNvSpPr txBox="1">
            <a:spLocks noGrp="1"/>
          </p:cNvSpPr>
          <p:nvPr>
            <p:ph type="subTitle" idx="3"/>
          </p:nvPr>
        </p:nvSpPr>
        <p:spPr>
          <a:xfrm>
            <a:off x="2961557" y="3827825"/>
            <a:ext cx="1496378" cy="44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200" i="0" dirty="0">
                <a:effectLst/>
                <a:latin typeface="Playfair Display" panose="00000500000000000000" pitchFamily="2" charset="0"/>
              </a:rPr>
              <a:t>Employee Resistance</a:t>
            </a:r>
            <a:endParaRPr sz="1200" dirty="0">
              <a:latin typeface="Playfair Display" panose="00000500000000000000" pitchFamily="2" charset="0"/>
            </a:endParaRPr>
          </a:p>
        </p:txBody>
      </p:sp>
      <p:sp>
        <p:nvSpPr>
          <p:cNvPr id="551" name="Google Shape;551;p73"/>
          <p:cNvSpPr txBox="1">
            <a:spLocks noGrp="1"/>
          </p:cNvSpPr>
          <p:nvPr>
            <p:ph type="subTitle" idx="4"/>
          </p:nvPr>
        </p:nvSpPr>
        <p:spPr>
          <a:xfrm>
            <a:off x="4739106" y="3593053"/>
            <a:ext cx="3771482" cy="5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0" i="0" dirty="0">
                <a:solidFill>
                  <a:schemeClr val="tx1">
                    <a:lumMod val="65000"/>
                    <a:lumOff val="35000"/>
                  </a:schemeClr>
                </a:solidFill>
                <a:effectLst/>
                <a:latin typeface="Playfair Display" panose="00000500000000000000" pitchFamily="2" charset="0"/>
              </a:rPr>
              <a:t>Resistance from employees in adapting to the new leave management system can pose a challenge</a:t>
            </a:r>
            <a:endParaRPr sz="1200" dirty="0">
              <a:solidFill>
                <a:schemeClr val="tx1">
                  <a:lumMod val="65000"/>
                  <a:lumOff val="35000"/>
                </a:schemeClr>
              </a:solidFill>
              <a:latin typeface="Playfair Display" panose="00000500000000000000" pitchFamily="2" charset="0"/>
            </a:endParaRPr>
          </a:p>
        </p:txBody>
      </p:sp>
      <p:sp>
        <p:nvSpPr>
          <p:cNvPr id="552" name="Google Shape;552;p73"/>
          <p:cNvSpPr txBox="1">
            <a:spLocks noGrp="1"/>
          </p:cNvSpPr>
          <p:nvPr>
            <p:ph type="subTitle" idx="5"/>
          </p:nvPr>
        </p:nvSpPr>
        <p:spPr>
          <a:xfrm>
            <a:off x="2877306" y="2791500"/>
            <a:ext cx="1664882" cy="44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200" i="0" dirty="0">
                <a:effectLst/>
                <a:latin typeface="Playfair Display" panose="00000500000000000000" pitchFamily="2" charset="0"/>
              </a:rPr>
              <a:t>Integration Challenges</a:t>
            </a:r>
            <a:endParaRPr sz="1200" dirty="0">
              <a:latin typeface="Playfair Display" panose="00000500000000000000" pitchFamily="2" charset="0"/>
            </a:endParaRPr>
          </a:p>
        </p:txBody>
      </p:sp>
      <p:sp>
        <p:nvSpPr>
          <p:cNvPr id="553" name="Google Shape;553;p73"/>
          <p:cNvSpPr txBox="1">
            <a:spLocks noGrp="1"/>
          </p:cNvSpPr>
          <p:nvPr>
            <p:ph type="subTitle" idx="6"/>
          </p:nvPr>
        </p:nvSpPr>
        <p:spPr>
          <a:xfrm>
            <a:off x="4739163" y="2651966"/>
            <a:ext cx="3138012" cy="5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difficulties in coordinating leave data with broader workforce management.</a:t>
            </a:r>
            <a:endParaRPr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54" name="Google Shape;554;p73"/>
          <p:cNvSpPr/>
          <p:nvPr/>
        </p:nvSpPr>
        <p:spPr>
          <a:xfrm>
            <a:off x="2090288" y="2651974"/>
            <a:ext cx="590100" cy="590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Playfair Display"/>
                <a:ea typeface="Playfair Display"/>
                <a:cs typeface="Playfair Display"/>
                <a:sym typeface="Playfair Display"/>
              </a:rPr>
              <a:t>2</a:t>
            </a:r>
            <a:endParaRPr sz="2000" dirty="0">
              <a:solidFill>
                <a:schemeClr val="dk1"/>
              </a:solidFill>
              <a:latin typeface="Playfair Display"/>
              <a:ea typeface="Playfair Display"/>
              <a:cs typeface="Playfair Display"/>
              <a:sym typeface="Playfair Display"/>
            </a:endParaRPr>
          </a:p>
        </p:txBody>
      </p:sp>
      <p:sp>
        <p:nvSpPr>
          <p:cNvPr id="555" name="Google Shape;555;p73"/>
          <p:cNvSpPr/>
          <p:nvPr/>
        </p:nvSpPr>
        <p:spPr>
          <a:xfrm>
            <a:off x="2090288" y="3688324"/>
            <a:ext cx="590100" cy="590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Playfair Display"/>
                <a:ea typeface="Playfair Display"/>
                <a:cs typeface="Playfair Display"/>
                <a:sym typeface="Playfair Display"/>
              </a:rPr>
              <a:t>3</a:t>
            </a:r>
            <a:endParaRPr sz="2000" dirty="0">
              <a:solidFill>
                <a:schemeClr val="dk1"/>
              </a:solidFill>
              <a:latin typeface="Playfair Display"/>
              <a:ea typeface="Playfair Display"/>
              <a:cs typeface="Playfair Display"/>
              <a:sym typeface="Playfair Display"/>
            </a:endParaRPr>
          </a:p>
        </p:txBody>
      </p:sp>
      <p:cxnSp>
        <p:nvCxnSpPr>
          <p:cNvPr id="556" name="Google Shape;556;p73"/>
          <p:cNvCxnSpPr/>
          <p:nvPr/>
        </p:nvCxnSpPr>
        <p:spPr>
          <a:xfrm rot="10800000" flipH="1">
            <a:off x="3188047" y="1569908"/>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57" name="Google Shape;557;p73"/>
          <p:cNvCxnSpPr/>
          <p:nvPr/>
        </p:nvCxnSpPr>
        <p:spPr>
          <a:xfrm rot="10800000" flipH="1">
            <a:off x="3188047" y="2165173"/>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58" name="Google Shape;558;p73"/>
          <p:cNvCxnSpPr/>
          <p:nvPr/>
        </p:nvCxnSpPr>
        <p:spPr>
          <a:xfrm rot="10800000" flipH="1">
            <a:off x="3188047" y="2687723"/>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59" name="Google Shape;559;p73"/>
          <p:cNvCxnSpPr/>
          <p:nvPr/>
        </p:nvCxnSpPr>
        <p:spPr>
          <a:xfrm rot="10800000" flipH="1">
            <a:off x="3188047" y="3201498"/>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60" name="Google Shape;560;p73"/>
          <p:cNvCxnSpPr/>
          <p:nvPr/>
        </p:nvCxnSpPr>
        <p:spPr>
          <a:xfrm rot="10800000" flipH="1">
            <a:off x="3188047" y="3724048"/>
            <a:ext cx="1043400" cy="4800"/>
          </a:xfrm>
          <a:prstGeom prst="straightConnector1">
            <a:avLst/>
          </a:prstGeom>
          <a:noFill/>
          <a:ln w="19050" cap="flat" cmpd="sng">
            <a:solidFill>
              <a:schemeClr val="dk2"/>
            </a:solidFill>
            <a:prstDash val="solid"/>
            <a:round/>
            <a:headEnd type="none" w="med" len="med"/>
            <a:tailEnd type="none" w="med" len="med"/>
          </a:ln>
        </p:spPr>
      </p:cxnSp>
      <p:cxnSp>
        <p:nvCxnSpPr>
          <p:cNvPr id="561" name="Google Shape;561;p73"/>
          <p:cNvCxnSpPr/>
          <p:nvPr/>
        </p:nvCxnSpPr>
        <p:spPr>
          <a:xfrm rot="10800000" flipH="1">
            <a:off x="3188072" y="4237823"/>
            <a:ext cx="1043400" cy="4800"/>
          </a:xfrm>
          <a:prstGeom prst="straightConnector1">
            <a:avLst/>
          </a:prstGeom>
          <a:noFill/>
          <a:ln w="19050" cap="flat" cmpd="sng">
            <a:solidFill>
              <a:schemeClr val="dk2"/>
            </a:solidFill>
            <a:prstDash val="solid"/>
            <a:round/>
            <a:headEnd type="none" w="med" len="med"/>
            <a:tailEnd type="none" w="med" len="med"/>
          </a:ln>
        </p:spPr>
      </p:cxnSp>
      <p:sp>
        <p:nvSpPr>
          <p:cNvPr id="565" name="Google Shape;565;p73">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Green Slides XL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409</Words>
  <Application>Microsoft Office PowerPoint</Application>
  <PresentationFormat>On-screen Show (16:9)</PresentationFormat>
  <Paragraphs>56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vt:lpstr>
      <vt:lpstr>Roboto Condensed Light</vt:lpstr>
      <vt:lpstr>Bahnschrift Light</vt:lpstr>
      <vt:lpstr>Times New Roman</vt:lpstr>
      <vt:lpstr>Playfair Display SemiBold</vt:lpstr>
      <vt:lpstr>Arial</vt:lpstr>
      <vt:lpstr>Playfair Display</vt:lpstr>
      <vt:lpstr>Minimalist Green Slides XL by Slidesgo</vt:lpstr>
      <vt:lpstr>EMPLOYEE LEAVE MANAGEMENT SYSTEM</vt:lpstr>
      <vt:lpstr>PROJECT DESCRIPTION</vt:lpstr>
      <vt:lpstr>PowerPoint Presentation</vt:lpstr>
      <vt:lpstr>01</vt:lpstr>
      <vt:lpstr>INTRODUCTION</vt:lpstr>
      <vt:lpstr>USER PERCEPTION</vt:lpstr>
      <vt:lpstr>RESEARCH FINDINGS FROM SURVEY</vt:lpstr>
      <vt:lpstr>ISSUES FACED BY EMPLOYEES</vt:lpstr>
      <vt:lpstr>ISSUES FACED BY MANAGERS</vt:lpstr>
      <vt:lpstr>SWOT ANALYSIS</vt:lpstr>
      <vt:lpstr>RESPONSES FROM SURVEY</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LEAVE MANAGEMENT SYSTEM</dc:title>
  <dc:creator>Pardhiv Sai</dc:creator>
  <cp:lastModifiedBy>Pardhiv Sai</cp:lastModifiedBy>
  <cp:revision>1</cp:revision>
  <dcterms:modified xsi:type="dcterms:W3CDTF">2024-02-01T07:21:00Z</dcterms:modified>
</cp:coreProperties>
</file>