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areaChart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pivotTable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pivotTable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stackedAreaChart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pivotTable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2e68d881-6b39-422f-bbd3-d57b58bc5908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842fbe32700d4da0" /><Relationship Type="http://schemas.openxmlformats.org/officeDocument/2006/relationships/slideLayout" Target="/ppt/slideLayouts/slideLayout8.xml" Id="Rf7d28e7568cd4892" /><Relationship Type="http://schemas.openxmlformats.org/officeDocument/2006/relationships/hyperlink" Target="https://app.powerbi.com/groups/me/reports/2e68d881-6b39-422f-bbd3-d57b58bc5908/?pbi_source=PowerPoint" TargetMode="External" Id="RelId0" /><Relationship Type="http://schemas.openxmlformats.org/officeDocument/2006/relationships/image" Target="/ppt/media/image4.png" Id="imgId38440385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95fbf5d927814ce3" /><Relationship Type="http://schemas.openxmlformats.org/officeDocument/2006/relationships/slideLayout" Target="/ppt/slideLayouts/slideLayout8.xml" Id="R54e78ee657f74666" /><Relationship Type="http://schemas.openxmlformats.org/officeDocument/2006/relationships/hyperlink" Target="https://app.powerbi.com/groups/me/reports/2e68d881-6b39-422f-bbd3-d57b58bc5908/?pbi_source=PowerPoint" TargetMode="External" Id="RelId1" /><Relationship Type="http://schemas.openxmlformats.org/officeDocument/2006/relationships/image" Target="/ppt/media/image5.png" Id="imgId38440386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23059e6404ec4045" /><Relationship Type="http://schemas.openxmlformats.org/officeDocument/2006/relationships/slideLayout" Target="/ppt/slideLayouts/slideLayout8.xml" Id="Rc2e3390b871d43d1" /><Relationship Type="http://schemas.openxmlformats.org/officeDocument/2006/relationships/hyperlink" Target="https://app.powerbi.com/groups/me/reports/2e68d881-6b39-422f-bbd3-d57b58bc5908/?pbi_source=PowerPoint" TargetMode="External" Id="RelId2" /><Relationship Type="http://schemas.openxmlformats.org/officeDocument/2006/relationships/image" Target="/ppt/media/image6.png" Id="imgId38440387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notesSlide" Target="/ppt/notesSlides/notesSlide4.xml" Id="Rcf80144fba9d4d5e" /><Relationship Type="http://schemas.openxmlformats.org/officeDocument/2006/relationships/slideLayout" Target="/ppt/slideLayouts/slideLayout8.xml" Id="R70b9cfa3a10d4109" /><Relationship Type="http://schemas.openxmlformats.org/officeDocument/2006/relationships/hyperlink" Target="https://app.powerbi.com/groups/me/reports/2e68d881-6b39-422f-bbd3-d57b58bc5908/?pbi_source=PowerPoint" TargetMode="External" Id="RelId3" /><Relationship Type="http://schemas.openxmlformats.org/officeDocument/2006/relationships/image" Target="/ppt/media/image7.png" Id="imgId38440388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Online_retail_Analysis.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5/15/2023 4:54:45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5/15/2023 4:53:51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olumnChart ,card ,areaChart ,slicer ,pivotTable ,card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844038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question1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ivotTable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844038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question_2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tackedAreaChart ,pivotTable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844038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question 3</a:t>
            </a:r>
          </a:p>
        </p:txBody>
      </p:sp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lusteredColumnChart ,barChart. Please refer to the notes on this slide for details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844038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question_4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