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 snapToObjects="1">
      <p:cViewPr varScale="1">
        <p:scale>
          <a:sx n="125" d="100"/>
          <a:sy n="125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F76A-E9CE-43E2-C238-7D69AC325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264" y="624523"/>
            <a:ext cx="8791575" cy="23876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Lustre</a:t>
            </a:r>
            <a:r>
              <a:rPr lang="en-US" dirty="0">
                <a:solidFill>
                  <a:schemeClr val="bg1"/>
                </a:solidFill>
              </a:rPr>
              <a:t>: Building a File System for 1,000-node Clusters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74D7E-F5AD-6A6C-A85C-867EC4FF0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2424" y="4963478"/>
            <a:ext cx="8791575" cy="1091882"/>
          </a:xfrm>
        </p:spPr>
        <p:txBody>
          <a:bodyPr/>
          <a:lstStyle/>
          <a:p>
            <a:pPr algn="r"/>
            <a:r>
              <a:rPr lang="en-US">
                <a:solidFill>
                  <a:schemeClr val="tx1"/>
                </a:solidFill>
              </a:rPr>
              <a:t>Mandumula Sai parthish.</a:t>
            </a:r>
          </a:p>
          <a:p>
            <a:pPr algn="r"/>
            <a:r>
              <a:rPr lang="en-US">
                <a:solidFill>
                  <a:schemeClr val="tx1"/>
                </a:solidFill>
              </a:rPr>
              <a:t>1002022847.</a:t>
            </a:r>
          </a:p>
        </p:txBody>
      </p:sp>
    </p:spTree>
    <p:extLst>
      <p:ext uri="{BB962C8B-B14F-4D97-AF65-F5344CB8AC3E}">
        <p14:creationId xmlns:p14="http://schemas.microsoft.com/office/powerpoint/2010/main" val="414296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617D18-5F55-9A21-3F6A-B1093BC0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Persistent Caching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643413-B956-8005-AC26-3E49E24C2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4936"/>
            <a:ext cx="4459287" cy="3965046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Luster's stackable object protocols allow a very symmetric design for the persistent cache by adding a metadata server to the client.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some point, after a client has lost and reacquired a lock, we need a way to validate the data that already exists in the cache.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03EBF1-E480-4B45-BA28-1A705354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5" y="307009"/>
            <a:ext cx="5199752" cy="647944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3170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1203A-D2C9-A7B6-3F3C-DA3AF2F2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368" y="63658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Caching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01799-F6E2-B8F2-2F88-508D1ED9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the first call it will not present in dedicated cache server so it hits directly to the Object Storage Target  and get referral from the OST.</a:t>
            </a:r>
          </a:p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82C072E-8443-5CFA-1EDD-F26573CBA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929" y="1382713"/>
            <a:ext cx="6393483" cy="501888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29360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1B8F-CD94-563D-6FE2-489AA09C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Caching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07BA-6529-1080-E303-37DA6F7D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request from the client the request sends or forward it to dedicated cache server , if present then we get the cache server.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not there in the dedicated cache server then it get requested data from the target 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8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4BA8-A3AC-4845-1B68-CFF7E599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D01A-7440-B189-F288-FFEA170B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lock manager and object protocols have served us well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Lustre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comfortably to more than 1,000 nodes and is running on 3 of the 8 largest clusters in the world[6] (at Lawrence Livermore and Pacific Northwest National Laboratories).</a:t>
            </a:r>
          </a:p>
        </p:txBody>
      </p:sp>
    </p:spTree>
    <p:extLst>
      <p:ext uri="{BB962C8B-B14F-4D97-AF65-F5344CB8AC3E}">
        <p14:creationId xmlns:p14="http://schemas.microsoft.com/office/powerpoint/2010/main" val="196519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0475-531D-406D-07B5-055351E5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93" y="34290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A6AD-95FB-408F-BC82-C7F20CD4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719" y="1747519"/>
            <a:ext cx="9076371" cy="13817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Lustre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Building a File System for 1,000-node Clusters</a:t>
            </a:r>
          </a:p>
          <a:p>
            <a:pPr marL="0" indent="0">
              <a:buNone/>
            </a:pP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6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65DB-1A98-AB24-4C72-1AAE22AF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79" y="618518"/>
            <a:ext cx="9797731" cy="14846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BDEE-2FBF-8912-1B33-4EC2FE5C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is presented by Philip Schwan.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Lustre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 in 1999, development began in earnest in early 2002.</a:t>
            </a:r>
          </a:p>
          <a:p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Lustre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open source distributed cluster file system is implemented with the goal of removing the bottlenecks traditionally found in such systems.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advantages of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Lustre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 efficient, scalable, and redundant.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 ideology for the success of the luster is  data , metadata and processors are kept separately and are connected by ethernet cable so that scalable is done when required.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9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3BE0-5F1E-C3AA-3ADF-F44A5D09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79372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0687-5C9F-4B12-E0DE-9FE59459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54" y="2169533"/>
            <a:ext cx="10761691" cy="386020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Lustre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’s  internal  networking  has  shown  itself to be relatively flexible and high-performance, and network abstraction layers exist for TCP/IP.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will reduce the load on primary OSTs for the most frequently accessed files, removing a very common bottleneck in distributed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4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18CC-8B4D-0932-267F-59B2FD1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Lock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49FE-3960-0D58-F97A-326D819A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Locks in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Lustre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DLM are always managed by the service node, and do not change masters as other systems allow.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Omitting features of this type has allowed us to rapidly develop and stabilize the core functionality required by the file system.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range locking is managed internally as part of the regular lock matching and compatibility functions. With the help of  basic lock system , we can avoid the bottleneck  operation for which a client must lock each page or block individually.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0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3E88-9ECB-4D8A-B920-E3CF2BDD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17FA-2F9B-7CD8-956F-EB0AC3E9E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object protocols in the </a:t>
            </a:r>
            <a:r>
              <a:rPr lang="en-US" dirty="0" err="1"/>
              <a:t>lustre</a:t>
            </a:r>
            <a:r>
              <a:rPr lang="en-US" dirty="0"/>
              <a:t> by far the most pervasive.</a:t>
            </a:r>
          </a:p>
          <a:p>
            <a:r>
              <a:rPr lang="en-US" dirty="0"/>
              <a:t> By organizing the protocol around objects instead of blocks, the OSTs remain responsible for the internal metadata allocation.</a:t>
            </a:r>
          </a:p>
          <a:p>
            <a:r>
              <a:rPr lang="en-US" dirty="0"/>
              <a:t>OSTs are still responsible for managing the object locking and shared storage metadata, but clients can read and write individual data pages directly from the SAN.(storage  area network)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1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3AF6-CC5E-3DF7-81FA-36EC9D1C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Protocols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4545-B216-9DFF-BE49-9DE42D50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shared disk arrays on anything but the smallest clusters quickly become cost ineffective for even the largest customers; this would certainly violate our goal of running on inexpensive commodity hardware.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high-level object protocols remove a key bottleneck for scaling beyond a dozen or two nodes: locking and allocation of metadata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0638-E3F1-CEF9-3296-F848F26F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Intents Gone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383C-28CE-2947-81AA-F5D28905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requesting  the object protocols  from  the servers there are high chances of intents going wrong or intents getting fail.</a:t>
            </a:r>
          </a:p>
          <a:p>
            <a:r>
              <a:rPr lang="en-US" dirty="0"/>
              <a:t>To get fixed in </a:t>
            </a:r>
            <a:r>
              <a:rPr lang="en-US" dirty="0" err="1"/>
              <a:t>lustre</a:t>
            </a:r>
            <a:r>
              <a:rPr lang="en-US" dirty="0"/>
              <a:t> there are two main procedures </a:t>
            </a:r>
          </a:p>
          <a:p>
            <a:r>
              <a:rPr lang="en-US" dirty="0"/>
              <a:t>One is to request for the  entire object protocol again </a:t>
            </a:r>
          </a:p>
          <a:p>
            <a:r>
              <a:rPr lang="en-US" dirty="0"/>
              <a:t>Another is  making parts  of the data and  request only for   the missing  part of the data.</a:t>
            </a:r>
          </a:p>
        </p:txBody>
      </p:sp>
    </p:spTree>
    <p:extLst>
      <p:ext uri="{BB962C8B-B14F-4D97-AF65-F5344CB8AC3E}">
        <p14:creationId xmlns:p14="http://schemas.microsoft.com/office/powerpoint/2010/main" val="293300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70E3-0A4C-AEF8-94F6-B48FA097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Metadata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292B-4BA9-89D7-4600-402149652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2982"/>
            <a:ext cx="9905999" cy="35417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node asks to lock a directory for reading or writing, if the directory has not recently seen conflicting activity. This allows the client to keep a cache which can be filled and selectively revalidated as necessary.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mode, a client wanting to perform metadata operations will first take a lock on the parent directory, download the applicable directory information, and make many changes locally.</a:t>
            </a:r>
          </a:p>
        </p:txBody>
      </p:sp>
    </p:spTree>
    <p:extLst>
      <p:ext uri="{BB962C8B-B14F-4D97-AF65-F5344CB8AC3E}">
        <p14:creationId xmlns:p14="http://schemas.microsoft.com/office/powerpoint/2010/main" val="129509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D6F1-A716-E884-510B-5E98666E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0995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Metadata Caching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F51D-3340-3269-B513-3BCAC427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173" y="2301528"/>
            <a:ext cx="9905999" cy="3541714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extremely efficient in times of low contention; it can perform as many operations as it wants locally without contacting the server, as  long as no other nodes try to acquire the lock.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mode, the client sends a message to the server for each operation, and the server performs the operation without giving any locks out.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this mode is used, however, even directories with no contention have this behavior , and you suffer the effects of a server round-trip for each operation.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22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1585</TotalTime>
  <Words>808</Words>
  <Application>Microsoft Macintosh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Circuit</vt:lpstr>
      <vt:lpstr>Lustre: Building a File System for 1,000-node Clusters</vt:lpstr>
      <vt:lpstr>Introduction</vt:lpstr>
      <vt:lpstr>Introduction</vt:lpstr>
      <vt:lpstr>Distributed Lock Manager</vt:lpstr>
      <vt:lpstr>Object Protocols</vt:lpstr>
      <vt:lpstr>Object Protocols</vt:lpstr>
      <vt:lpstr>Intents Gone Wrong</vt:lpstr>
      <vt:lpstr>Client Metadata Caching</vt:lpstr>
      <vt:lpstr>Client Metadata Caching</vt:lpstr>
      <vt:lpstr>Persistent Caching</vt:lpstr>
      <vt:lpstr>Collaborative Caching</vt:lpstr>
      <vt:lpstr>Collaborative Caching</vt:lpstr>
      <vt:lpstr>Conclusion</vt:lpstr>
      <vt:lpstr>Thank you……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Lustre: Building a File System for 1,000-node Clusters</dc:title>
  <dc:creator>Mandumula, Sai Parthish</dc:creator>
  <cp:lastModifiedBy>Mandumula, Sai Parthish</cp:lastModifiedBy>
  <cp:revision>20</cp:revision>
  <dcterms:created xsi:type="dcterms:W3CDTF">2022-07-17T23:43:43Z</dcterms:created>
  <dcterms:modified xsi:type="dcterms:W3CDTF">2022-07-19T03:19:23Z</dcterms:modified>
</cp:coreProperties>
</file>