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1"/>
  </p:notesMasterIdLst>
  <p:sldIdLst>
    <p:sldId id="256" r:id="rId2"/>
    <p:sldId id="257" r:id="rId3"/>
    <p:sldId id="279" r:id="rId4"/>
    <p:sldId id="264" r:id="rId5"/>
    <p:sldId id="258" r:id="rId6"/>
    <p:sldId id="265" r:id="rId7"/>
    <p:sldId id="267" r:id="rId8"/>
    <p:sldId id="268" r:id="rId9"/>
    <p:sldId id="272" r:id="rId10"/>
    <p:sldId id="269" r:id="rId11"/>
    <p:sldId id="273" r:id="rId12"/>
    <p:sldId id="275" r:id="rId13"/>
    <p:sldId id="276" r:id="rId14"/>
    <p:sldId id="259" r:id="rId15"/>
    <p:sldId id="260" r:id="rId16"/>
    <p:sldId id="263" r:id="rId17"/>
    <p:sldId id="270" r:id="rId18"/>
    <p:sldId id="26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CCB8-FC35-4C63-BA3C-D9EB5868FE8B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58816-83CF-4D34-BCA0-DAC91870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1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8563-73D8-2949-84A3-654263BEE2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5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8563-73D8-2949-84A3-654263BEE2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1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CD5-E143-49AB-A9FE-D3163516B5A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A7967213-DEFB-421F-974A-F45E50CE2B5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693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CD5-E143-49AB-A9FE-D3163516B5A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7213-DEFB-421F-974A-F45E50CE2B59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31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CD5-E143-49AB-A9FE-D3163516B5A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7213-DEFB-421F-974A-F45E50CE2B59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39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7F0CCD5-E143-49AB-A9FE-D3163516B5A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7213-DEFB-421F-974A-F45E50CE2B59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256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CD5-E143-49AB-A9FE-D3163516B5A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7213-DEFB-421F-974A-F45E50CE2B5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048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CD5-E143-49AB-A9FE-D3163516B5A7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7213-DEFB-421F-974A-F45E50CE2B5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17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CD5-E143-49AB-A9FE-D3163516B5A7}" type="datetimeFigureOut">
              <a:rPr lang="en-US" smtClean="0"/>
              <a:t>6/1/18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7213-DEFB-421F-974A-F45E50CE2B59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35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CD5-E143-49AB-A9FE-D3163516B5A7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7213-DEFB-421F-974A-F45E50CE2B59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65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CD5-E143-49AB-A9FE-D3163516B5A7}" type="datetimeFigureOut">
              <a:rPr lang="en-US" smtClean="0"/>
              <a:t>6/1/18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7213-DEFB-421F-974A-F45E50CE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0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CD5-E143-49AB-A9FE-D3163516B5A7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7213-DEFB-421F-974A-F45E50CE2B5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916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A7F0CCD5-E143-49AB-A9FE-D3163516B5A7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A7967213-DEFB-421F-974A-F45E50CE2B59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71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0CCD5-E143-49AB-A9FE-D3163516B5A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967213-DEFB-421F-974A-F45E50CE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8056-BCA4-4490-8F48-2D3DA99EE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Swarm Intelligence in Graph Coloring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00BCE-DB00-48B7-A704-C305E33F3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Ema Këpuska, Sai Pavan </a:t>
            </a:r>
            <a:r>
              <a:rPr lang="en-US" dirty="0" err="1"/>
              <a:t>Dronavalli</a:t>
            </a:r>
            <a:r>
              <a:rPr lang="en-US" dirty="0"/>
              <a:t>, </a:t>
            </a:r>
            <a:r>
              <a:rPr lang="en-US" dirty="0" err="1"/>
              <a:t>Suganthi</a:t>
            </a:r>
            <a:r>
              <a:rPr lang="en-US" dirty="0"/>
              <a:t>  </a:t>
            </a:r>
            <a:r>
              <a:rPr lang="en-US" dirty="0" err="1"/>
              <a:t>Silambazhagan</a:t>
            </a:r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3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6F8E-74D8-494F-8369-756F48DC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98" y="910571"/>
            <a:ext cx="9603275" cy="1049235"/>
          </a:xfrm>
        </p:spPr>
        <p:txBody>
          <a:bodyPr/>
          <a:lstStyle/>
          <a:p>
            <a:r>
              <a:rPr lang="en-US" dirty="0"/>
              <a:t>Assign weights to each node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7B8853-1C03-4DDB-9498-306C0045CAB7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959986" y="2433257"/>
            <a:ext cx="452254" cy="6888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CE723B-1275-412E-ACBE-181DADF40E14}"/>
              </a:ext>
            </a:extLst>
          </p:cNvPr>
          <p:cNvCxnSpPr>
            <a:cxnSpLocks/>
          </p:cNvCxnSpPr>
          <p:nvPr/>
        </p:nvCxnSpPr>
        <p:spPr>
          <a:xfrm>
            <a:off x="5234822" y="46157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6C4AAE-D847-48C9-9367-C60A62BE1825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5923320" y="3401102"/>
            <a:ext cx="1360983" cy="1411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9B4328-BD07-49D5-9D36-99581404E75C}"/>
              </a:ext>
            </a:extLst>
          </p:cNvPr>
          <p:cNvCxnSpPr>
            <a:cxnSpLocks/>
            <a:endCxn id="35" idx="7"/>
          </p:cNvCxnSpPr>
          <p:nvPr/>
        </p:nvCxnSpPr>
        <p:spPr>
          <a:xfrm flipH="1">
            <a:off x="5817530" y="2910499"/>
            <a:ext cx="1315306" cy="235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26DCFF-A1E3-4DF9-91CF-C718B99E6C61}"/>
              </a:ext>
            </a:extLst>
          </p:cNvPr>
          <p:cNvCxnSpPr>
            <a:cxnSpLocks/>
          </p:cNvCxnSpPr>
          <p:nvPr/>
        </p:nvCxnSpPr>
        <p:spPr>
          <a:xfrm>
            <a:off x="7643632" y="2910499"/>
            <a:ext cx="197230" cy="420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852BD1-759B-4D69-AE51-2BA894F3B89C}"/>
              </a:ext>
            </a:extLst>
          </p:cNvPr>
          <p:cNvCxnSpPr/>
          <p:nvPr/>
        </p:nvCxnSpPr>
        <p:spPr>
          <a:xfrm>
            <a:off x="4308230" y="3340003"/>
            <a:ext cx="998220" cy="464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8ACD71C-730A-445E-BED1-1D4D44AE09DE}"/>
              </a:ext>
            </a:extLst>
          </p:cNvPr>
          <p:cNvSpPr/>
          <p:nvPr/>
        </p:nvSpPr>
        <p:spPr>
          <a:xfrm>
            <a:off x="6738864" y="1828425"/>
            <a:ext cx="1805744" cy="25055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71F268-F97D-4D19-B574-07BACA46027A}"/>
              </a:ext>
            </a:extLst>
          </p:cNvPr>
          <p:cNvSpPr/>
          <p:nvPr/>
        </p:nvSpPr>
        <p:spPr>
          <a:xfrm>
            <a:off x="2488223" y="2683098"/>
            <a:ext cx="3884979" cy="241644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1631E0-9FAE-41DF-B0B9-0DCD70194C0E}"/>
              </a:ext>
            </a:extLst>
          </p:cNvPr>
          <p:cNvSpPr/>
          <p:nvPr/>
        </p:nvSpPr>
        <p:spPr>
          <a:xfrm>
            <a:off x="5671038" y="4510207"/>
            <a:ext cx="2701030" cy="1037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566E1D-A477-4EDD-A36C-4227D108769C}"/>
              </a:ext>
            </a:extLst>
          </p:cNvPr>
          <p:cNvSpPr/>
          <p:nvPr/>
        </p:nvSpPr>
        <p:spPr>
          <a:xfrm>
            <a:off x="4121804" y="1378332"/>
            <a:ext cx="2840976" cy="135595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B90240-7F9D-4BC4-A101-97E87355E586}"/>
              </a:ext>
            </a:extLst>
          </p:cNvPr>
          <p:cNvSpPr/>
          <p:nvPr/>
        </p:nvSpPr>
        <p:spPr>
          <a:xfrm>
            <a:off x="4343400" y="1816671"/>
            <a:ext cx="722376" cy="7223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FA10D7-FBC2-43DD-858A-ADE712367F5E}"/>
              </a:ext>
            </a:extLst>
          </p:cNvPr>
          <p:cNvSpPr/>
          <p:nvPr/>
        </p:nvSpPr>
        <p:spPr>
          <a:xfrm>
            <a:off x="5883402" y="1501203"/>
            <a:ext cx="722376" cy="7223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A7276-43C9-4F96-A6CD-9D0B95EB047F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 flipV="1">
            <a:off x="5065776" y="1862391"/>
            <a:ext cx="817626" cy="31546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3A82166-38B1-453F-9898-8C8DB002A2F6}"/>
              </a:ext>
            </a:extLst>
          </p:cNvPr>
          <p:cNvSpPr/>
          <p:nvPr/>
        </p:nvSpPr>
        <p:spPr>
          <a:xfrm>
            <a:off x="5200944" y="3039914"/>
            <a:ext cx="722376" cy="7223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8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1B895A-8CC4-4154-A374-30007CBB876D}"/>
              </a:ext>
            </a:extLst>
          </p:cNvPr>
          <p:cNvSpPr/>
          <p:nvPr/>
        </p:nvSpPr>
        <p:spPr>
          <a:xfrm>
            <a:off x="7076948" y="2365058"/>
            <a:ext cx="722376" cy="7223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8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366144-DFCA-4C99-AB7C-777B09172155}"/>
              </a:ext>
            </a:extLst>
          </p:cNvPr>
          <p:cNvSpPr/>
          <p:nvPr/>
        </p:nvSpPr>
        <p:spPr>
          <a:xfrm>
            <a:off x="7479674" y="3327121"/>
            <a:ext cx="722376" cy="7223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-2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FB88622-79FC-4FA7-9104-7505AFFCE608}"/>
              </a:ext>
            </a:extLst>
          </p:cNvPr>
          <p:cNvSpPr/>
          <p:nvPr/>
        </p:nvSpPr>
        <p:spPr>
          <a:xfrm>
            <a:off x="7153282" y="4627185"/>
            <a:ext cx="722376" cy="7223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-1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BF82C9-704C-463B-BA62-520554ACAB9A}"/>
              </a:ext>
            </a:extLst>
          </p:cNvPr>
          <p:cNvSpPr/>
          <p:nvPr/>
        </p:nvSpPr>
        <p:spPr>
          <a:xfrm>
            <a:off x="5837834" y="4670619"/>
            <a:ext cx="722376" cy="7223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-5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6548C2-D14B-40C3-82D7-56727667709D}"/>
              </a:ext>
            </a:extLst>
          </p:cNvPr>
          <p:cNvCxnSpPr>
            <a:cxnSpLocks/>
            <a:stCxn id="42" idx="6"/>
            <a:endCxn id="41" idx="2"/>
          </p:cNvCxnSpPr>
          <p:nvPr/>
        </p:nvCxnSpPr>
        <p:spPr>
          <a:xfrm flipV="1">
            <a:off x="6560210" y="4988373"/>
            <a:ext cx="593072" cy="4343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E6F6EA2-BCCE-48E1-8530-DFF863096D2B}"/>
              </a:ext>
            </a:extLst>
          </p:cNvPr>
          <p:cNvSpPr/>
          <p:nvPr/>
        </p:nvSpPr>
        <p:spPr>
          <a:xfrm>
            <a:off x="3593919" y="2973705"/>
            <a:ext cx="722376" cy="7223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0C62C6-6449-4037-86EB-73FDB05129CE}"/>
              </a:ext>
            </a:extLst>
          </p:cNvPr>
          <p:cNvSpPr/>
          <p:nvPr/>
        </p:nvSpPr>
        <p:spPr>
          <a:xfrm>
            <a:off x="4520511" y="4219575"/>
            <a:ext cx="722376" cy="7223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B4C5D81-241A-41F4-8F98-D4BD454EFC4E}"/>
              </a:ext>
            </a:extLst>
          </p:cNvPr>
          <p:cNvSpPr/>
          <p:nvPr/>
        </p:nvSpPr>
        <p:spPr>
          <a:xfrm>
            <a:off x="3112335" y="4095369"/>
            <a:ext cx="722376" cy="7223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6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4C515B6-79C4-442C-9350-6D150A93A2DD}"/>
              </a:ext>
            </a:extLst>
          </p:cNvPr>
          <p:cNvCxnSpPr>
            <a:cxnSpLocks/>
            <a:stCxn id="46" idx="0"/>
            <a:endCxn id="44" idx="3"/>
          </p:cNvCxnSpPr>
          <p:nvPr/>
        </p:nvCxnSpPr>
        <p:spPr>
          <a:xfrm flipV="1">
            <a:off x="3473523" y="3590291"/>
            <a:ext cx="226186" cy="50507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D06C77-2A5D-4997-B9E2-F16FC1FA3C6B}"/>
              </a:ext>
            </a:extLst>
          </p:cNvPr>
          <p:cNvCxnSpPr>
            <a:stCxn id="46" idx="6"/>
            <a:endCxn id="45" idx="2"/>
          </p:cNvCxnSpPr>
          <p:nvPr/>
        </p:nvCxnSpPr>
        <p:spPr>
          <a:xfrm>
            <a:off x="3834711" y="4456557"/>
            <a:ext cx="685800" cy="12420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289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84812B2-AED0-7F46-BE21-67F2488E3792}"/>
              </a:ext>
            </a:extLst>
          </p:cNvPr>
          <p:cNvSpPr/>
          <p:nvPr/>
        </p:nvSpPr>
        <p:spPr>
          <a:xfrm>
            <a:off x="3621024" y="2692146"/>
            <a:ext cx="722376" cy="7223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49A158-A185-1747-8FD0-D547781C148E}"/>
              </a:ext>
            </a:extLst>
          </p:cNvPr>
          <p:cNvSpPr/>
          <p:nvPr/>
        </p:nvSpPr>
        <p:spPr>
          <a:xfrm>
            <a:off x="4343400" y="1570482"/>
            <a:ext cx="722376" cy="7223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9CC207-BEC1-574C-9A07-A3A0EF551CB6}"/>
              </a:ext>
            </a:extLst>
          </p:cNvPr>
          <p:cNvSpPr/>
          <p:nvPr/>
        </p:nvSpPr>
        <p:spPr>
          <a:xfrm>
            <a:off x="5341620" y="2699766"/>
            <a:ext cx="722376" cy="7223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B29379-66D6-FE4E-934F-AD6BAA9A7C18}"/>
              </a:ext>
            </a:extLst>
          </p:cNvPr>
          <p:cNvSpPr/>
          <p:nvPr/>
        </p:nvSpPr>
        <p:spPr>
          <a:xfrm>
            <a:off x="4547616" y="3938016"/>
            <a:ext cx="722376" cy="7223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71C867-6E82-E84B-BB7A-73C696B706D5}"/>
              </a:ext>
            </a:extLst>
          </p:cNvPr>
          <p:cNvSpPr/>
          <p:nvPr/>
        </p:nvSpPr>
        <p:spPr>
          <a:xfrm>
            <a:off x="7514844" y="3014472"/>
            <a:ext cx="722376" cy="7223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849D49-EDF4-9947-BA26-15345CCAC212}"/>
              </a:ext>
            </a:extLst>
          </p:cNvPr>
          <p:cNvSpPr/>
          <p:nvPr/>
        </p:nvSpPr>
        <p:spPr>
          <a:xfrm>
            <a:off x="7062216" y="1977390"/>
            <a:ext cx="722376" cy="7223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C28F2E-1A95-8B46-A6FA-30381D966809}"/>
              </a:ext>
            </a:extLst>
          </p:cNvPr>
          <p:cNvSpPr/>
          <p:nvPr/>
        </p:nvSpPr>
        <p:spPr>
          <a:xfrm>
            <a:off x="7258812" y="4299204"/>
            <a:ext cx="722376" cy="72237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AAA03-3F18-C044-B35E-022A9AFAC19C}"/>
              </a:ext>
            </a:extLst>
          </p:cNvPr>
          <p:cNvSpPr/>
          <p:nvPr/>
        </p:nvSpPr>
        <p:spPr>
          <a:xfrm>
            <a:off x="5905500" y="1255014"/>
            <a:ext cx="722376" cy="7223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399087-5210-9441-B2E1-65DB04A8A508}"/>
              </a:ext>
            </a:extLst>
          </p:cNvPr>
          <p:cNvSpPr/>
          <p:nvPr/>
        </p:nvSpPr>
        <p:spPr>
          <a:xfrm>
            <a:off x="3135313" y="3813810"/>
            <a:ext cx="722376" cy="7223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33B770-71B2-1848-8EE5-05818EA6C550}"/>
              </a:ext>
            </a:extLst>
          </p:cNvPr>
          <p:cNvCxnSpPr>
            <a:stCxn id="8" idx="5"/>
            <a:endCxn id="9" idx="1"/>
          </p:cNvCxnSpPr>
          <p:nvPr/>
        </p:nvCxnSpPr>
        <p:spPr>
          <a:xfrm>
            <a:off x="4959986" y="2187068"/>
            <a:ext cx="487424" cy="61848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C493A7-8A78-0740-B6A8-8955EE22FCE5}"/>
              </a:ext>
            </a:extLst>
          </p:cNvPr>
          <p:cNvCxnSpPr>
            <a:endCxn id="9" idx="2"/>
          </p:cNvCxnSpPr>
          <p:nvPr/>
        </p:nvCxnSpPr>
        <p:spPr>
          <a:xfrm>
            <a:off x="4343400" y="3014472"/>
            <a:ext cx="998220" cy="4648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A63546-4323-A34A-97F6-DD8625179DDA}"/>
              </a:ext>
            </a:extLst>
          </p:cNvPr>
          <p:cNvCxnSpPr>
            <a:cxnSpLocks/>
            <a:stCxn id="15" idx="0"/>
            <a:endCxn id="7" idx="3"/>
          </p:cNvCxnSpPr>
          <p:nvPr/>
        </p:nvCxnSpPr>
        <p:spPr>
          <a:xfrm flipV="1">
            <a:off x="3496501" y="3308732"/>
            <a:ext cx="230313" cy="50507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AB51C6-F18E-B741-A887-0DCCF174C76E}"/>
              </a:ext>
            </a:extLst>
          </p:cNvPr>
          <p:cNvCxnSpPr>
            <a:stCxn id="15" idx="6"/>
            <a:endCxn id="10" idx="2"/>
          </p:cNvCxnSpPr>
          <p:nvPr/>
        </p:nvCxnSpPr>
        <p:spPr>
          <a:xfrm>
            <a:off x="3857689" y="4174998"/>
            <a:ext cx="689927" cy="12420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CE805C-4F24-9B49-B85D-0E43D6166C6E}"/>
              </a:ext>
            </a:extLst>
          </p:cNvPr>
          <p:cNvCxnSpPr>
            <a:stCxn id="8" idx="6"/>
            <a:endCxn id="14" idx="2"/>
          </p:cNvCxnSpPr>
          <p:nvPr/>
        </p:nvCxnSpPr>
        <p:spPr>
          <a:xfrm flipV="1">
            <a:off x="5065776" y="1616202"/>
            <a:ext cx="839724" cy="31546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B46DD8-2045-224F-BDCA-1846F2CF7E17}"/>
              </a:ext>
            </a:extLst>
          </p:cNvPr>
          <p:cNvCxnSpPr>
            <a:stCxn id="10" idx="6"/>
            <a:endCxn id="10" idx="6"/>
          </p:cNvCxnSpPr>
          <p:nvPr/>
        </p:nvCxnSpPr>
        <p:spPr>
          <a:xfrm>
            <a:off x="5269992" y="4299204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D94515-5005-7940-BD75-D284531BD9B7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>
            <a:off x="6063996" y="3060954"/>
            <a:ext cx="1300606" cy="134404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A1A139-F897-D145-944B-C8B620A6B15E}"/>
              </a:ext>
            </a:extLst>
          </p:cNvPr>
          <p:cNvCxnSpPr>
            <a:stCxn id="12" idx="3"/>
            <a:endCxn id="9" idx="7"/>
          </p:cNvCxnSpPr>
          <p:nvPr/>
        </p:nvCxnSpPr>
        <p:spPr>
          <a:xfrm flipH="1">
            <a:off x="5958206" y="2593976"/>
            <a:ext cx="1209800" cy="21158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867605-5D2F-9949-A2AA-F74A918E63C1}"/>
              </a:ext>
            </a:extLst>
          </p:cNvPr>
          <p:cNvCxnSpPr>
            <a:stCxn id="12" idx="5"/>
            <a:endCxn id="11" idx="0"/>
          </p:cNvCxnSpPr>
          <p:nvPr/>
        </p:nvCxnSpPr>
        <p:spPr>
          <a:xfrm>
            <a:off x="7678802" y="2593976"/>
            <a:ext cx="197230" cy="42049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675F31-300B-A243-9F7B-CC76E328851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621780" y="4660392"/>
            <a:ext cx="637032" cy="4343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39A0C2F-55F2-4B26-B6AC-2C9D66D8B244}"/>
              </a:ext>
            </a:extLst>
          </p:cNvPr>
          <p:cNvSpPr/>
          <p:nvPr/>
        </p:nvSpPr>
        <p:spPr>
          <a:xfrm>
            <a:off x="4099320" y="1119527"/>
            <a:ext cx="2840976" cy="135595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CCB281-E889-480E-BCF8-5B9E43DE708D}"/>
              </a:ext>
            </a:extLst>
          </p:cNvPr>
          <p:cNvSpPr/>
          <p:nvPr/>
        </p:nvSpPr>
        <p:spPr>
          <a:xfrm>
            <a:off x="2535079" y="2428345"/>
            <a:ext cx="4086701" cy="227548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61B207-C977-407B-BC17-D825BC3CE6E9}"/>
              </a:ext>
            </a:extLst>
          </p:cNvPr>
          <p:cNvSpPr/>
          <p:nvPr/>
        </p:nvSpPr>
        <p:spPr>
          <a:xfrm>
            <a:off x="5715000" y="4174998"/>
            <a:ext cx="2605998" cy="1057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5926C9-7018-4363-8B85-EAFA306975E8}"/>
              </a:ext>
            </a:extLst>
          </p:cNvPr>
          <p:cNvSpPr/>
          <p:nvPr/>
        </p:nvSpPr>
        <p:spPr>
          <a:xfrm>
            <a:off x="6852746" y="1551437"/>
            <a:ext cx="1805744" cy="25055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3CD3D2-498D-46AE-9FA0-F9ED708BDC2E}"/>
              </a:ext>
            </a:extLst>
          </p:cNvPr>
          <p:cNvSpPr/>
          <p:nvPr/>
        </p:nvSpPr>
        <p:spPr>
          <a:xfrm>
            <a:off x="6038088" y="4352099"/>
            <a:ext cx="722376" cy="7223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/>
              <a:t>-5</a:t>
            </a:r>
            <a:endParaRPr lang="en-US" sz="280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C7C1940C-5D1B-4213-9C72-CBC6609ABB56}"/>
              </a:ext>
            </a:extLst>
          </p:cNvPr>
          <p:cNvSpPr txBox="1">
            <a:spLocks/>
          </p:cNvSpPr>
          <p:nvPr/>
        </p:nvSpPr>
        <p:spPr>
          <a:xfrm>
            <a:off x="787101" y="260771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Run MIS on each partition</a:t>
            </a:r>
          </a:p>
        </p:txBody>
      </p:sp>
    </p:spTree>
    <p:extLst>
      <p:ext uri="{BB962C8B-B14F-4D97-AF65-F5344CB8AC3E}">
        <p14:creationId xmlns:p14="http://schemas.microsoft.com/office/powerpoint/2010/main" val="1819126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84812B2-AED0-7F46-BE21-67F2488E3792}"/>
              </a:ext>
            </a:extLst>
          </p:cNvPr>
          <p:cNvSpPr/>
          <p:nvPr/>
        </p:nvSpPr>
        <p:spPr>
          <a:xfrm>
            <a:off x="3745346" y="2695735"/>
            <a:ext cx="722376" cy="7223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49A158-A185-1747-8FD0-D547781C148E}"/>
              </a:ext>
            </a:extLst>
          </p:cNvPr>
          <p:cNvSpPr/>
          <p:nvPr/>
        </p:nvSpPr>
        <p:spPr>
          <a:xfrm>
            <a:off x="4343400" y="1570482"/>
            <a:ext cx="722376" cy="7223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9CC207-BEC1-574C-9A07-A3A0EF551CB6}"/>
              </a:ext>
            </a:extLst>
          </p:cNvPr>
          <p:cNvSpPr/>
          <p:nvPr/>
        </p:nvSpPr>
        <p:spPr>
          <a:xfrm>
            <a:off x="5286538" y="2742875"/>
            <a:ext cx="722376" cy="7223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B29379-66D6-FE4E-934F-AD6BAA9A7C18}"/>
              </a:ext>
            </a:extLst>
          </p:cNvPr>
          <p:cNvSpPr/>
          <p:nvPr/>
        </p:nvSpPr>
        <p:spPr>
          <a:xfrm>
            <a:off x="4547616" y="3938016"/>
            <a:ext cx="722376" cy="7223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71C867-6E82-E84B-BB7A-73C696B706D5}"/>
              </a:ext>
            </a:extLst>
          </p:cNvPr>
          <p:cNvSpPr/>
          <p:nvPr/>
        </p:nvSpPr>
        <p:spPr>
          <a:xfrm>
            <a:off x="7514844" y="3014472"/>
            <a:ext cx="722376" cy="7223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849D49-EDF4-9947-BA26-15345CCAC212}"/>
              </a:ext>
            </a:extLst>
          </p:cNvPr>
          <p:cNvSpPr/>
          <p:nvPr/>
        </p:nvSpPr>
        <p:spPr>
          <a:xfrm>
            <a:off x="7062216" y="1977390"/>
            <a:ext cx="722376" cy="7223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C28F2E-1A95-8B46-A6FA-30381D966809}"/>
              </a:ext>
            </a:extLst>
          </p:cNvPr>
          <p:cNvSpPr/>
          <p:nvPr/>
        </p:nvSpPr>
        <p:spPr>
          <a:xfrm>
            <a:off x="7317614" y="4316656"/>
            <a:ext cx="722376" cy="7223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AAA03-3F18-C044-B35E-022A9AFAC19C}"/>
              </a:ext>
            </a:extLst>
          </p:cNvPr>
          <p:cNvSpPr/>
          <p:nvPr/>
        </p:nvSpPr>
        <p:spPr>
          <a:xfrm>
            <a:off x="5958206" y="1255014"/>
            <a:ext cx="722376" cy="7223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399087-5210-9441-B2E1-65DB04A8A508}"/>
              </a:ext>
            </a:extLst>
          </p:cNvPr>
          <p:cNvSpPr/>
          <p:nvPr/>
        </p:nvSpPr>
        <p:spPr>
          <a:xfrm>
            <a:off x="3139440" y="3813810"/>
            <a:ext cx="722376" cy="7223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A029E4-2B00-AE46-A3FD-921F3E7B01F3}"/>
              </a:ext>
            </a:extLst>
          </p:cNvPr>
          <p:cNvSpPr/>
          <p:nvPr/>
        </p:nvSpPr>
        <p:spPr>
          <a:xfrm>
            <a:off x="5899404" y="4342638"/>
            <a:ext cx="722376" cy="7223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33B770-71B2-1848-8EE5-05818EA6C550}"/>
              </a:ext>
            </a:extLst>
          </p:cNvPr>
          <p:cNvCxnSpPr>
            <a:stCxn id="8" idx="5"/>
            <a:endCxn id="9" idx="1"/>
          </p:cNvCxnSpPr>
          <p:nvPr/>
        </p:nvCxnSpPr>
        <p:spPr>
          <a:xfrm>
            <a:off x="4959986" y="2187068"/>
            <a:ext cx="432342" cy="66159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C493A7-8A78-0740-B6A8-8955EE22FCE5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467722" y="3056923"/>
            <a:ext cx="818816" cy="4714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A63546-4323-A34A-97F6-DD8625179DDA}"/>
              </a:ext>
            </a:extLst>
          </p:cNvPr>
          <p:cNvCxnSpPr>
            <a:cxnSpLocks/>
            <a:stCxn id="15" idx="0"/>
            <a:endCxn id="7" idx="3"/>
          </p:cNvCxnSpPr>
          <p:nvPr/>
        </p:nvCxnSpPr>
        <p:spPr>
          <a:xfrm flipV="1">
            <a:off x="3500628" y="3312321"/>
            <a:ext cx="350508" cy="50148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AB51C6-F18E-B741-A887-0DCCF174C76E}"/>
              </a:ext>
            </a:extLst>
          </p:cNvPr>
          <p:cNvCxnSpPr>
            <a:stCxn id="15" idx="6"/>
            <a:endCxn id="10" idx="2"/>
          </p:cNvCxnSpPr>
          <p:nvPr/>
        </p:nvCxnSpPr>
        <p:spPr>
          <a:xfrm>
            <a:off x="3861816" y="4174998"/>
            <a:ext cx="685800" cy="12420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CE805C-4F24-9B49-B85D-0E43D6166C6E}"/>
              </a:ext>
            </a:extLst>
          </p:cNvPr>
          <p:cNvCxnSpPr>
            <a:stCxn id="8" idx="6"/>
            <a:endCxn id="14" idx="2"/>
          </p:cNvCxnSpPr>
          <p:nvPr/>
        </p:nvCxnSpPr>
        <p:spPr>
          <a:xfrm flipV="1">
            <a:off x="5065776" y="1616202"/>
            <a:ext cx="892430" cy="31546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B46DD8-2045-224F-BDCA-1846F2CF7E17}"/>
              </a:ext>
            </a:extLst>
          </p:cNvPr>
          <p:cNvCxnSpPr>
            <a:stCxn id="10" idx="6"/>
            <a:endCxn id="10" idx="6"/>
          </p:cNvCxnSpPr>
          <p:nvPr/>
        </p:nvCxnSpPr>
        <p:spPr>
          <a:xfrm>
            <a:off x="5269992" y="4299204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D94515-5005-7940-BD75-D284531BD9B7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>
            <a:off x="6008914" y="3104063"/>
            <a:ext cx="1414490" cy="131838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A1A139-F897-D145-944B-C8B620A6B15E}"/>
              </a:ext>
            </a:extLst>
          </p:cNvPr>
          <p:cNvCxnSpPr>
            <a:stCxn id="12" idx="3"/>
            <a:endCxn id="9" idx="7"/>
          </p:cNvCxnSpPr>
          <p:nvPr/>
        </p:nvCxnSpPr>
        <p:spPr>
          <a:xfrm flipH="1">
            <a:off x="5903124" y="2593976"/>
            <a:ext cx="1264882" cy="25468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867605-5D2F-9949-A2AA-F74A918E63C1}"/>
              </a:ext>
            </a:extLst>
          </p:cNvPr>
          <p:cNvCxnSpPr>
            <a:stCxn id="12" idx="5"/>
            <a:endCxn id="11" idx="0"/>
          </p:cNvCxnSpPr>
          <p:nvPr/>
        </p:nvCxnSpPr>
        <p:spPr>
          <a:xfrm>
            <a:off x="7678802" y="2593976"/>
            <a:ext cx="197230" cy="42049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675F31-300B-A243-9F7B-CC76E3288518}"/>
              </a:ext>
            </a:extLst>
          </p:cNvPr>
          <p:cNvCxnSpPr>
            <a:cxnSpLocks/>
            <a:stCxn id="16" idx="6"/>
            <a:endCxn id="13" idx="2"/>
          </p:cNvCxnSpPr>
          <p:nvPr/>
        </p:nvCxnSpPr>
        <p:spPr>
          <a:xfrm flipV="1">
            <a:off x="6621780" y="4677844"/>
            <a:ext cx="695834" cy="2598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0260B12-92F2-4F6B-A002-3EE7CE60A5EF}"/>
              </a:ext>
            </a:extLst>
          </p:cNvPr>
          <p:cNvSpPr/>
          <p:nvPr/>
        </p:nvSpPr>
        <p:spPr>
          <a:xfrm>
            <a:off x="4099320" y="1119527"/>
            <a:ext cx="2840976" cy="135595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9E2062-CFDF-43BF-AA46-92396F8FC271}"/>
              </a:ext>
            </a:extLst>
          </p:cNvPr>
          <p:cNvSpPr/>
          <p:nvPr/>
        </p:nvSpPr>
        <p:spPr>
          <a:xfrm>
            <a:off x="2535079" y="2428345"/>
            <a:ext cx="4086701" cy="227548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0C71A3F-6644-4230-8F50-DDCFEF470BB8}"/>
              </a:ext>
            </a:extLst>
          </p:cNvPr>
          <p:cNvSpPr/>
          <p:nvPr/>
        </p:nvSpPr>
        <p:spPr>
          <a:xfrm>
            <a:off x="5715000" y="4174998"/>
            <a:ext cx="2605998" cy="1057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AA80C5A-666D-41EC-B6D6-6377B673009B}"/>
              </a:ext>
            </a:extLst>
          </p:cNvPr>
          <p:cNvSpPr/>
          <p:nvPr/>
        </p:nvSpPr>
        <p:spPr>
          <a:xfrm>
            <a:off x="6852746" y="1551437"/>
            <a:ext cx="1805744" cy="25055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827BD20-982F-4022-90EB-A2EE03C865B9}"/>
              </a:ext>
            </a:extLst>
          </p:cNvPr>
          <p:cNvSpPr txBox="1">
            <a:spLocks/>
          </p:cNvSpPr>
          <p:nvPr/>
        </p:nvSpPr>
        <p:spPr>
          <a:xfrm>
            <a:off x="787101" y="260771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Run MIS on each partition</a:t>
            </a:r>
          </a:p>
        </p:txBody>
      </p:sp>
    </p:spTree>
    <p:extLst>
      <p:ext uri="{BB962C8B-B14F-4D97-AF65-F5344CB8AC3E}">
        <p14:creationId xmlns:p14="http://schemas.microsoft.com/office/powerpoint/2010/main" val="9334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84812B2-AED0-7F46-BE21-67F2488E3792}"/>
              </a:ext>
            </a:extLst>
          </p:cNvPr>
          <p:cNvSpPr/>
          <p:nvPr/>
        </p:nvSpPr>
        <p:spPr>
          <a:xfrm>
            <a:off x="3745346" y="2695735"/>
            <a:ext cx="722376" cy="7223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49A158-A185-1747-8FD0-D547781C148E}"/>
              </a:ext>
            </a:extLst>
          </p:cNvPr>
          <p:cNvSpPr/>
          <p:nvPr/>
        </p:nvSpPr>
        <p:spPr>
          <a:xfrm>
            <a:off x="4343400" y="1570482"/>
            <a:ext cx="722376" cy="7223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9CC207-BEC1-574C-9A07-A3A0EF551CB6}"/>
              </a:ext>
            </a:extLst>
          </p:cNvPr>
          <p:cNvSpPr/>
          <p:nvPr/>
        </p:nvSpPr>
        <p:spPr>
          <a:xfrm>
            <a:off x="5286538" y="2742875"/>
            <a:ext cx="722376" cy="7223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B29379-66D6-FE4E-934F-AD6BAA9A7C18}"/>
              </a:ext>
            </a:extLst>
          </p:cNvPr>
          <p:cNvSpPr/>
          <p:nvPr/>
        </p:nvSpPr>
        <p:spPr>
          <a:xfrm>
            <a:off x="4547616" y="3938016"/>
            <a:ext cx="722376" cy="7223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71C867-6E82-E84B-BB7A-73C696B706D5}"/>
              </a:ext>
            </a:extLst>
          </p:cNvPr>
          <p:cNvSpPr/>
          <p:nvPr/>
        </p:nvSpPr>
        <p:spPr>
          <a:xfrm>
            <a:off x="7514844" y="3014472"/>
            <a:ext cx="722376" cy="7223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849D49-EDF4-9947-BA26-15345CCAC212}"/>
              </a:ext>
            </a:extLst>
          </p:cNvPr>
          <p:cNvSpPr/>
          <p:nvPr/>
        </p:nvSpPr>
        <p:spPr>
          <a:xfrm>
            <a:off x="7062216" y="1977390"/>
            <a:ext cx="722376" cy="7223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C28F2E-1A95-8B46-A6FA-30381D966809}"/>
              </a:ext>
            </a:extLst>
          </p:cNvPr>
          <p:cNvSpPr/>
          <p:nvPr/>
        </p:nvSpPr>
        <p:spPr>
          <a:xfrm>
            <a:off x="7317614" y="4316656"/>
            <a:ext cx="722376" cy="7223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AAA03-3F18-C044-B35E-022A9AFAC19C}"/>
              </a:ext>
            </a:extLst>
          </p:cNvPr>
          <p:cNvSpPr/>
          <p:nvPr/>
        </p:nvSpPr>
        <p:spPr>
          <a:xfrm>
            <a:off x="5958206" y="1255014"/>
            <a:ext cx="722376" cy="7223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399087-5210-9441-B2E1-65DB04A8A508}"/>
              </a:ext>
            </a:extLst>
          </p:cNvPr>
          <p:cNvSpPr/>
          <p:nvPr/>
        </p:nvSpPr>
        <p:spPr>
          <a:xfrm>
            <a:off x="3139440" y="3813810"/>
            <a:ext cx="722376" cy="7223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A029E4-2B00-AE46-A3FD-921F3E7B01F3}"/>
              </a:ext>
            </a:extLst>
          </p:cNvPr>
          <p:cNvSpPr/>
          <p:nvPr/>
        </p:nvSpPr>
        <p:spPr>
          <a:xfrm>
            <a:off x="5899404" y="4342638"/>
            <a:ext cx="722376" cy="7223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33B770-71B2-1848-8EE5-05818EA6C550}"/>
              </a:ext>
            </a:extLst>
          </p:cNvPr>
          <p:cNvCxnSpPr>
            <a:stCxn id="8" idx="5"/>
            <a:endCxn id="9" idx="1"/>
          </p:cNvCxnSpPr>
          <p:nvPr/>
        </p:nvCxnSpPr>
        <p:spPr>
          <a:xfrm>
            <a:off x="4959986" y="2187068"/>
            <a:ext cx="432342" cy="66159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C493A7-8A78-0740-B6A8-8955EE22FCE5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467722" y="3056923"/>
            <a:ext cx="818816" cy="4714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A63546-4323-A34A-97F6-DD8625179DDA}"/>
              </a:ext>
            </a:extLst>
          </p:cNvPr>
          <p:cNvCxnSpPr>
            <a:cxnSpLocks/>
            <a:stCxn id="15" idx="0"/>
            <a:endCxn id="7" idx="3"/>
          </p:cNvCxnSpPr>
          <p:nvPr/>
        </p:nvCxnSpPr>
        <p:spPr>
          <a:xfrm flipV="1">
            <a:off x="3500628" y="3312321"/>
            <a:ext cx="350508" cy="50148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AB51C6-F18E-B741-A887-0DCCF174C76E}"/>
              </a:ext>
            </a:extLst>
          </p:cNvPr>
          <p:cNvCxnSpPr>
            <a:stCxn id="15" idx="6"/>
            <a:endCxn id="10" idx="2"/>
          </p:cNvCxnSpPr>
          <p:nvPr/>
        </p:nvCxnSpPr>
        <p:spPr>
          <a:xfrm>
            <a:off x="3861816" y="4174998"/>
            <a:ext cx="685800" cy="12420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CE805C-4F24-9B49-B85D-0E43D6166C6E}"/>
              </a:ext>
            </a:extLst>
          </p:cNvPr>
          <p:cNvCxnSpPr>
            <a:stCxn id="8" idx="6"/>
            <a:endCxn id="14" idx="2"/>
          </p:cNvCxnSpPr>
          <p:nvPr/>
        </p:nvCxnSpPr>
        <p:spPr>
          <a:xfrm flipV="1">
            <a:off x="5065776" y="1616202"/>
            <a:ext cx="892430" cy="31546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B46DD8-2045-224F-BDCA-1846F2CF7E17}"/>
              </a:ext>
            </a:extLst>
          </p:cNvPr>
          <p:cNvCxnSpPr>
            <a:stCxn id="10" idx="6"/>
            <a:endCxn id="10" idx="6"/>
          </p:cNvCxnSpPr>
          <p:nvPr/>
        </p:nvCxnSpPr>
        <p:spPr>
          <a:xfrm>
            <a:off x="5269992" y="4299204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D94515-5005-7940-BD75-D284531BD9B7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>
            <a:off x="6008914" y="3104063"/>
            <a:ext cx="1414490" cy="131838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A1A139-F897-D145-944B-C8B620A6B15E}"/>
              </a:ext>
            </a:extLst>
          </p:cNvPr>
          <p:cNvCxnSpPr>
            <a:stCxn id="12" idx="3"/>
            <a:endCxn id="9" idx="7"/>
          </p:cNvCxnSpPr>
          <p:nvPr/>
        </p:nvCxnSpPr>
        <p:spPr>
          <a:xfrm flipH="1">
            <a:off x="5903124" y="2593976"/>
            <a:ext cx="1264882" cy="25468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867605-5D2F-9949-A2AA-F74A918E63C1}"/>
              </a:ext>
            </a:extLst>
          </p:cNvPr>
          <p:cNvCxnSpPr>
            <a:stCxn id="12" idx="5"/>
            <a:endCxn id="11" idx="0"/>
          </p:cNvCxnSpPr>
          <p:nvPr/>
        </p:nvCxnSpPr>
        <p:spPr>
          <a:xfrm>
            <a:off x="7678802" y="2593976"/>
            <a:ext cx="197230" cy="42049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675F31-300B-A243-9F7B-CC76E3288518}"/>
              </a:ext>
            </a:extLst>
          </p:cNvPr>
          <p:cNvCxnSpPr>
            <a:cxnSpLocks/>
            <a:stCxn id="16" idx="6"/>
            <a:endCxn id="13" idx="2"/>
          </p:cNvCxnSpPr>
          <p:nvPr/>
        </p:nvCxnSpPr>
        <p:spPr>
          <a:xfrm flipV="1">
            <a:off x="6621780" y="4677844"/>
            <a:ext cx="695834" cy="2598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0D77D1A6-42AC-4678-8147-647485BC68C6}"/>
              </a:ext>
            </a:extLst>
          </p:cNvPr>
          <p:cNvSpPr txBox="1">
            <a:spLocks/>
          </p:cNvSpPr>
          <p:nvPr/>
        </p:nvSpPr>
        <p:spPr>
          <a:xfrm>
            <a:off x="787101" y="260771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Resolve the color conflicts</a:t>
            </a:r>
          </a:p>
        </p:txBody>
      </p:sp>
    </p:spTree>
    <p:extLst>
      <p:ext uri="{BB962C8B-B14F-4D97-AF65-F5344CB8AC3E}">
        <p14:creationId xmlns:p14="http://schemas.microsoft.com/office/powerpoint/2010/main" val="1804237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5383-A232-4D2C-A418-9E124739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27A6-A775-47B7-8D45-CB22FD6C1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3294576"/>
          </a:xfrm>
        </p:spPr>
        <p:txBody>
          <a:bodyPr/>
          <a:lstStyle/>
          <a:p>
            <a:r>
              <a:rPr lang="en-US" dirty="0"/>
              <a:t>DIMACS Benchmark 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FC290-437C-4B04-B2CE-6CF14A8B4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95" y="2574681"/>
            <a:ext cx="7572361" cy="29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4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9DDC-59AD-4F08-8BC3-518BFDF6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894" y="830231"/>
            <a:ext cx="9603275" cy="1049235"/>
          </a:xfrm>
        </p:spPr>
        <p:txBody>
          <a:bodyPr/>
          <a:lstStyle/>
          <a:p>
            <a:r>
              <a:rPr lang="en-US" dirty="0"/>
              <a:t>Average Colors for each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37C912-CE11-614F-92AE-4952F79D8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029" y="1354848"/>
            <a:ext cx="7615003" cy="4745971"/>
          </a:xfrm>
        </p:spPr>
      </p:pic>
    </p:spTree>
    <p:extLst>
      <p:ext uri="{BB962C8B-B14F-4D97-AF65-F5344CB8AC3E}">
        <p14:creationId xmlns:p14="http://schemas.microsoft.com/office/powerpoint/2010/main" val="3893678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9DDC-59AD-4F08-8BC3-518BFDF6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478" y="821169"/>
            <a:ext cx="9603275" cy="1049235"/>
          </a:xfrm>
        </p:spPr>
        <p:txBody>
          <a:bodyPr/>
          <a:lstStyle/>
          <a:p>
            <a:r>
              <a:rPr lang="en-US" dirty="0"/>
              <a:t>Average Time for each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16AF1-B7D1-3F45-90C3-60D355DEE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27" y="1345786"/>
            <a:ext cx="7619776" cy="47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2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AC2B-2FFF-4853-91CF-659DE480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results from state-of-art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0FD29-6C1E-4AFA-B242-2F21100CF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9BF8D-2855-447D-9953-671C36324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SMIS is at most 5 times faster than DSATUR</a:t>
            </a:r>
          </a:p>
          <a:p>
            <a:r>
              <a:rPr lang="en-US" dirty="0"/>
              <a:t>SMIS is 2 times faster than MIS</a:t>
            </a:r>
          </a:p>
          <a:p>
            <a:r>
              <a:rPr lang="en-US" dirty="0"/>
              <a:t>SMIS uses almost the same number of colors as MIS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BB9AC-4E84-44FA-9671-D57C745E7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55419-E06A-44A6-A212-DA292E861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337" y="2971670"/>
            <a:ext cx="4645152" cy="2487193"/>
          </a:xfrm>
        </p:spPr>
        <p:txBody>
          <a:bodyPr>
            <a:normAutofit/>
          </a:bodyPr>
          <a:lstStyle/>
          <a:p>
            <a:r>
              <a:rPr lang="en-US" dirty="0"/>
              <a:t>SMIS uses 5-10% more colors than DSATUR</a:t>
            </a:r>
          </a:p>
          <a:p>
            <a:r>
              <a:rPr lang="en-US" dirty="0"/>
              <a:t>SMIS is slower for small, less connected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75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1937-4ABF-431B-9F06-DBD8F69A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E36E-96C5-4D56-AB97-F1E141BC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 approaches may give an optimal chromatic number</a:t>
            </a:r>
          </a:p>
          <a:p>
            <a:r>
              <a:rPr lang="en-US" dirty="0"/>
              <a:t>They are slow and not scalable</a:t>
            </a:r>
          </a:p>
          <a:p>
            <a:r>
              <a:rPr lang="en-US" dirty="0"/>
              <a:t>MMIS is more useful in the case of large graphs</a:t>
            </a:r>
          </a:p>
          <a:p>
            <a:r>
              <a:rPr lang="en-US" dirty="0"/>
              <a:t>More efficient if the cost of communication is high</a:t>
            </a:r>
          </a:p>
          <a:p>
            <a:r>
              <a:rPr lang="en-US" dirty="0"/>
              <a:t>Even faster when parallelized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9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4945-3CB3-4852-B252-EF326B82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401" y="2483186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THANK YOU FOR YOUR ATTENTION!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0087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054A-CC19-4817-9E54-A3E9E49C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6281-BC4D-4569-AA98-49BCA4389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Algorithm</a:t>
            </a:r>
          </a:p>
          <a:p>
            <a:r>
              <a:rPr lang="en-US" dirty="0"/>
              <a:t>Local rules</a:t>
            </a:r>
          </a:p>
          <a:p>
            <a:r>
              <a:rPr lang="en-US" dirty="0"/>
              <a:t>Experiment</a:t>
            </a:r>
          </a:p>
          <a:p>
            <a:r>
              <a:rPr lang="en-US" dirty="0"/>
              <a:t>Analysis of results</a:t>
            </a:r>
          </a:p>
          <a:p>
            <a:r>
              <a:rPr lang="en-US" dirty="0"/>
              <a:t>Comparison of 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2057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540C-A79F-4756-8DC7-C31DCEF5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67" y="-628606"/>
            <a:ext cx="3275013" cy="2322176"/>
          </a:xfrm>
        </p:spPr>
        <p:txBody>
          <a:bodyPr/>
          <a:lstStyle/>
          <a:p>
            <a:r>
              <a:rPr lang="en-US" dirty="0"/>
              <a:t>Graph Coloring Problem	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955D71-C4B6-4B59-AFDA-94F29EDFFF7F}"/>
              </a:ext>
            </a:extLst>
          </p:cNvPr>
          <p:cNvSpPr/>
          <p:nvPr/>
        </p:nvSpPr>
        <p:spPr>
          <a:xfrm>
            <a:off x="4378568" y="2133185"/>
            <a:ext cx="722376" cy="7223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5095DC-B19A-4A1C-B5AF-0DACEA656C93}"/>
              </a:ext>
            </a:extLst>
          </p:cNvPr>
          <p:cNvSpPr/>
          <p:nvPr/>
        </p:nvSpPr>
        <p:spPr>
          <a:xfrm>
            <a:off x="2762533" y="3269327"/>
            <a:ext cx="722376" cy="7223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2BF4B0-56BC-4DCA-A552-A35527A2C427}"/>
              </a:ext>
            </a:extLst>
          </p:cNvPr>
          <p:cNvSpPr/>
          <p:nvPr/>
        </p:nvSpPr>
        <p:spPr>
          <a:xfrm>
            <a:off x="6131168" y="2133185"/>
            <a:ext cx="722376" cy="7223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8B21CF-DA77-40E2-9C3F-DF74EBBADE57}"/>
              </a:ext>
            </a:extLst>
          </p:cNvPr>
          <p:cNvSpPr/>
          <p:nvPr/>
        </p:nvSpPr>
        <p:spPr>
          <a:xfrm>
            <a:off x="4378568" y="4851634"/>
            <a:ext cx="722376" cy="7223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F3F0C9-B65B-40D5-9D43-D0619772B3E2}"/>
              </a:ext>
            </a:extLst>
          </p:cNvPr>
          <p:cNvSpPr/>
          <p:nvPr/>
        </p:nvSpPr>
        <p:spPr>
          <a:xfrm>
            <a:off x="6083847" y="4932481"/>
            <a:ext cx="722376" cy="7223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D025C3-750F-4E2B-8FD1-44069ED2D8C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08280" y="2866068"/>
            <a:ext cx="31476" cy="198556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6A2EE2-250F-498E-9A50-0F4779AA4D75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5100944" y="2494373"/>
            <a:ext cx="1030224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362ACF-86CE-4811-979C-D75352E9022D}"/>
              </a:ext>
            </a:extLst>
          </p:cNvPr>
          <p:cNvCxnSpPr>
            <a:cxnSpLocks/>
          </p:cNvCxnSpPr>
          <p:nvPr/>
        </p:nvCxnSpPr>
        <p:spPr>
          <a:xfrm>
            <a:off x="5305160" y="4861907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C15C4A-FEFA-4820-9FC2-F23536F546B6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3379119" y="3885913"/>
            <a:ext cx="1327920" cy="133461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EC5D74-319E-48EE-B61E-3F0A4FBD9CBB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484910" y="2749771"/>
            <a:ext cx="2752048" cy="82080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C029D4-4750-4ABC-A1E9-376666156ED7}"/>
              </a:ext>
            </a:extLst>
          </p:cNvPr>
          <p:cNvCxnSpPr>
            <a:cxnSpLocks/>
          </p:cNvCxnSpPr>
          <p:nvPr/>
        </p:nvCxnSpPr>
        <p:spPr>
          <a:xfrm>
            <a:off x="6445035" y="2852827"/>
            <a:ext cx="0" cy="212361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93AD2E-F0F4-4625-95F2-436E60775D23}"/>
              </a:ext>
            </a:extLst>
          </p:cNvPr>
          <p:cNvCxnSpPr>
            <a:cxnSpLocks/>
            <a:stCxn id="5" idx="2"/>
            <a:endCxn id="10" idx="7"/>
          </p:cNvCxnSpPr>
          <p:nvPr/>
        </p:nvCxnSpPr>
        <p:spPr>
          <a:xfrm flipH="1">
            <a:off x="3379119" y="2494373"/>
            <a:ext cx="999449" cy="88074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C3B788-35E5-4C94-98FD-EE8008D0C82C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100944" y="5269155"/>
            <a:ext cx="982903" cy="2451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57EE5DA-E688-49C9-A70C-909233A7901A}"/>
              </a:ext>
            </a:extLst>
          </p:cNvPr>
          <p:cNvSpPr/>
          <p:nvPr/>
        </p:nvSpPr>
        <p:spPr>
          <a:xfrm>
            <a:off x="7291050" y="3136475"/>
            <a:ext cx="722376" cy="7223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F106C2-D65F-4F9A-BB22-835B83D753BA}"/>
              </a:ext>
            </a:extLst>
          </p:cNvPr>
          <p:cNvCxnSpPr>
            <a:cxnSpLocks/>
            <a:stCxn id="13" idx="1"/>
            <a:endCxn id="10" idx="6"/>
          </p:cNvCxnSpPr>
          <p:nvPr/>
        </p:nvCxnSpPr>
        <p:spPr>
          <a:xfrm flipH="1" flipV="1">
            <a:off x="3484909" y="3630515"/>
            <a:ext cx="2704728" cy="140775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52790A-A519-4A4F-BDCF-63B9563916E2}"/>
              </a:ext>
            </a:extLst>
          </p:cNvPr>
          <p:cNvCxnSpPr>
            <a:cxnSpLocks/>
            <a:stCxn id="12" idx="6"/>
            <a:endCxn id="32" idx="3"/>
          </p:cNvCxnSpPr>
          <p:nvPr/>
        </p:nvCxnSpPr>
        <p:spPr>
          <a:xfrm flipV="1">
            <a:off x="5100944" y="3753061"/>
            <a:ext cx="2295896" cy="145976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332522-7C3B-4669-9597-23C22E9A2D23}"/>
              </a:ext>
            </a:extLst>
          </p:cNvPr>
          <p:cNvCxnSpPr>
            <a:cxnSpLocks/>
            <a:stCxn id="32" idx="1"/>
            <a:endCxn id="11" idx="5"/>
          </p:cNvCxnSpPr>
          <p:nvPr/>
        </p:nvCxnSpPr>
        <p:spPr>
          <a:xfrm flipH="1" flipV="1">
            <a:off x="6747754" y="2749771"/>
            <a:ext cx="649086" cy="49249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579F45-22BB-4F9A-A3C1-98496215BBA5}"/>
              </a:ext>
            </a:extLst>
          </p:cNvPr>
          <p:cNvCxnSpPr>
            <a:cxnSpLocks/>
            <a:stCxn id="32" idx="2"/>
            <a:endCxn id="5" idx="5"/>
          </p:cNvCxnSpPr>
          <p:nvPr/>
        </p:nvCxnSpPr>
        <p:spPr>
          <a:xfrm flipH="1" flipV="1">
            <a:off x="4995154" y="2749771"/>
            <a:ext cx="2295896" cy="74789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6EC840-F3A0-47B2-85FE-C8C0606278F4}"/>
              </a:ext>
            </a:extLst>
          </p:cNvPr>
          <p:cNvCxnSpPr>
            <a:cxnSpLocks/>
            <a:stCxn id="13" idx="7"/>
            <a:endCxn id="32" idx="4"/>
          </p:cNvCxnSpPr>
          <p:nvPr/>
        </p:nvCxnSpPr>
        <p:spPr>
          <a:xfrm flipV="1">
            <a:off x="6700433" y="3858851"/>
            <a:ext cx="951805" cy="117942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288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6F8E-74D8-494F-8369-756F48DC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34D24-A9F0-47E1-8827-6AA3DE99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Introducing MIS algorithm</a:t>
            </a:r>
          </a:p>
          <a:p>
            <a:r>
              <a:rPr lang="en-US" dirty="0"/>
              <a:t>Modifying MIS by introducing swarm intelligence features:</a:t>
            </a:r>
          </a:p>
          <a:p>
            <a:pPr lvl="1"/>
            <a:r>
              <a:rPr lang="en-US" dirty="0"/>
              <a:t>Decentralization</a:t>
            </a:r>
          </a:p>
          <a:p>
            <a:pPr lvl="1"/>
            <a:r>
              <a:rPr lang="en-US" dirty="0"/>
              <a:t>Local Rules</a:t>
            </a:r>
          </a:p>
          <a:p>
            <a:pPr lvl="1"/>
            <a:r>
              <a:rPr lang="en-US" dirty="0"/>
              <a:t>Possibility of parallelization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6F8E-74D8-494F-8369-756F48DC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34D24-A9F0-47E1-8827-6AA3DE999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931182"/>
            <a:ext cx="9603275" cy="3294576"/>
          </a:xfrm>
        </p:spPr>
        <p:txBody>
          <a:bodyPr/>
          <a:lstStyle/>
          <a:p>
            <a:r>
              <a:rPr lang="en-US" dirty="0"/>
              <a:t>Introducing swarm partitioning to the graph</a:t>
            </a:r>
          </a:p>
          <a:p>
            <a:r>
              <a:rPr lang="en-US" dirty="0"/>
              <a:t>Introduce leader and subleaders</a:t>
            </a:r>
          </a:p>
          <a:p>
            <a:r>
              <a:rPr lang="en-US" dirty="0"/>
              <a:t>Finding MIS for each subgraph</a:t>
            </a:r>
          </a:p>
          <a:p>
            <a:r>
              <a:rPr lang="en-US" dirty="0"/>
              <a:t>Color each subgraph using MIS</a:t>
            </a:r>
          </a:p>
          <a:p>
            <a:r>
              <a:rPr lang="en-US" dirty="0"/>
              <a:t>Resolve the color conflicts</a:t>
            </a:r>
          </a:p>
          <a:p>
            <a:r>
              <a:rPr lang="en-US" dirty="0"/>
              <a:t>Merge the subgraphs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7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6F8E-74D8-494F-8369-756F48DC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rules for individual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34D24-A9F0-47E1-8827-6AA3DE99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weights with neighbors and check if local maxima</a:t>
            </a:r>
          </a:p>
          <a:p>
            <a:r>
              <a:rPr lang="en-US" dirty="0"/>
              <a:t>Communicate this info with sub-leaders for MIS generation</a:t>
            </a:r>
          </a:p>
          <a:p>
            <a:r>
              <a:rPr lang="en-US" dirty="0"/>
              <a:t>Check for and resolve color conflicts </a:t>
            </a:r>
            <a:r>
              <a:rPr lang="en-US"/>
              <a:t>if border node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5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6F8E-74D8-494F-8369-756F48DC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rules for individual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96286A-155C-4146-88D4-22E0BD30ACAC}"/>
              </a:ext>
            </a:extLst>
          </p:cNvPr>
          <p:cNvSpPr/>
          <p:nvPr/>
        </p:nvSpPr>
        <p:spPr>
          <a:xfrm>
            <a:off x="3585854" y="3008669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50D3D6-50D6-441C-BE4B-444D0BC1E1FB}"/>
              </a:ext>
            </a:extLst>
          </p:cNvPr>
          <p:cNvSpPr/>
          <p:nvPr/>
        </p:nvSpPr>
        <p:spPr>
          <a:xfrm>
            <a:off x="4372239" y="1855763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A1E4F8-189E-4C6B-A5D9-A1F82BAB5D9D}"/>
              </a:ext>
            </a:extLst>
          </p:cNvPr>
          <p:cNvSpPr/>
          <p:nvPr/>
        </p:nvSpPr>
        <p:spPr>
          <a:xfrm>
            <a:off x="5306450" y="3016289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3BB56B-821A-4452-B284-4406B9B96CA1}"/>
              </a:ext>
            </a:extLst>
          </p:cNvPr>
          <p:cNvSpPr/>
          <p:nvPr/>
        </p:nvSpPr>
        <p:spPr>
          <a:xfrm>
            <a:off x="4512446" y="4254539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F83383-10B1-4C6B-AA68-711E327C832E}"/>
              </a:ext>
            </a:extLst>
          </p:cNvPr>
          <p:cNvSpPr/>
          <p:nvPr/>
        </p:nvSpPr>
        <p:spPr>
          <a:xfrm>
            <a:off x="7479674" y="3330995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33EF9A-6006-4A7F-BDCB-9E27FBF88BA9}"/>
              </a:ext>
            </a:extLst>
          </p:cNvPr>
          <p:cNvSpPr/>
          <p:nvPr/>
        </p:nvSpPr>
        <p:spPr>
          <a:xfrm>
            <a:off x="7027046" y="2293913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0E07C-E5C5-4214-8125-57A138CD7A40}"/>
              </a:ext>
            </a:extLst>
          </p:cNvPr>
          <p:cNvSpPr/>
          <p:nvPr/>
        </p:nvSpPr>
        <p:spPr>
          <a:xfrm>
            <a:off x="7223642" y="4615727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7801C1-CA8A-4E1E-9553-75352782B6AB}"/>
              </a:ext>
            </a:extLst>
          </p:cNvPr>
          <p:cNvSpPr/>
          <p:nvPr/>
        </p:nvSpPr>
        <p:spPr>
          <a:xfrm>
            <a:off x="5848232" y="1571537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827AB7-B1C5-4C03-95B9-26A49127774D}"/>
              </a:ext>
            </a:extLst>
          </p:cNvPr>
          <p:cNvSpPr/>
          <p:nvPr/>
        </p:nvSpPr>
        <p:spPr>
          <a:xfrm>
            <a:off x="3104270" y="4130333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71F80B-00B7-4355-BB23-BF31095594E8}"/>
              </a:ext>
            </a:extLst>
          </p:cNvPr>
          <p:cNvSpPr/>
          <p:nvPr/>
        </p:nvSpPr>
        <p:spPr>
          <a:xfrm>
            <a:off x="5864234" y="4659161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7B8853-1C03-4DDB-9498-306C0045CAB7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4988825" y="2472349"/>
            <a:ext cx="423415" cy="649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26C4C8-BB8A-4254-83C9-68E70ABF3111}"/>
              </a:ext>
            </a:extLst>
          </p:cNvPr>
          <p:cNvCxnSpPr>
            <a:cxnSpLocks/>
            <a:stCxn id="12" idx="0"/>
            <a:endCxn id="4" idx="3"/>
          </p:cNvCxnSpPr>
          <p:nvPr/>
        </p:nvCxnSpPr>
        <p:spPr>
          <a:xfrm flipV="1">
            <a:off x="3465458" y="3625255"/>
            <a:ext cx="226186" cy="505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D2E340-E415-4059-B048-1F329F41AFEC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3826646" y="4491521"/>
            <a:ext cx="685800" cy="124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43014C-B860-448B-8B90-6EBA2B96C27E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5094615" y="1932725"/>
            <a:ext cx="753617" cy="284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CE723B-1275-412E-ACBE-181DADF40E14}"/>
              </a:ext>
            </a:extLst>
          </p:cNvPr>
          <p:cNvCxnSpPr>
            <a:stCxn id="7" idx="6"/>
            <a:endCxn id="7" idx="6"/>
          </p:cNvCxnSpPr>
          <p:nvPr/>
        </p:nvCxnSpPr>
        <p:spPr>
          <a:xfrm>
            <a:off x="5234822" y="46157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6C4AAE-D847-48C9-9367-C60A62BE1825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6028826" y="3377477"/>
            <a:ext cx="1300606" cy="1344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9B4328-BD07-49D5-9D36-99581404E75C}"/>
              </a:ext>
            </a:extLst>
          </p:cNvPr>
          <p:cNvCxnSpPr>
            <a:stCxn id="9" idx="3"/>
            <a:endCxn id="6" idx="7"/>
          </p:cNvCxnSpPr>
          <p:nvPr/>
        </p:nvCxnSpPr>
        <p:spPr>
          <a:xfrm flipH="1">
            <a:off x="5923036" y="2910499"/>
            <a:ext cx="1209800" cy="211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26DCFF-A1E3-4DF9-91CF-C718B99E6C61}"/>
              </a:ext>
            </a:extLst>
          </p:cNvPr>
          <p:cNvCxnSpPr>
            <a:stCxn id="9" idx="5"/>
            <a:endCxn id="8" idx="0"/>
          </p:cNvCxnSpPr>
          <p:nvPr/>
        </p:nvCxnSpPr>
        <p:spPr>
          <a:xfrm>
            <a:off x="7643632" y="2910499"/>
            <a:ext cx="197230" cy="420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FA9A7B-7140-43DA-B687-050FC239DB2D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V="1">
            <a:off x="6586610" y="4976915"/>
            <a:ext cx="637032" cy="43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852BD1-759B-4D69-AE51-2BA894F3B89C}"/>
              </a:ext>
            </a:extLst>
          </p:cNvPr>
          <p:cNvCxnSpPr/>
          <p:nvPr/>
        </p:nvCxnSpPr>
        <p:spPr>
          <a:xfrm>
            <a:off x="4308230" y="3340003"/>
            <a:ext cx="998220" cy="464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1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6F8E-74D8-494F-8369-756F48DC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the graph into swarms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96286A-155C-4146-88D4-22E0BD30ACAC}"/>
              </a:ext>
            </a:extLst>
          </p:cNvPr>
          <p:cNvSpPr/>
          <p:nvPr/>
        </p:nvSpPr>
        <p:spPr>
          <a:xfrm>
            <a:off x="3585854" y="3008669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50D3D6-50D6-441C-BE4B-444D0BC1E1FB}"/>
              </a:ext>
            </a:extLst>
          </p:cNvPr>
          <p:cNvSpPr/>
          <p:nvPr/>
        </p:nvSpPr>
        <p:spPr>
          <a:xfrm>
            <a:off x="4372239" y="1855763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A1E4F8-189E-4C6B-A5D9-A1F82BAB5D9D}"/>
              </a:ext>
            </a:extLst>
          </p:cNvPr>
          <p:cNvSpPr/>
          <p:nvPr/>
        </p:nvSpPr>
        <p:spPr>
          <a:xfrm>
            <a:off x="5306450" y="3016289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3BB56B-821A-4452-B284-4406B9B96CA1}"/>
              </a:ext>
            </a:extLst>
          </p:cNvPr>
          <p:cNvSpPr/>
          <p:nvPr/>
        </p:nvSpPr>
        <p:spPr>
          <a:xfrm>
            <a:off x="4512446" y="4254539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F83383-10B1-4C6B-AA68-711E327C832E}"/>
              </a:ext>
            </a:extLst>
          </p:cNvPr>
          <p:cNvSpPr/>
          <p:nvPr/>
        </p:nvSpPr>
        <p:spPr>
          <a:xfrm>
            <a:off x="7479674" y="3330995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33EF9A-6006-4A7F-BDCB-9E27FBF88BA9}"/>
              </a:ext>
            </a:extLst>
          </p:cNvPr>
          <p:cNvSpPr/>
          <p:nvPr/>
        </p:nvSpPr>
        <p:spPr>
          <a:xfrm>
            <a:off x="7027046" y="2293913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0E07C-E5C5-4214-8125-57A138CD7A40}"/>
              </a:ext>
            </a:extLst>
          </p:cNvPr>
          <p:cNvSpPr/>
          <p:nvPr/>
        </p:nvSpPr>
        <p:spPr>
          <a:xfrm>
            <a:off x="7223642" y="4615727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7801C1-CA8A-4E1E-9553-75352782B6AB}"/>
              </a:ext>
            </a:extLst>
          </p:cNvPr>
          <p:cNvSpPr/>
          <p:nvPr/>
        </p:nvSpPr>
        <p:spPr>
          <a:xfrm>
            <a:off x="5848232" y="1571537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827AB7-B1C5-4C03-95B9-26A49127774D}"/>
              </a:ext>
            </a:extLst>
          </p:cNvPr>
          <p:cNvSpPr/>
          <p:nvPr/>
        </p:nvSpPr>
        <p:spPr>
          <a:xfrm>
            <a:off x="3104270" y="4130333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71F80B-00B7-4355-BB23-BF31095594E8}"/>
              </a:ext>
            </a:extLst>
          </p:cNvPr>
          <p:cNvSpPr/>
          <p:nvPr/>
        </p:nvSpPr>
        <p:spPr>
          <a:xfrm>
            <a:off x="5864234" y="4659161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7B8853-1C03-4DDB-9498-306C0045CAB7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4988825" y="2472349"/>
            <a:ext cx="423415" cy="649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26C4C8-BB8A-4254-83C9-68E70ABF3111}"/>
              </a:ext>
            </a:extLst>
          </p:cNvPr>
          <p:cNvCxnSpPr>
            <a:cxnSpLocks/>
            <a:stCxn id="12" idx="0"/>
            <a:endCxn id="4" idx="3"/>
          </p:cNvCxnSpPr>
          <p:nvPr/>
        </p:nvCxnSpPr>
        <p:spPr>
          <a:xfrm flipV="1">
            <a:off x="3465458" y="3625255"/>
            <a:ext cx="226186" cy="505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D2E340-E415-4059-B048-1F329F41AFEC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3826646" y="4491521"/>
            <a:ext cx="685800" cy="124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43014C-B860-448B-8B90-6EBA2B96C27E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5094615" y="1932725"/>
            <a:ext cx="753617" cy="284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CE723B-1275-412E-ACBE-181DADF40E14}"/>
              </a:ext>
            </a:extLst>
          </p:cNvPr>
          <p:cNvCxnSpPr>
            <a:stCxn id="7" idx="6"/>
            <a:endCxn id="7" idx="6"/>
          </p:cNvCxnSpPr>
          <p:nvPr/>
        </p:nvCxnSpPr>
        <p:spPr>
          <a:xfrm>
            <a:off x="5234822" y="46157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6C4AAE-D847-48C9-9367-C60A62BE1825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6028826" y="3377477"/>
            <a:ext cx="1300606" cy="1344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9B4328-BD07-49D5-9D36-99581404E75C}"/>
              </a:ext>
            </a:extLst>
          </p:cNvPr>
          <p:cNvCxnSpPr>
            <a:stCxn id="9" idx="3"/>
            <a:endCxn id="6" idx="7"/>
          </p:cNvCxnSpPr>
          <p:nvPr/>
        </p:nvCxnSpPr>
        <p:spPr>
          <a:xfrm flipH="1">
            <a:off x="5923036" y="2910499"/>
            <a:ext cx="1209800" cy="211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26DCFF-A1E3-4DF9-91CF-C718B99E6C61}"/>
              </a:ext>
            </a:extLst>
          </p:cNvPr>
          <p:cNvCxnSpPr>
            <a:stCxn id="9" idx="5"/>
            <a:endCxn id="8" idx="0"/>
          </p:cNvCxnSpPr>
          <p:nvPr/>
        </p:nvCxnSpPr>
        <p:spPr>
          <a:xfrm>
            <a:off x="7643632" y="2910499"/>
            <a:ext cx="197230" cy="420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FA9A7B-7140-43DA-B687-050FC239DB2D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V="1">
            <a:off x="6586610" y="4976915"/>
            <a:ext cx="637032" cy="43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852BD1-759B-4D69-AE51-2BA894F3B89C}"/>
              </a:ext>
            </a:extLst>
          </p:cNvPr>
          <p:cNvCxnSpPr/>
          <p:nvPr/>
        </p:nvCxnSpPr>
        <p:spPr>
          <a:xfrm>
            <a:off x="4308230" y="3340003"/>
            <a:ext cx="998220" cy="464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8ACD71C-730A-445E-BED1-1D4D44AE09DE}"/>
              </a:ext>
            </a:extLst>
          </p:cNvPr>
          <p:cNvSpPr/>
          <p:nvPr/>
        </p:nvSpPr>
        <p:spPr>
          <a:xfrm>
            <a:off x="6738864" y="1828425"/>
            <a:ext cx="1805744" cy="25055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71F268-F97D-4D19-B574-07BACA46027A}"/>
              </a:ext>
            </a:extLst>
          </p:cNvPr>
          <p:cNvSpPr/>
          <p:nvPr/>
        </p:nvSpPr>
        <p:spPr>
          <a:xfrm>
            <a:off x="2488223" y="2683098"/>
            <a:ext cx="4028027" cy="241644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1631E0-9FAE-41DF-B0B9-0DCD70194C0E}"/>
              </a:ext>
            </a:extLst>
          </p:cNvPr>
          <p:cNvSpPr/>
          <p:nvPr/>
        </p:nvSpPr>
        <p:spPr>
          <a:xfrm>
            <a:off x="5542292" y="4498764"/>
            <a:ext cx="2829776" cy="1049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566E1D-A477-4EDD-A36C-4227D108769C}"/>
              </a:ext>
            </a:extLst>
          </p:cNvPr>
          <p:cNvSpPr/>
          <p:nvPr/>
        </p:nvSpPr>
        <p:spPr>
          <a:xfrm>
            <a:off x="4121804" y="1378332"/>
            <a:ext cx="2840976" cy="135595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6F8E-74D8-494F-8369-756F48DC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98" y="809937"/>
            <a:ext cx="9603275" cy="1049235"/>
          </a:xfrm>
        </p:spPr>
        <p:txBody>
          <a:bodyPr/>
          <a:lstStyle/>
          <a:p>
            <a:r>
              <a:rPr lang="en-US" dirty="0"/>
              <a:t>Select Sub-Leaders Randomly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96286A-155C-4146-88D4-22E0BD30ACAC}"/>
              </a:ext>
            </a:extLst>
          </p:cNvPr>
          <p:cNvSpPr/>
          <p:nvPr/>
        </p:nvSpPr>
        <p:spPr>
          <a:xfrm>
            <a:off x="3585854" y="3008669"/>
            <a:ext cx="722376" cy="72237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50D3D6-50D6-441C-BE4B-444D0BC1E1FB}"/>
              </a:ext>
            </a:extLst>
          </p:cNvPr>
          <p:cNvSpPr/>
          <p:nvPr/>
        </p:nvSpPr>
        <p:spPr>
          <a:xfrm>
            <a:off x="4372239" y="1855763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A1E4F8-189E-4C6B-A5D9-A1F82BAB5D9D}"/>
              </a:ext>
            </a:extLst>
          </p:cNvPr>
          <p:cNvSpPr/>
          <p:nvPr/>
        </p:nvSpPr>
        <p:spPr>
          <a:xfrm>
            <a:off x="5306450" y="3016289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3BB56B-821A-4452-B284-4406B9B96CA1}"/>
              </a:ext>
            </a:extLst>
          </p:cNvPr>
          <p:cNvSpPr/>
          <p:nvPr/>
        </p:nvSpPr>
        <p:spPr>
          <a:xfrm>
            <a:off x="4512446" y="4254539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F83383-10B1-4C6B-AA68-711E327C832E}"/>
              </a:ext>
            </a:extLst>
          </p:cNvPr>
          <p:cNvSpPr/>
          <p:nvPr/>
        </p:nvSpPr>
        <p:spPr>
          <a:xfrm>
            <a:off x="7479674" y="3330995"/>
            <a:ext cx="722376" cy="72237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33EF9A-6006-4A7F-BDCB-9E27FBF88BA9}"/>
              </a:ext>
            </a:extLst>
          </p:cNvPr>
          <p:cNvSpPr/>
          <p:nvPr/>
        </p:nvSpPr>
        <p:spPr>
          <a:xfrm>
            <a:off x="7027046" y="2293913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0E07C-E5C5-4214-8125-57A138CD7A40}"/>
              </a:ext>
            </a:extLst>
          </p:cNvPr>
          <p:cNvSpPr/>
          <p:nvPr/>
        </p:nvSpPr>
        <p:spPr>
          <a:xfrm>
            <a:off x="7223642" y="4615727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7801C1-CA8A-4E1E-9553-75352782B6AB}"/>
              </a:ext>
            </a:extLst>
          </p:cNvPr>
          <p:cNvSpPr/>
          <p:nvPr/>
        </p:nvSpPr>
        <p:spPr>
          <a:xfrm>
            <a:off x="5848232" y="1571537"/>
            <a:ext cx="722376" cy="72237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827AB7-B1C5-4C03-95B9-26A49127774D}"/>
              </a:ext>
            </a:extLst>
          </p:cNvPr>
          <p:cNvSpPr/>
          <p:nvPr/>
        </p:nvSpPr>
        <p:spPr>
          <a:xfrm>
            <a:off x="3104270" y="4130333"/>
            <a:ext cx="722376" cy="7223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71F80B-00B7-4355-BB23-BF31095594E8}"/>
              </a:ext>
            </a:extLst>
          </p:cNvPr>
          <p:cNvSpPr/>
          <p:nvPr/>
        </p:nvSpPr>
        <p:spPr>
          <a:xfrm>
            <a:off x="5864234" y="4659161"/>
            <a:ext cx="722376" cy="72237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7B8853-1C03-4DDB-9498-306C0045CAB7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4988825" y="2472349"/>
            <a:ext cx="423415" cy="649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26C4C8-BB8A-4254-83C9-68E70ABF3111}"/>
              </a:ext>
            </a:extLst>
          </p:cNvPr>
          <p:cNvCxnSpPr>
            <a:cxnSpLocks/>
            <a:stCxn id="12" idx="0"/>
            <a:endCxn id="4" idx="3"/>
          </p:cNvCxnSpPr>
          <p:nvPr/>
        </p:nvCxnSpPr>
        <p:spPr>
          <a:xfrm flipV="1">
            <a:off x="3465458" y="3625255"/>
            <a:ext cx="226186" cy="505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D2E340-E415-4059-B048-1F329F41AFEC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3826646" y="4491521"/>
            <a:ext cx="685800" cy="124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43014C-B860-448B-8B90-6EBA2B96C27E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5094615" y="1932725"/>
            <a:ext cx="753617" cy="284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CE723B-1275-412E-ACBE-181DADF40E14}"/>
              </a:ext>
            </a:extLst>
          </p:cNvPr>
          <p:cNvCxnSpPr>
            <a:stCxn id="7" idx="6"/>
            <a:endCxn id="7" idx="6"/>
          </p:cNvCxnSpPr>
          <p:nvPr/>
        </p:nvCxnSpPr>
        <p:spPr>
          <a:xfrm>
            <a:off x="5234822" y="46157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6C4AAE-D847-48C9-9367-C60A62BE1825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6028826" y="3377477"/>
            <a:ext cx="1300606" cy="1344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9B4328-BD07-49D5-9D36-99581404E75C}"/>
              </a:ext>
            </a:extLst>
          </p:cNvPr>
          <p:cNvCxnSpPr>
            <a:stCxn id="9" idx="3"/>
            <a:endCxn id="6" idx="7"/>
          </p:cNvCxnSpPr>
          <p:nvPr/>
        </p:nvCxnSpPr>
        <p:spPr>
          <a:xfrm flipH="1">
            <a:off x="5923036" y="2910499"/>
            <a:ext cx="1209800" cy="211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26DCFF-A1E3-4DF9-91CF-C718B99E6C61}"/>
              </a:ext>
            </a:extLst>
          </p:cNvPr>
          <p:cNvCxnSpPr>
            <a:stCxn id="9" idx="5"/>
            <a:endCxn id="8" idx="0"/>
          </p:cNvCxnSpPr>
          <p:nvPr/>
        </p:nvCxnSpPr>
        <p:spPr>
          <a:xfrm>
            <a:off x="7643632" y="2910499"/>
            <a:ext cx="197230" cy="420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FA9A7B-7140-43DA-B687-050FC239DB2D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V="1">
            <a:off x="6586610" y="4976915"/>
            <a:ext cx="637032" cy="43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852BD1-759B-4D69-AE51-2BA894F3B89C}"/>
              </a:ext>
            </a:extLst>
          </p:cNvPr>
          <p:cNvCxnSpPr/>
          <p:nvPr/>
        </p:nvCxnSpPr>
        <p:spPr>
          <a:xfrm>
            <a:off x="4308230" y="3340003"/>
            <a:ext cx="998220" cy="464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8ACD71C-730A-445E-BED1-1D4D44AE09DE}"/>
              </a:ext>
            </a:extLst>
          </p:cNvPr>
          <p:cNvSpPr/>
          <p:nvPr/>
        </p:nvSpPr>
        <p:spPr>
          <a:xfrm>
            <a:off x="6738864" y="1828425"/>
            <a:ext cx="1805744" cy="25055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71F268-F97D-4D19-B574-07BACA46027A}"/>
              </a:ext>
            </a:extLst>
          </p:cNvPr>
          <p:cNvSpPr/>
          <p:nvPr/>
        </p:nvSpPr>
        <p:spPr>
          <a:xfrm>
            <a:off x="2488223" y="2683098"/>
            <a:ext cx="4028027" cy="241644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1631E0-9FAE-41DF-B0B9-0DCD70194C0E}"/>
              </a:ext>
            </a:extLst>
          </p:cNvPr>
          <p:cNvSpPr/>
          <p:nvPr/>
        </p:nvSpPr>
        <p:spPr>
          <a:xfrm>
            <a:off x="5542292" y="4498764"/>
            <a:ext cx="2829776" cy="1049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566E1D-A477-4EDD-A36C-4227D108769C}"/>
              </a:ext>
            </a:extLst>
          </p:cNvPr>
          <p:cNvSpPr/>
          <p:nvPr/>
        </p:nvSpPr>
        <p:spPr>
          <a:xfrm>
            <a:off x="4121804" y="1378332"/>
            <a:ext cx="2840976" cy="135595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675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971</TotalTime>
  <Words>302</Words>
  <Application>Microsoft Macintosh PowerPoint</Application>
  <PresentationFormat>Widescreen</PresentationFormat>
  <Paragraphs>99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Gallery</vt:lpstr>
      <vt:lpstr>Swarm Intelligence in Graph Coloring</vt:lpstr>
      <vt:lpstr>Context</vt:lpstr>
      <vt:lpstr>Graph Coloring Problem </vt:lpstr>
      <vt:lpstr>Proposed Algorithm</vt:lpstr>
      <vt:lpstr>Proposed Algorithm</vt:lpstr>
      <vt:lpstr>Local rules for individual node</vt:lpstr>
      <vt:lpstr>Local rules for individual node</vt:lpstr>
      <vt:lpstr>Partition the graph into swarms</vt:lpstr>
      <vt:lpstr>Select Sub-Leaders Randomly</vt:lpstr>
      <vt:lpstr>Assign weights to each node</vt:lpstr>
      <vt:lpstr>PowerPoint Presentation</vt:lpstr>
      <vt:lpstr>PowerPoint Presentation</vt:lpstr>
      <vt:lpstr>PowerPoint Presentation</vt:lpstr>
      <vt:lpstr>Experiment</vt:lpstr>
      <vt:lpstr>Average Colors for each Algorithm</vt:lpstr>
      <vt:lpstr>Average Time for each algorithm</vt:lpstr>
      <vt:lpstr>Comparison of results from state-of-art algorithms</vt:lpstr>
      <vt:lpstr>Conclusion </vt:lpstr>
      <vt:lpstr>THANK YOU FOR YOUR ATTENTION! QUESTIONS?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Intelligence in Graph Coloring</dc:title>
  <dc:creator>Ema Këpuska</dc:creator>
  <cp:lastModifiedBy>DRONAVALLI Sai Pavan</cp:lastModifiedBy>
  <cp:revision>182</cp:revision>
  <dcterms:created xsi:type="dcterms:W3CDTF">2018-05-17T15:39:04Z</dcterms:created>
  <dcterms:modified xsi:type="dcterms:W3CDTF">2018-06-01T00:23:34Z</dcterms:modified>
</cp:coreProperties>
</file>