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2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3151B-B9EF-7F45-A87F-E6137EA94CE9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2A6C-EEBB-0A42-BA85-AFC8A35D7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66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93BB41-1004-F347-BC77-88B6793A8862}" type="datetime1">
              <a:rPr lang="en-IN" smtClean="0"/>
              <a:t>31/05/18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213C2BC-C042-AE4F-9E8D-61F0EFC8232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74077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880E-AD9D-DD4D-B80C-E60B0E0D8DA6}" type="datetime1">
              <a:rPr lang="en-IN" smtClean="0"/>
              <a:t>31/05/18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C2BC-C042-AE4F-9E8D-61F0EFC82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0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ED15-06D8-A544-96BC-B31DA86081EB}" type="datetime1">
              <a:rPr lang="en-IN" smtClean="0"/>
              <a:t>31/05/18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C2BC-C042-AE4F-9E8D-61F0EFC82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5774-ADC3-C444-AAB1-970C394C1167}" type="datetime1">
              <a:rPr lang="en-IN" smtClean="0"/>
              <a:t>31/05/18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C2BC-C042-AE4F-9E8D-61F0EFC82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78FBD0-47CE-1B48-B6D3-499EA5533851}" type="datetime1">
              <a:rPr lang="en-IN" smtClean="0"/>
              <a:t>31/05/18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13C2BC-C042-AE4F-9E8D-61F0EFC823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80071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BE6-8723-2B43-8325-DF956D136A81}" type="datetime1">
              <a:rPr lang="en-IN" smtClean="0"/>
              <a:t>31/05/18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C2BC-C042-AE4F-9E8D-61F0EFC82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4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7B30-798C-F847-85B5-D29F333BA882}" type="datetime1">
              <a:rPr lang="en-IN" smtClean="0"/>
              <a:t>31/05/18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C2BC-C042-AE4F-9E8D-61F0EFC82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5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2EC1-207F-934A-A954-798CC746DBD8}" type="datetime1">
              <a:rPr lang="en-IN" smtClean="0"/>
              <a:t>31/05/18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C2BC-C042-AE4F-9E8D-61F0EFC82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0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DE90-07F3-DE4F-B381-B5809139B249}" type="datetime1">
              <a:rPr lang="en-IN" smtClean="0"/>
              <a:t>31/05/18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C2BC-C042-AE4F-9E8D-61F0EFC82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D5DCA6-70BA-C140-9F64-196A998A6DA8}" type="datetime1">
              <a:rPr lang="en-IN" smtClean="0"/>
              <a:t>31/05/18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13C2BC-C042-AE4F-9E8D-61F0EFC823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297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70AC97-0CCE-0F4A-83F0-F58C14156B20}" type="datetime1">
              <a:rPr lang="en-IN" smtClean="0"/>
              <a:t>31/05/18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13C2BC-C042-AE4F-9E8D-61F0EFC823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690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0319547-D32C-E946-BD8A-F0443F837D80}" type="datetime1">
              <a:rPr lang="en-IN" smtClean="0"/>
              <a:t>31/05/18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213C2BC-C042-AE4F-9E8D-61F0EFC823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929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ast.html" TargetMode="External"/><Relationship Id="rId2" Type="http://schemas.openxmlformats.org/officeDocument/2006/relationships/hyperlink" Target="https://en.wikipedia.org/wiki/Call_grap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ygraphviz.github.io/documentation/pygraphviz-1.3.1/tutorial.html" TargetMode="External"/><Relationship Id="rId4" Type="http://schemas.openxmlformats.org/officeDocument/2006/relationships/hyperlink" Target="http://greentreesnakes.readthedocs.io/en/latest/nodes.html#function-and-class-definition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ABF3-F700-0F47-AB9F-51DFE40B3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Call graphs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8647E-9B12-5B4A-9E31-4F6EBB2E4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Sai Pavan </a:t>
            </a:r>
            <a:r>
              <a:rPr lang="en-US" dirty="0" err="1"/>
              <a:t>Dronavalli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AD4CC-8065-C848-B80B-AE8DC862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C2BC-C042-AE4F-9E8D-61F0EFC823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8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4E42-8C2C-0C40-88B2-5D5E46A5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BEDF-95F1-0146-8F2B-46BB0965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https://en.wikipedia.org/wiki/Call_graph</a:t>
            </a:r>
            <a:endParaRPr lang="en-US" dirty="0"/>
          </a:p>
          <a:p>
            <a:r>
              <a:rPr lang="en-US" dirty="0">
                <a:hlinkClick r:id="rId3"/>
              </a:rPr>
              <a:t>https://docs.python.org/2/library/ast.html</a:t>
            </a:r>
            <a:endParaRPr lang="en-US" dirty="0"/>
          </a:p>
          <a:p>
            <a:r>
              <a:rPr lang="en-US" dirty="0">
                <a:hlinkClick r:id="rId4"/>
              </a:rPr>
              <a:t>http://greentreesnakes.readthedocs.io/en/latest/nodes.html#function-and-class-definitions</a:t>
            </a:r>
            <a:endParaRPr lang="en-US" dirty="0"/>
          </a:p>
          <a:p>
            <a:r>
              <a:rPr lang="en-US" dirty="0">
                <a:hlinkClick r:id="rId5"/>
              </a:rPr>
              <a:t>http://pygraphviz.github.io/documentation/pygraphviz-1.3.1/tutorial.html</a:t>
            </a:r>
            <a:endParaRPr lang="en-US" dirty="0"/>
          </a:p>
          <a:p>
            <a:r>
              <a:rPr lang="en-US" dirty="0"/>
              <a:t>Lecture 3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00434-52B9-C24F-B21C-35763CD1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C2BC-C042-AE4F-9E8D-61F0EFC823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67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E076-FB94-2742-8EEE-FBC9E8A7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92" y="2316891"/>
            <a:ext cx="9601200" cy="22056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09A6EF-5E0E-0B4C-B33F-5AACDC13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C2BC-C042-AE4F-9E8D-61F0EFC823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3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DC2B-1439-9E41-9A9C-23576ADC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Call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A3A15-F6A9-C046-A2E8-532C97229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graph that represents the calling relation between methods.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A8ECA-CE4A-6A42-A8BC-B47017AF5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495" y="2895472"/>
            <a:ext cx="4721410" cy="36906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50486-2661-254A-8D36-8938BBBE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C2BC-C042-AE4F-9E8D-61F0EFC823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8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48CB-5F42-BD4B-96CA-F19D146E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B09F3-E56F-5440-A050-29602B6A2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develop a call graph generation scheme for python programs.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CECF1-93DD-4549-9E7C-9CB848EA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C2BC-C042-AE4F-9E8D-61F0EFC823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5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E0AC-DD12-8949-AE77-4479387E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5C9F-FDC2-3946-89F7-59C2D3E8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Quite popular and widely used.</a:t>
            </a:r>
          </a:p>
          <a:p>
            <a:r>
              <a:rPr lang="en-US" sz="2400" dirty="0"/>
              <a:t>Not as many static program analysis tools as Java.</a:t>
            </a:r>
          </a:p>
          <a:p>
            <a:pPr lvl="1"/>
            <a:r>
              <a:rPr lang="en-US" sz="2400" dirty="0"/>
              <a:t>Example : </a:t>
            </a:r>
            <a:r>
              <a:rPr lang="en-US" sz="2400" dirty="0" err="1"/>
              <a:t>PyLint</a:t>
            </a:r>
            <a:r>
              <a:rPr lang="en-US" sz="2400" dirty="0"/>
              <a:t>, </a:t>
            </a:r>
            <a:r>
              <a:rPr lang="en-US" sz="2400" dirty="0" err="1"/>
              <a:t>PyFlakes</a:t>
            </a:r>
            <a:r>
              <a:rPr lang="en-US" sz="2400" dirty="0"/>
              <a:t>, </a:t>
            </a:r>
            <a:r>
              <a:rPr lang="en-US" sz="2400" dirty="0" err="1"/>
              <a:t>PyChecker</a:t>
            </a:r>
            <a:r>
              <a:rPr lang="en-US" sz="2400" dirty="0"/>
              <a:t>.</a:t>
            </a:r>
          </a:p>
          <a:p>
            <a:r>
              <a:rPr lang="en-US" sz="2400" dirty="0"/>
              <a:t>Multi paradigm programming language.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4802D-4C9B-0149-AF9E-F3B06CBB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C2BC-C042-AE4F-9E8D-61F0EFC823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4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9CA8-CE23-E741-9B98-2713D392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The</a:t>
            </a:r>
            <a:r>
              <a:rPr lang="en-US" dirty="0"/>
              <a:t>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C742-4B32-D44F-B7B8-737CF5612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Scheme based on RTA.</a:t>
            </a:r>
          </a:p>
          <a:p>
            <a:r>
              <a:rPr lang="en-US" sz="2400" dirty="0"/>
              <a:t>Parse the code and build metadata of variables, classes and functions.</a:t>
            </a:r>
          </a:p>
          <a:p>
            <a:r>
              <a:rPr lang="en-US" sz="2400" dirty="0"/>
              <a:t>Figure out the variable type at the allocation statements.</a:t>
            </a:r>
          </a:p>
          <a:p>
            <a:r>
              <a:rPr lang="en-US" sz="2400" dirty="0"/>
              <a:t>Build the call graph by identifying the call statements and use previous information if necessary.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AEEA8-1B58-FF4E-B37E-10183275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C2BC-C042-AE4F-9E8D-61F0EFC823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C106-C13D-FB40-8F88-DACB8C78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Implementation</a:t>
            </a:r>
            <a:r>
              <a:rPr lang="en-US" dirty="0"/>
              <a:t>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DAB6-4E0E-1249-B7A5-E3F07DC25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Python</a:t>
            </a:r>
          </a:p>
          <a:p>
            <a:r>
              <a:rPr lang="en-US" sz="2400" dirty="0"/>
              <a:t>Abstract Syntax Tree (AST) module</a:t>
            </a:r>
          </a:p>
          <a:p>
            <a:r>
              <a:rPr lang="en-US" sz="2400" dirty="0" err="1"/>
              <a:t>Pygraphviz</a:t>
            </a:r>
            <a:r>
              <a:rPr lang="en-US" sz="2400" dirty="0"/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F00CA-C8FC-4C4D-80E8-4559B890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C2BC-C042-AE4F-9E8D-61F0EFC823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10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940B-2187-E74E-8788-6053707A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CCC01-80EF-B84F-8B19-608793FFF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Works quite well for simple programs</a:t>
            </a:r>
          </a:p>
          <a:p>
            <a:r>
              <a:rPr lang="en-US" sz="2400" dirty="0"/>
              <a:t>Works even with inherited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B2EE1-7F14-0242-B445-7921A9CB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C2BC-C042-AE4F-9E8D-61F0EFC823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B907-7060-4C4D-9A98-7E7EF251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1FC53-3C12-8C4D-B051-DF71B6A51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Does not resolve imported modules</a:t>
            </a:r>
          </a:p>
          <a:p>
            <a:r>
              <a:rPr lang="en-US" sz="2400" dirty="0"/>
              <a:t>Assumes a global namespace</a:t>
            </a:r>
          </a:p>
          <a:p>
            <a:r>
              <a:rPr lang="en-US" sz="2400" dirty="0"/>
              <a:t>Inefficient - multiple passes required - limitation of the syntax tree module.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27277-831C-7949-AB31-109E3BE3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C2BC-C042-AE4F-9E8D-61F0EFC823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E076-FB94-2742-8EEE-FBC9E8A7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92" y="2767914"/>
            <a:ext cx="9601200" cy="175465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26B0D-72C7-BD47-889B-FD524A14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C2BC-C042-AE4F-9E8D-61F0EFC823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23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{497449E8-91DD-1240-AAEC-61BE30480017}tf10001072</Template>
  <TotalTime>227</TotalTime>
  <Words>235</Words>
  <Application>Microsoft Macintosh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Crop</vt:lpstr>
      <vt:lpstr>Call graphs in python</vt:lpstr>
      <vt:lpstr>Call Graphs</vt:lpstr>
      <vt:lpstr>The task</vt:lpstr>
      <vt:lpstr>Why Python?</vt:lpstr>
      <vt:lpstr>The Solution</vt:lpstr>
      <vt:lpstr>Implementation Details</vt:lpstr>
      <vt:lpstr>Pros</vt:lpstr>
      <vt:lpstr>Cons</vt:lpstr>
      <vt:lpstr>Demo</vt:lpstr>
      <vt:lpstr>References</vt:lpstr>
      <vt:lpstr>Thank you  Questions?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graphs in python</dc:title>
  <dc:creator>DRONAVALLI Sai Pavan</dc:creator>
  <cp:lastModifiedBy>DRONAVALLI Sai Pavan</cp:lastModifiedBy>
  <cp:revision>17</cp:revision>
  <dcterms:created xsi:type="dcterms:W3CDTF">2018-05-31T05:14:30Z</dcterms:created>
  <dcterms:modified xsi:type="dcterms:W3CDTF">2018-05-31T09:01:46Z</dcterms:modified>
</cp:coreProperties>
</file>