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CBC4-4B7B-A721-4D9C-EDB10508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0502B-23E4-E910-0252-148F6F8D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7E67-AF2C-64FC-2DFC-896DDE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A62D-7636-3D79-CC10-E6CAA987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1F1E-CA21-F4C4-77CC-5E0366B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2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D629-86C0-F44E-ECD9-6DE4228B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9F80-1746-C4B3-2589-D6D6588D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D437-C90C-5885-E223-82D26DE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1F27C-B67E-D893-3FD7-3F0944FA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83B5-51A2-BDA9-CF67-C074E403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36A7B-A0FE-D801-732E-72D97139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C80F-245C-C634-6CA9-F51BA27E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7744-5864-CE0A-ED37-EF707D37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3CFF-FC98-5F66-73EA-E2BC106D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ABB4-BE55-1167-1773-6870FDE9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D4B1-3B7C-910D-DE1F-E463F78C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35F6-E1DD-F83D-E332-DA352872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5735-CF4D-76CD-A748-4FC28017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F09E-7366-F379-82D3-F7C2C888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3714-3201-9003-98E4-112DD7D2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1A05-D299-15EA-9016-1527FC5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99282-496E-6DBE-5220-8B8CFC3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1C70-BF72-AEF6-672D-A3E93413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C2DE-FA59-97D1-0F49-9462B226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9DF-96F8-C072-44D9-6E32A3CC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2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6634-4C95-9C8D-4280-6A452A1C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096A-3E29-E315-0058-5D1757F4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76CE-C30D-8DE8-4D7E-F808CD1E1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C6473-63B5-64B3-1CFF-3C04070C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74603-7046-E846-E640-C0525E79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E362-BE30-0B78-B0B2-C5EC9FB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C9C3-FAF3-2488-1F39-7D86E1AC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BD12-C967-24C0-A6B5-8C0CA742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DF589-1C32-43AD-6856-D65B4DEE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D34CD-14A5-21E2-225A-F494945E0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D67ED-ED9D-DB61-C01C-694BDFD0A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70801-1886-8954-AE3D-25F16EE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EAE6A-B778-37BD-7467-78076AAB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61E1E-157E-38A0-AE6B-59AFE1C1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7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E824-BDCF-D149-2814-636E65D0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950EB-1A4F-49A6-6A89-FB242751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BEC88-CCA9-2028-6174-1A92340F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139B2-043A-9828-593A-4A1FA73E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7E409-AC24-F44F-6E8D-423ABD7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F82D-9D52-2DA8-CBA7-6119A017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BAAE-1323-54B2-5E1A-3C46DCB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4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34E-3C95-5CDE-A282-F8EFB94E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F3AD-1ABA-9FAC-0A5A-EF980D8C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1279-FEAE-3482-C66F-0AB294725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01BF1-0B34-1362-B42F-E7852BF7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93A6A-5CF2-89B6-EC6E-992F7163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BB99B-5700-66C6-B653-77CE67D3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7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39A5-A3DD-C3F0-9F91-1E810962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E4FE7-C885-6FF5-93A1-B64F85A60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F2197-D010-0399-00D0-446B90819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9447-064F-8623-DE02-6B92F104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7064-9DD9-C2E4-18A9-13CE04A6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2830-9778-B2F7-06B5-7E1A20B2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4D47E-BD7C-BDD1-D08E-947DD8F3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93F0-8B14-80D9-AFFD-7803AC36A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2895-ACA4-6208-A3B4-DEC7C1C94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EFF6-59AE-4E43-93F2-4D480ECAFFA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1C4B-D6E0-B5F1-924E-92B0D7F19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C803-3460-0BC8-788E-72A2C2F44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EE99-5848-493F-9901-E71FC5692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24D-2628-6E80-313E-64F4B9CE0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3095-52BE-98AD-8888-01A33D022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14D13-12EA-96AA-D4C4-C4EDFF149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164"/>
            <a:ext cx="12192000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97425-F659-326B-9EFB-4D3E06D6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37"/>
            <a:ext cx="12192000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E7D06-0249-BFE9-870F-2A23B862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4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C3EDB-B6D5-793C-8DE7-2F7178A0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18"/>
            <a:ext cx="12192000" cy="61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F0E18-10DC-E22D-CD8B-F4DDF5AD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1440873"/>
            <a:ext cx="11764166" cy="3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F55C1-CADD-0BB5-361E-D22D37BE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003"/>
            <a:ext cx="12192000" cy="4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A4F30-D93F-100D-0B38-918771A0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055"/>
            <a:ext cx="12192000" cy="58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3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BD673-B31B-F51F-4C21-A2D797803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738"/>
            <a:ext cx="12192000" cy="45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1BF9E-4F93-42F2-E56A-5B49F4A6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491"/>
            <a:ext cx="1219200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1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2B1D7-EA93-AAAB-31C1-6E6669C7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783"/>
            <a:ext cx="12192000" cy="52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6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08960-08D7-41C4-9B0D-F246A5E7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73"/>
            <a:ext cx="12192000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D06DE-ACED-CB76-47D7-C34099494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5127"/>
            <a:ext cx="12192000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73955-F8A6-761E-F0C6-881F79A3F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36"/>
            <a:ext cx="12192000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617C6-9C09-A1CF-22EF-4DBBDA67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474"/>
            <a:ext cx="12192000" cy="56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BEA1E-2F07-3D6F-F213-A87BEA8CF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144"/>
            <a:ext cx="12192000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0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D4DB9-9371-9804-43F7-67BE6431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233"/>
            <a:ext cx="12192000" cy="28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09273-2DE4-07C3-A18C-A4AF4369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836"/>
            <a:ext cx="121920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F3D59-FC00-EAEB-D49D-E67908641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8"/>
            <a:ext cx="12192000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9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8BA3E-B9D7-BF47-57B3-A3E60E8D4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1491"/>
            <a:ext cx="12192000" cy="40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C5131-B512-BDB7-6C1B-DBC0840DB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418"/>
            <a:ext cx="12192000" cy="516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E9F60-3F33-7683-9F5A-B627C24A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455"/>
            <a:ext cx="12192000" cy="53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DC119-FD15-A430-465E-8AAFD2F7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945"/>
            <a:ext cx="12192000" cy="58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3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Sai Prasad</dc:creator>
  <cp:lastModifiedBy>Venkat Sai Prasad</cp:lastModifiedBy>
  <cp:revision>1</cp:revision>
  <dcterms:created xsi:type="dcterms:W3CDTF">2022-10-09T15:56:34Z</dcterms:created>
  <dcterms:modified xsi:type="dcterms:W3CDTF">2022-10-09T15:56:56Z</dcterms:modified>
</cp:coreProperties>
</file>