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755" y="-7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sagri.gov.i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xmlns="" id="{3E443FD7-A66B-4AA0-872D-B088B9BC5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xmlns="" id="{C04BE0EF-3561-49B4-9A29-F283168A9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271462"/>
            <a:ext cx="8534400" cy="1985961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851521"/>
            <a:ext cx="679817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000" dirty="0" smtClean="0">
                <a:latin typeface="Franklin Gothic"/>
                <a:ea typeface="Franklin Gothic"/>
                <a:cs typeface="Franklin Gothic"/>
                <a:sym typeface="Franklin Gothic"/>
              </a:rPr>
              <a:t>SIH1647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Title- </a:t>
            </a:r>
            <a:r>
              <a:rPr lang="en-US" sz="2000" dirty="0" smtClean="0">
                <a:latin typeface="Franklin Gothic"/>
                <a:ea typeface="Franklin Gothic"/>
                <a:cs typeface="Franklin Gothic"/>
                <a:sym typeface="Franklin Gothic"/>
              </a:rPr>
              <a:t>Development of AIML based models for predicting prices of </a:t>
            </a:r>
            <a:r>
              <a:rPr lang="en-US" sz="2000" dirty="0" err="1" smtClean="0">
                <a:latin typeface="Franklin Gothic"/>
                <a:ea typeface="Franklin Gothic"/>
                <a:cs typeface="Franklin Gothic"/>
                <a:sym typeface="Franklin Gothic"/>
              </a:rPr>
              <a:t>agri</a:t>
            </a:r>
            <a:r>
              <a:rPr lang="en-US" sz="2000" dirty="0" smtClean="0">
                <a:latin typeface="Franklin Gothic"/>
                <a:ea typeface="Franklin Gothic"/>
                <a:cs typeface="Franklin Gothic"/>
                <a:sym typeface="Franklin Gothic"/>
              </a:rPr>
              <a:t>-horticultural commodities such as pulses and vegetables(onion, potato, onion)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  <a:r>
              <a:rPr lang="en-US" sz="2000" dirty="0" smtClean="0">
                <a:latin typeface="Franklin Gothic"/>
                <a:ea typeface="Franklin Gothic"/>
                <a:cs typeface="Franklin Gothic"/>
                <a:sym typeface="Franklin Gothic"/>
              </a:rPr>
              <a:t>Agriculture, </a:t>
            </a:r>
            <a:r>
              <a:rPr lang="en-US" sz="2000" dirty="0" err="1" smtClean="0">
                <a:latin typeface="Franklin Gothic"/>
                <a:ea typeface="Franklin Gothic"/>
                <a:cs typeface="Franklin Gothic"/>
                <a:sym typeface="Franklin Gothic"/>
              </a:rPr>
              <a:t>FoodTech</a:t>
            </a:r>
            <a:r>
              <a:rPr lang="en-US" sz="2000" dirty="0" smtClean="0">
                <a:latin typeface="Franklin Gothic"/>
                <a:ea typeface="Franklin Gothic"/>
                <a:cs typeface="Franklin Gothic"/>
                <a:sym typeface="Franklin Gothic"/>
              </a:rPr>
              <a:t> &amp;  Rural Development</a:t>
            </a:r>
            <a:r>
              <a:rPr lang="en-US" sz="2000" dirty="0" smtClean="0">
                <a:latin typeface="Franklin Gothic"/>
                <a:ea typeface="Franklin Gothic"/>
                <a:cs typeface="Franklin Gothic"/>
                <a:sym typeface="Franklin Gothic"/>
              </a:rPr>
              <a:t>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ID-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Yield Vision Solutions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4006" y="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2064921"/>
            <a:ext cx="12191999" cy="5914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endParaRPr lang="en-US" sz="2000" dirty="0" smtClean="0"/>
          </a:p>
          <a:p>
            <a:pPr marL="285750" lvl="0" indent="-2857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400" dirty="0" smtClean="0"/>
              <a:t> </a:t>
            </a:r>
            <a:r>
              <a:rPr lang="en-US" sz="2400" b="1" dirty="0" smtClean="0"/>
              <a:t>Idea : </a:t>
            </a:r>
            <a:r>
              <a:rPr lang="en-US" sz="2400" dirty="0" smtClean="0"/>
              <a:t>Developing a </a:t>
            </a:r>
            <a:r>
              <a:rPr lang="en-US" sz="2400" b="1" dirty="0" smtClean="0"/>
              <a:t>Crop Price Prediction</a:t>
            </a:r>
            <a:r>
              <a:rPr lang="en-US" sz="2400" dirty="0" smtClean="0"/>
              <a:t> model which helps farmers anticipate future crop prices by</a:t>
            </a:r>
            <a:r>
              <a:rPr lang="en-US" sz="2400" b="1" dirty="0" smtClean="0"/>
              <a:t> Machine Learning</a:t>
            </a:r>
            <a:r>
              <a:rPr lang="en-US" sz="2400" dirty="0" smtClean="0"/>
              <a:t>.</a:t>
            </a:r>
          </a:p>
          <a:p>
            <a:pPr marL="285750" lvl="0" indent="-2857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400" b="1" dirty="0" smtClean="0"/>
              <a:t>Solution </a:t>
            </a:r>
            <a:r>
              <a:rPr lang="en-US" sz="2400" b="1" dirty="0" smtClean="0"/>
              <a:t>: </a:t>
            </a:r>
            <a:r>
              <a:rPr lang="en-US" sz="2400" dirty="0" smtClean="0"/>
              <a:t>Our solution combines data from various resources like government websites to train the model. The resulting predictions are displayed on a user-friendly platform where farmers can easily access &amp; interpret prices.</a:t>
            </a:r>
          </a:p>
          <a:p>
            <a:pPr marL="285750" lvl="0" indent="-2857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400" b="1" dirty="0" smtClean="0"/>
              <a:t>Prototype : </a:t>
            </a:r>
            <a:r>
              <a:rPr lang="en-US" sz="2400" dirty="0" smtClean="0"/>
              <a:t>The prototype is a web-based platform users input crop details and receive real-time price predictions.</a:t>
            </a:r>
            <a:endParaRPr lang="en-US" sz="2400" b="1" dirty="0" smtClean="0"/>
          </a:p>
          <a:p>
            <a:pPr marL="285750" lvl="0" indent="-2857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2000" dirty="0" smtClean="0"/>
          </a:p>
          <a:p>
            <a:pPr marL="285750" lvl="0" indent="-2857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2000" dirty="0" smtClean="0"/>
          </a:p>
          <a:p>
            <a:pPr marL="285750" lvl="0" indent="-2857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2000" dirty="0" smtClean="0"/>
          </a:p>
          <a:p>
            <a:pPr marL="285750" lvl="0" indent="-1841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xmlns="" id="{FD737E7C-6E0E-4B08-9E9D-6130C95211A6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141514" y="10706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Yield </a:t>
            </a:r>
          </a:p>
          <a:p>
            <a:pPr algn="ctr"/>
            <a:r>
              <a:rPr lang="en-IN" sz="1400" dirty="0" smtClean="0"/>
              <a:t>Vision Solutions</a:t>
            </a:r>
            <a:endParaRPr lang="en-IN" sz="1400" dirty="0"/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5424" y="2659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561592"/>
            <a:ext cx="10972800" cy="362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lvl="0" indent="-2857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8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2800" b="1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Machine Learning : </a:t>
            </a:r>
            <a:r>
              <a:rPr lang="en-US" sz="2800" dirty="0" err="1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Sci</a:t>
            </a:r>
            <a:r>
              <a:rPr lang="en-US" sz="28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-kit Learn, </a:t>
            </a:r>
            <a:r>
              <a:rPr lang="en-US" sz="2800" dirty="0" err="1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Tensorflow</a:t>
            </a:r>
            <a:r>
              <a:rPr lang="en-US" sz="28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and </a:t>
            </a:r>
            <a:r>
              <a:rPr lang="en-US" sz="2800" dirty="0" err="1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Keras</a:t>
            </a:r>
            <a:r>
              <a:rPr lang="en-US" sz="28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for developing and training the model.</a:t>
            </a:r>
          </a:p>
          <a:p>
            <a:pPr marL="285750" lvl="0" indent="-2857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800" b="1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Frontend : </a:t>
            </a:r>
            <a:r>
              <a:rPr lang="en-US" sz="28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HTML, CSS, and </a:t>
            </a:r>
            <a:r>
              <a:rPr lang="en-US" sz="2800" dirty="0" err="1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Javascript</a:t>
            </a:r>
            <a:r>
              <a:rPr lang="en-US" sz="28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for building a user-friendly platform</a:t>
            </a:r>
            <a:r>
              <a:rPr lang="en-US" sz="28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</a:p>
          <a:p>
            <a:pPr marL="285750" lvl="0" indent="-2857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800" b="1" dirty="0" smtClean="0">
                <a:solidFill>
                  <a:schemeClr val="dk1"/>
                </a:solidFill>
                <a:latin typeface="Libre Franklin"/>
                <a:cs typeface="Arial" pitchFamily="34" charset="0"/>
                <a:sym typeface="Libre Franklin"/>
              </a:rPr>
              <a:t>Flow Chart :</a:t>
            </a:r>
          </a:p>
          <a:p>
            <a:pPr marL="285750" lvl="0" indent="-2857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2800" b="1" dirty="0" smtClean="0">
              <a:solidFill>
                <a:schemeClr val="dk1"/>
              </a:solidFill>
              <a:latin typeface="Libre Franklin"/>
              <a:cs typeface="Arial" pitchFamily="34" charset="0"/>
              <a:sym typeface="Libre Franklin"/>
            </a:endParaRPr>
          </a:p>
          <a:p>
            <a:pPr marL="285750" lvl="0" indent="-2857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Yield</a:t>
            </a:r>
          </a:p>
          <a:p>
            <a:pPr algn="ctr"/>
            <a:r>
              <a:rPr lang="en-US" sz="1400" dirty="0" smtClean="0"/>
              <a:t>Vision</a:t>
            </a:r>
          </a:p>
          <a:p>
            <a:pPr algn="ctr"/>
            <a:r>
              <a:rPr lang="en-US" sz="1400" dirty="0" smtClean="0"/>
              <a:t>Solutions</a:t>
            </a:r>
            <a:endParaRPr lang="en-IN" sz="1400" dirty="0"/>
          </a:p>
        </p:txBody>
      </p:sp>
      <p:pic>
        <p:nvPicPr>
          <p:cNvPr id="12" name="Picture 11" descr="Screenshot 2024-09-04 1029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630" y="4269029"/>
            <a:ext cx="7889343" cy="16800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230451"/>
            <a:ext cx="10434638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feasibility of the Crop Price Prediction model is promising but hinges on several factors. Data availability and quality are crucial; accurate predictions require comprehensive, up-to-date datasets on historical prices, weather, and market trends.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noProof="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main challenge includes ensuring the scalability of the model across different regions and crops, as well as adapting real-time data fluctuations and policy changes.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noProof="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The</a:t>
            </a:r>
            <a:r>
              <a:rPr kumimoji="0" lang="en-US" sz="28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strategy we have used here is </a:t>
            </a:r>
            <a:r>
              <a:rPr kumimoji="0" lang="en-US" sz="2800" b="1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data, model development, user engagement.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xmlns="" id="{881A248B-B7B3-4BA2-A166-FAE5E20BF81B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222196" y="187748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Yield </a:t>
            </a:r>
          </a:p>
          <a:p>
            <a:pPr algn="ctr"/>
            <a:r>
              <a:rPr lang="en-IN" sz="1400" dirty="0" smtClean="0"/>
              <a:t>Vision</a:t>
            </a:r>
          </a:p>
          <a:p>
            <a:pPr algn="ctr"/>
            <a:r>
              <a:rPr lang="en-IN" sz="1400" dirty="0" smtClean="0"/>
              <a:t>Solutions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xmlns="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785938"/>
            <a:ext cx="103632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</a:t>
            </a: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1) Farmers,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                                        2)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Traders, and</a:t>
            </a:r>
          </a:p>
          <a:p>
            <a:pPr marL="342900" lvl="0" indent="-342900" algn="just">
              <a:defRPr/>
            </a:pP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                                    3)</a:t>
            </a: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Agribusinesses.</a:t>
            </a:r>
          </a:p>
          <a:p>
            <a:pPr marL="342900" lvl="0" indent="-342900" algn="just"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</a:t>
            </a: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solution 1) Economic Scalability,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                                    2) Data-driven Agriculture, and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                                    3) Sustainability.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                                            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xmlns="" id="{39FAE393-4007-4055-AB9B-4973C11E1794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293914" y="25946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Yield </a:t>
            </a:r>
          </a:p>
          <a:p>
            <a:pPr algn="ctr"/>
            <a:r>
              <a:rPr lang="en-US" sz="1400" dirty="0" smtClean="0"/>
              <a:t>Vision </a:t>
            </a:r>
          </a:p>
          <a:p>
            <a:pPr algn="ctr"/>
            <a:r>
              <a:rPr lang="en-US" sz="1400" dirty="0" smtClean="0"/>
              <a:t>Solutions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xmlns="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528763"/>
            <a:ext cx="1007745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Government Agriculture database on prices of the commodities from 2018-2023 for every state and for every month.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noProof="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Agriculture</a:t>
            </a:r>
            <a:r>
              <a:rPr kumimoji="0" lang="en-US" sz="28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Prices in India – </a:t>
            </a:r>
            <a:r>
              <a:rPr kumimoji="0" lang="en-US" sz="2800" b="0" i="0" u="none" strike="noStrike" kern="1200" cap="none" spc="0" normalizeH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3"/>
              </a:rPr>
              <a:t>https://desagri.gov.in</a:t>
            </a:r>
            <a:endParaRPr kumimoji="0" lang="en-US" sz="2800" b="0" i="0" u="none" strike="noStrike" kern="1200" cap="none" spc="0" normalizeH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Statistical and Data Preprocessing Tools and Python Libraries like Pandas, </a:t>
            </a:r>
            <a:r>
              <a:rPr lang="en-US" sz="28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Numpys</a:t>
            </a: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28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Matplotlib</a:t>
            </a: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xmlns="" id="{7122456D-0AB0-4DA2-9020-387E1666931A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293914" y="25946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Yield</a:t>
            </a:r>
          </a:p>
          <a:p>
            <a:pPr algn="ctr"/>
            <a:r>
              <a:rPr lang="en-US" sz="1400" dirty="0" smtClean="0"/>
              <a:t>Vision</a:t>
            </a:r>
          </a:p>
          <a:p>
            <a:pPr algn="ctr"/>
            <a:r>
              <a:rPr lang="en-US" sz="1400" dirty="0" smtClean="0"/>
              <a:t>Solutions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xmlns="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7613</TotalTime>
  <Words>393</Words>
  <Application>Microsoft Office PowerPoint</Application>
  <PresentationFormat>Custom</PresentationFormat>
  <Paragraphs>76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Company>Crowdfunder, Inc.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SUMAN</cp:lastModifiedBy>
  <cp:revision>153</cp:revision>
  <dcterms:created xsi:type="dcterms:W3CDTF">2013-12-12T18:46:50Z</dcterms:created>
  <dcterms:modified xsi:type="dcterms:W3CDTF">2024-09-04T05:19:52Z</dcterms:modified>
</cp:coreProperties>
</file>