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33B3-4CCD-4AFA-9497-CAEAAC67B9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3A2AF9-74D7-4A56-8069-0B550CCDCF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1D45673-4335-4848-9EFA-BB7E3849BE8E}"/>
              </a:ext>
            </a:extLst>
          </p:cNvPr>
          <p:cNvSpPr>
            <a:spLocks noGrp="1"/>
          </p:cNvSpPr>
          <p:nvPr>
            <p:ph type="dt" sz="half" idx="10"/>
          </p:nvPr>
        </p:nvSpPr>
        <p:spPr/>
        <p:txBody>
          <a:bodyPr/>
          <a:lstStyle/>
          <a:p>
            <a:fld id="{2C04A8AD-5A5F-4578-8C4D-257905635E0D}" type="datetimeFigureOut">
              <a:rPr lang="en-IN" smtClean="0"/>
              <a:t>08-04-2021</a:t>
            </a:fld>
            <a:endParaRPr lang="en-IN"/>
          </a:p>
        </p:txBody>
      </p:sp>
      <p:sp>
        <p:nvSpPr>
          <p:cNvPr id="5" name="Footer Placeholder 4">
            <a:extLst>
              <a:ext uri="{FF2B5EF4-FFF2-40B4-BE49-F238E27FC236}">
                <a16:creationId xmlns:a16="http://schemas.microsoft.com/office/drawing/2014/main" id="{D4C2C9BB-8DEE-4BA3-88F9-F459992B35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F23A04-0248-4A3E-98B8-953963762E22}"/>
              </a:ext>
            </a:extLst>
          </p:cNvPr>
          <p:cNvSpPr>
            <a:spLocks noGrp="1"/>
          </p:cNvSpPr>
          <p:nvPr>
            <p:ph type="sldNum" sz="quarter" idx="12"/>
          </p:nvPr>
        </p:nvSpPr>
        <p:spPr/>
        <p:txBody>
          <a:bodyPr/>
          <a:lstStyle/>
          <a:p>
            <a:fld id="{AF82B3DA-4F4F-4516-B6DD-FEE800AA207D}" type="slidenum">
              <a:rPr lang="en-IN" smtClean="0"/>
              <a:t>‹#›</a:t>
            </a:fld>
            <a:endParaRPr lang="en-IN"/>
          </a:p>
        </p:txBody>
      </p:sp>
    </p:spTree>
    <p:extLst>
      <p:ext uri="{BB962C8B-B14F-4D97-AF65-F5344CB8AC3E}">
        <p14:creationId xmlns:p14="http://schemas.microsoft.com/office/powerpoint/2010/main" val="1091115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1F67-9777-4E19-A28B-83A29AEEBDB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A553F5-8BC3-4664-B5BC-519754B0F9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8C65DE-D0CF-4664-B0C9-7AC5FCDF4576}"/>
              </a:ext>
            </a:extLst>
          </p:cNvPr>
          <p:cNvSpPr>
            <a:spLocks noGrp="1"/>
          </p:cNvSpPr>
          <p:nvPr>
            <p:ph type="dt" sz="half" idx="10"/>
          </p:nvPr>
        </p:nvSpPr>
        <p:spPr/>
        <p:txBody>
          <a:bodyPr/>
          <a:lstStyle/>
          <a:p>
            <a:fld id="{2C04A8AD-5A5F-4578-8C4D-257905635E0D}" type="datetimeFigureOut">
              <a:rPr lang="en-IN" smtClean="0"/>
              <a:t>08-04-2021</a:t>
            </a:fld>
            <a:endParaRPr lang="en-IN"/>
          </a:p>
        </p:txBody>
      </p:sp>
      <p:sp>
        <p:nvSpPr>
          <p:cNvPr id="5" name="Footer Placeholder 4">
            <a:extLst>
              <a:ext uri="{FF2B5EF4-FFF2-40B4-BE49-F238E27FC236}">
                <a16:creationId xmlns:a16="http://schemas.microsoft.com/office/drawing/2014/main" id="{157DBBEE-AA95-4D12-BEB1-4EAFFFEC80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3AC678-5481-45F6-B5FE-68848F3BC2C1}"/>
              </a:ext>
            </a:extLst>
          </p:cNvPr>
          <p:cNvSpPr>
            <a:spLocks noGrp="1"/>
          </p:cNvSpPr>
          <p:nvPr>
            <p:ph type="sldNum" sz="quarter" idx="12"/>
          </p:nvPr>
        </p:nvSpPr>
        <p:spPr/>
        <p:txBody>
          <a:bodyPr/>
          <a:lstStyle/>
          <a:p>
            <a:fld id="{AF82B3DA-4F4F-4516-B6DD-FEE800AA207D}" type="slidenum">
              <a:rPr lang="en-IN" smtClean="0"/>
              <a:t>‹#›</a:t>
            </a:fld>
            <a:endParaRPr lang="en-IN"/>
          </a:p>
        </p:txBody>
      </p:sp>
    </p:spTree>
    <p:extLst>
      <p:ext uri="{BB962C8B-B14F-4D97-AF65-F5344CB8AC3E}">
        <p14:creationId xmlns:p14="http://schemas.microsoft.com/office/powerpoint/2010/main" val="252628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DE644A-0B49-479A-99CE-E9A6233D8C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30462F-D780-40E0-8B9B-EA6E01F535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38E2CD-ACE7-46B3-B040-D45AFA7CF9C8}"/>
              </a:ext>
            </a:extLst>
          </p:cNvPr>
          <p:cNvSpPr>
            <a:spLocks noGrp="1"/>
          </p:cNvSpPr>
          <p:nvPr>
            <p:ph type="dt" sz="half" idx="10"/>
          </p:nvPr>
        </p:nvSpPr>
        <p:spPr/>
        <p:txBody>
          <a:bodyPr/>
          <a:lstStyle/>
          <a:p>
            <a:fld id="{2C04A8AD-5A5F-4578-8C4D-257905635E0D}" type="datetimeFigureOut">
              <a:rPr lang="en-IN" smtClean="0"/>
              <a:t>08-04-2021</a:t>
            </a:fld>
            <a:endParaRPr lang="en-IN"/>
          </a:p>
        </p:txBody>
      </p:sp>
      <p:sp>
        <p:nvSpPr>
          <p:cNvPr id="5" name="Footer Placeholder 4">
            <a:extLst>
              <a:ext uri="{FF2B5EF4-FFF2-40B4-BE49-F238E27FC236}">
                <a16:creationId xmlns:a16="http://schemas.microsoft.com/office/drawing/2014/main" id="{3924D5F5-ED4A-451F-89E9-24FF8ED512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DA12C8-6C8F-4C48-BB26-5BCD2A2E660E}"/>
              </a:ext>
            </a:extLst>
          </p:cNvPr>
          <p:cNvSpPr>
            <a:spLocks noGrp="1"/>
          </p:cNvSpPr>
          <p:nvPr>
            <p:ph type="sldNum" sz="quarter" idx="12"/>
          </p:nvPr>
        </p:nvSpPr>
        <p:spPr/>
        <p:txBody>
          <a:bodyPr/>
          <a:lstStyle/>
          <a:p>
            <a:fld id="{AF82B3DA-4F4F-4516-B6DD-FEE800AA207D}" type="slidenum">
              <a:rPr lang="en-IN" smtClean="0"/>
              <a:t>‹#›</a:t>
            </a:fld>
            <a:endParaRPr lang="en-IN"/>
          </a:p>
        </p:txBody>
      </p:sp>
    </p:spTree>
    <p:extLst>
      <p:ext uri="{BB962C8B-B14F-4D97-AF65-F5344CB8AC3E}">
        <p14:creationId xmlns:p14="http://schemas.microsoft.com/office/powerpoint/2010/main" val="886325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56CCB-00C9-42D9-BAD7-5E9A23C8E2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F09B95-8662-4710-BAA7-A21DBAC16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AE2F22-0467-4915-AD30-AA87A057D085}"/>
              </a:ext>
            </a:extLst>
          </p:cNvPr>
          <p:cNvSpPr>
            <a:spLocks noGrp="1"/>
          </p:cNvSpPr>
          <p:nvPr>
            <p:ph type="dt" sz="half" idx="10"/>
          </p:nvPr>
        </p:nvSpPr>
        <p:spPr/>
        <p:txBody>
          <a:bodyPr/>
          <a:lstStyle/>
          <a:p>
            <a:fld id="{2C04A8AD-5A5F-4578-8C4D-257905635E0D}" type="datetimeFigureOut">
              <a:rPr lang="en-IN" smtClean="0"/>
              <a:t>08-04-2021</a:t>
            </a:fld>
            <a:endParaRPr lang="en-IN"/>
          </a:p>
        </p:txBody>
      </p:sp>
      <p:sp>
        <p:nvSpPr>
          <p:cNvPr id="5" name="Footer Placeholder 4">
            <a:extLst>
              <a:ext uri="{FF2B5EF4-FFF2-40B4-BE49-F238E27FC236}">
                <a16:creationId xmlns:a16="http://schemas.microsoft.com/office/drawing/2014/main" id="{0BDE297F-E2D7-440A-8326-5275679B57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65BA19-21F2-46AB-B6A7-919CEBD5A62E}"/>
              </a:ext>
            </a:extLst>
          </p:cNvPr>
          <p:cNvSpPr>
            <a:spLocks noGrp="1"/>
          </p:cNvSpPr>
          <p:nvPr>
            <p:ph type="sldNum" sz="quarter" idx="12"/>
          </p:nvPr>
        </p:nvSpPr>
        <p:spPr/>
        <p:txBody>
          <a:bodyPr/>
          <a:lstStyle/>
          <a:p>
            <a:fld id="{AF82B3DA-4F4F-4516-B6DD-FEE800AA207D}" type="slidenum">
              <a:rPr lang="en-IN" smtClean="0"/>
              <a:t>‹#›</a:t>
            </a:fld>
            <a:endParaRPr lang="en-IN"/>
          </a:p>
        </p:txBody>
      </p:sp>
    </p:spTree>
    <p:extLst>
      <p:ext uri="{BB962C8B-B14F-4D97-AF65-F5344CB8AC3E}">
        <p14:creationId xmlns:p14="http://schemas.microsoft.com/office/powerpoint/2010/main" val="2548740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D274E-18FC-4680-9BEF-768FC91845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29C595-24E1-45D4-9E5C-A6C1E296C1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36F6D-06FB-4D41-8B9C-0FE53D45022B}"/>
              </a:ext>
            </a:extLst>
          </p:cNvPr>
          <p:cNvSpPr>
            <a:spLocks noGrp="1"/>
          </p:cNvSpPr>
          <p:nvPr>
            <p:ph type="dt" sz="half" idx="10"/>
          </p:nvPr>
        </p:nvSpPr>
        <p:spPr/>
        <p:txBody>
          <a:bodyPr/>
          <a:lstStyle/>
          <a:p>
            <a:fld id="{2C04A8AD-5A5F-4578-8C4D-257905635E0D}" type="datetimeFigureOut">
              <a:rPr lang="en-IN" smtClean="0"/>
              <a:t>08-04-2021</a:t>
            </a:fld>
            <a:endParaRPr lang="en-IN"/>
          </a:p>
        </p:txBody>
      </p:sp>
      <p:sp>
        <p:nvSpPr>
          <p:cNvPr id="5" name="Footer Placeholder 4">
            <a:extLst>
              <a:ext uri="{FF2B5EF4-FFF2-40B4-BE49-F238E27FC236}">
                <a16:creationId xmlns:a16="http://schemas.microsoft.com/office/drawing/2014/main" id="{37E93A9D-51E1-4D1D-9B2B-23916729A7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3CDA36-8109-460A-B5B0-490AD175551F}"/>
              </a:ext>
            </a:extLst>
          </p:cNvPr>
          <p:cNvSpPr>
            <a:spLocks noGrp="1"/>
          </p:cNvSpPr>
          <p:nvPr>
            <p:ph type="sldNum" sz="quarter" idx="12"/>
          </p:nvPr>
        </p:nvSpPr>
        <p:spPr/>
        <p:txBody>
          <a:bodyPr/>
          <a:lstStyle/>
          <a:p>
            <a:fld id="{AF82B3DA-4F4F-4516-B6DD-FEE800AA207D}" type="slidenum">
              <a:rPr lang="en-IN" smtClean="0"/>
              <a:t>‹#›</a:t>
            </a:fld>
            <a:endParaRPr lang="en-IN"/>
          </a:p>
        </p:txBody>
      </p:sp>
    </p:spTree>
    <p:extLst>
      <p:ext uri="{BB962C8B-B14F-4D97-AF65-F5344CB8AC3E}">
        <p14:creationId xmlns:p14="http://schemas.microsoft.com/office/powerpoint/2010/main" val="261308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89EAC-00B1-4C03-BCD4-0CDF482725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8E7426-C482-4A94-B250-8F09E313B6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BE9EF7E-2618-4B2E-9334-7ACBE18C55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4A71709-1E9C-4D2F-9B16-07BD3D883ABE}"/>
              </a:ext>
            </a:extLst>
          </p:cNvPr>
          <p:cNvSpPr>
            <a:spLocks noGrp="1"/>
          </p:cNvSpPr>
          <p:nvPr>
            <p:ph type="dt" sz="half" idx="10"/>
          </p:nvPr>
        </p:nvSpPr>
        <p:spPr/>
        <p:txBody>
          <a:bodyPr/>
          <a:lstStyle/>
          <a:p>
            <a:fld id="{2C04A8AD-5A5F-4578-8C4D-257905635E0D}" type="datetimeFigureOut">
              <a:rPr lang="en-IN" smtClean="0"/>
              <a:t>08-04-2021</a:t>
            </a:fld>
            <a:endParaRPr lang="en-IN"/>
          </a:p>
        </p:txBody>
      </p:sp>
      <p:sp>
        <p:nvSpPr>
          <p:cNvPr id="6" name="Footer Placeholder 5">
            <a:extLst>
              <a:ext uri="{FF2B5EF4-FFF2-40B4-BE49-F238E27FC236}">
                <a16:creationId xmlns:a16="http://schemas.microsoft.com/office/drawing/2014/main" id="{DA02AC9D-EDE6-4769-BA9C-F807D29052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C5E627-3D73-48BB-A55F-C62B8DAA3B9E}"/>
              </a:ext>
            </a:extLst>
          </p:cNvPr>
          <p:cNvSpPr>
            <a:spLocks noGrp="1"/>
          </p:cNvSpPr>
          <p:nvPr>
            <p:ph type="sldNum" sz="quarter" idx="12"/>
          </p:nvPr>
        </p:nvSpPr>
        <p:spPr/>
        <p:txBody>
          <a:bodyPr/>
          <a:lstStyle/>
          <a:p>
            <a:fld id="{AF82B3DA-4F4F-4516-B6DD-FEE800AA207D}" type="slidenum">
              <a:rPr lang="en-IN" smtClean="0"/>
              <a:t>‹#›</a:t>
            </a:fld>
            <a:endParaRPr lang="en-IN"/>
          </a:p>
        </p:txBody>
      </p:sp>
    </p:spTree>
    <p:extLst>
      <p:ext uri="{BB962C8B-B14F-4D97-AF65-F5344CB8AC3E}">
        <p14:creationId xmlns:p14="http://schemas.microsoft.com/office/powerpoint/2010/main" val="10354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5BE7-0713-4663-BE2C-19CBD300B28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8B5F15-1F14-4080-A9E2-212C0AF91F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5AC7D9-C5BB-4982-BEE8-D01B158437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8942A5-B134-48F3-A1E7-A928522C9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50E866-2AD0-4B27-836C-85D0C9808D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22813F7-1C5C-49C1-A66D-3C05C5E31BC4}"/>
              </a:ext>
            </a:extLst>
          </p:cNvPr>
          <p:cNvSpPr>
            <a:spLocks noGrp="1"/>
          </p:cNvSpPr>
          <p:nvPr>
            <p:ph type="dt" sz="half" idx="10"/>
          </p:nvPr>
        </p:nvSpPr>
        <p:spPr/>
        <p:txBody>
          <a:bodyPr/>
          <a:lstStyle/>
          <a:p>
            <a:fld id="{2C04A8AD-5A5F-4578-8C4D-257905635E0D}" type="datetimeFigureOut">
              <a:rPr lang="en-IN" smtClean="0"/>
              <a:t>08-04-2021</a:t>
            </a:fld>
            <a:endParaRPr lang="en-IN"/>
          </a:p>
        </p:txBody>
      </p:sp>
      <p:sp>
        <p:nvSpPr>
          <p:cNvPr id="8" name="Footer Placeholder 7">
            <a:extLst>
              <a:ext uri="{FF2B5EF4-FFF2-40B4-BE49-F238E27FC236}">
                <a16:creationId xmlns:a16="http://schemas.microsoft.com/office/drawing/2014/main" id="{879B0E39-BAF1-425D-93DA-F35A09A508D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2CFB51A-0A0D-41D9-8DCE-F819C3997700}"/>
              </a:ext>
            </a:extLst>
          </p:cNvPr>
          <p:cNvSpPr>
            <a:spLocks noGrp="1"/>
          </p:cNvSpPr>
          <p:nvPr>
            <p:ph type="sldNum" sz="quarter" idx="12"/>
          </p:nvPr>
        </p:nvSpPr>
        <p:spPr/>
        <p:txBody>
          <a:bodyPr/>
          <a:lstStyle/>
          <a:p>
            <a:fld id="{AF82B3DA-4F4F-4516-B6DD-FEE800AA207D}" type="slidenum">
              <a:rPr lang="en-IN" smtClean="0"/>
              <a:t>‹#›</a:t>
            </a:fld>
            <a:endParaRPr lang="en-IN"/>
          </a:p>
        </p:txBody>
      </p:sp>
    </p:spTree>
    <p:extLst>
      <p:ext uri="{BB962C8B-B14F-4D97-AF65-F5344CB8AC3E}">
        <p14:creationId xmlns:p14="http://schemas.microsoft.com/office/powerpoint/2010/main" val="2636658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D1DDF-432A-48BB-BC5D-9D56B36BFD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22282E-35B6-4003-BB10-82709F6F45F4}"/>
              </a:ext>
            </a:extLst>
          </p:cNvPr>
          <p:cNvSpPr>
            <a:spLocks noGrp="1"/>
          </p:cNvSpPr>
          <p:nvPr>
            <p:ph type="dt" sz="half" idx="10"/>
          </p:nvPr>
        </p:nvSpPr>
        <p:spPr/>
        <p:txBody>
          <a:bodyPr/>
          <a:lstStyle/>
          <a:p>
            <a:fld id="{2C04A8AD-5A5F-4578-8C4D-257905635E0D}" type="datetimeFigureOut">
              <a:rPr lang="en-IN" smtClean="0"/>
              <a:t>08-04-2021</a:t>
            </a:fld>
            <a:endParaRPr lang="en-IN"/>
          </a:p>
        </p:txBody>
      </p:sp>
      <p:sp>
        <p:nvSpPr>
          <p:cNvPr id="4" name="Footer Placeholder 3">
            <a:extLst>
              <a:ext uri="{FF2B5EF4-FFF2-40B4-BE49-F238E27FC236}">
                <a16:creationId xmlns:a16="http://schemas.microsoft.com/office/drawing/2014/main" id="{539B74B3-3A58-4C01-B6F0-03B1DE99435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0F325A8-2B21-467F-A60F-D2AB9C617EC6}"/>
              </a:ext>
            </a:extLst>
          </p:cNvPr>
          <p:cNvSpPr>
            <a:spLocks noGrp="1"/>
          </p:cNvSpPr>
          <p:nvPr>
            <p:ph type="sldNum" sz="quarter" idx="12"/>
          </p:nvPr>
        </p:nvSpPr>
        <p:spPr/>
        <p:txBody>
          <a:bodyPr/>
          <a:lstStyle/>
          <a:p>
            <a:fld id="{AF82B3DA-4F4F-4516-B6DD-FEE800AA207D}" type="slidenum">
              <a:rPr lang="en-IN" smtClean="0"/>
              <a:t>‹#›</a:t>
            </a:fld>
            <a:endParaRPr lang="en-IN"/>
          </a:p>
        </p:txBody>
      </p:sp>
    </p:spTree>
    <p:extLst>
      <p:ext uri="{BB962C8B-B14F-4D97-AF65-F5344CB8AC3E}">
        <p14:creationId xmlns:p14="http://schemas.microsoft.com/office/powerpoint/2010/main" val="2286351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C31402-70CB-4010-9D3C-C40CF9A32796}"/>
              </a:ext>
            </a:extLst>
          </p:cNvPr>
          <p:cNvSpPr>
            <a:spLocks noGrp="1"/>
          </p:cNvSpPr>
          <p:nvPr>
            <p:ph type="dt" sz="half" idx="10"/>
          </p:nvPr>
        </p:nvSpPr>
        <p:spPr/>
        <p:txBody>
          <a:bodyPr/>
          <a:lstStyle/>
          <a:p>
            <a:fld id="{2C04A8AD-5A5F-4578-8C4D-257905635E0D}" type="datetimeFigureOut">
              <a:rPr lang="en-IN" smtClean="0"/>
              <a:t>08-04-2021</a:t>
            </a:fld>
            <a:endParaRPr lang="en-IN"/>
          </a:p>
        </p:txBody>
      </p:sp>
      <p:sp>
        <p:nvSpPr>
          <p:cNvPr id="3" name="Footer Placeholder 2">
            <a:extLst>
              <a:ext uri="{FF2B5EF4-FFF2-40B4-BE49-F238E27FC236}">
                <a16:creationId xmlns:a16="http://schemas.microsoft.com/office/drawing/2014/main" id="{D0AA961E-B8EB-4EC5-B8F8-1FCEC49F71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BBB0ECD-A664-4AA1-AB19-C376F14DD30A}"/>
              </a:ext>
            </a:extLst>
          </p:cNvPr>
          <p:cNvSpPr>
            <a:spLocks noGrp="1"/>
          </p:cNvSpPr>
          <p:nvPr>
            <p:ph type="sldNum" sz="quarter" idx="12"/>
          </p:nvPr>
        </p:nvSpPr>
        <p:spPr/>
        <p:txBody>
          <a:bodyPr/>
          <a:lstStyle/>
          <a:p>
            <a:fld id="{AF82B3DA-4F4F-4516-B6DD-FEE800AA207D}" type="slidenum">
              <a:rPr lang="en-IN" smtClean="0"/>
              <a:t>‹#›</a:t>
            </a:fld>
            <a:endParaRPr lang="en-IN"/>
          </a:p>
        </p:txBody>
      </p:sp>
    </p:spTree>
    <p:extLst>
      <p:ext uri="{BB962C8B-B14F-4D97-AF65-F5344CB8AC3E}">
        <p14:creationId xmlns:p14="http://schemas.microsoft.com/office/powerpoint/2010/main" val="2605786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E36A8-CA0D-4387-9519-8C39A94461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9ACA-2BB5-404B-929D-95D096EEEA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571E3C9-828D-437A-9CD6-9906A7B040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61B274-56BC-45A7-912F-938CE4A93504}"/>
              </a:ext>
            </a:extLst>
          </p:cNvPr>
          <p:cNvSpPr>
            <a:spLocks noGrp="1"/>
          </p:cNvSpPr>
          <p:nvPr>
            <p:ph type="dt" sz="half" idx="10"/>
          </p:nvPr>
        </p:nvSpPr>
        <p:spPr/>
        <p:txBody>
          <a:bodyPr/>
          <a:lstStyle/>
          <a:p>
            <a:fld id="{2C04A8AD-5A5F-4578-8C4D-257905635E0D}" type="datetimeFigureOut">
              <a:rPr lang="en-IN" smtClean="0"/>
              <a:t>08-04-2021</a:t>
            </a:fld>
            <a:endParaRPr lang="en-IN"/>
          </a:p>
        </p:txBody>
      </p:sp>
      <p:sp>
        <p:nvSpPr>
          <p:cNvPr id="6" name="Footer Placeholder 5">
            <a:extLst>
              <a:ext uri="{FF2B5EF4-FFF2-40B4-BE49-F238E27FC236}">
                <a16:creationId xmlns:a16="http://schemas.microsoft.com/office/drawing/2014/main" id="{5D995FDE-5890-4FD1-AB2B-73D9C38FD0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4E2F18-799C-4850-9946-982329723698}"/>
              </a:ext>
            </a:extLst>
          </p:cNvPr>
          <p:cNvSpPr>
            <a:spLocks noGrp="1"/>
          </p:cNvSpPr>
          <p:nvPr>
            <p:ph type="sldNum" sz="quarter" idx="12"/>
          </p:nvPr>
        </p:nvSpPr>
        <p:spPr/>
        <p:txBody>
          <a:bodyPr/>
          <a:lstStyle/>
          <a:p>
            <a:fld id="{AF82B3DA-4F4F-4516-B6DD-FEE800AA207D}" type="slidenum">
              <a:rPr lang="en-IN" smtClean="0"/>
              <a:t>‹#›</a:t>
            </a:fld>
            <a:endParaRPr lang="en-IN"/>
          </a:p>
        </p:txBody>
      </p:sp>
    </p:spTree>
    <p:extLst>
      <p:ext uri="{BB962C8B-B14F-4D97-AF65-F5344CB8AC3E}">
        <p14:creationId xmlns:p14="http://schemas.microsoft.com/office/powerpoint/2010/main" val="1953209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C92DD-B3C9-435F-A343-5313E1A40C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D5D196-B218-435B-9150-F4237E6288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3907943-01B7-4D55-BB83-848EA3582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E9C7C3-134B-4C54-B0E9-6BBF6E90B7D0}"/>
              </a:ext>
            </a:extLst>
          </p:cNvPr>
          <p:cNvSpPr>
            <a:spLocks noGrp="1"/>
          </p:cNvSpPr>
          <p:nvPr>
            <p:ph type="dt" sz="half" idx="10"/>
          </p:nvPr>
        </p:nvSpPr>
        <p:spPr/>
        <p:txBody>
          <a:bodyPr/>
          <a:lstStyle/>
          <a:p>
            <a:fld id="{2C04A8AD-5A5F-4578-8C4D-257905635E0D}" type="datetimeFigureOut">
              <a:rPr lang="en-IN" smtClean="0"/>
              <a:t>08-04-2021</a:t>
            </a:fld>
            <a:endParaRPr lang="en-IN"/>
          </a:p>
        </p:txBody>
      </p:sp>
      <p:sp>
        <p:nvSpPr>
          <p:cNvPr id="6" name="Footer Placeholder 5">
            <a:extLst>
              <a:ext uri="{FF2B5EF4-FFF2-40B4-BE49-F238E27FC236}">
                <a16:creationId xmlns:a16="http://schemas.microsoft.com/office/drawing/2014/main" id="{F951D176-5DB9-4BCD-95A8-617DE0188A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BA5AD3-845F-4B09-A7E4-98792AAB76EC}"/>
              </a:ext>
            </a:extLst>
          </p:cNvPr>
          <p:cNvSpPr>
            <a:spLocks noGrp="1"/>
          </p:cNvSpPr>
          <p:nvPr>
            <p:ph type="sldNum" sz="quarter" idx="12"/>
          </p:nvPr>
        </p:nvSpPr>
        <p:spPr/>
        <p:txBody>
          <a:bodyPr/>
          <a:lstStyle/>
          <a:p>
            <a:fld id="{AF82B3DA-4F4F-4516-B6DD-FEE800AA207D}" type="slidenum">
              <a:rPr lang="en-IN" smtClean="0"/>
              <a:t>‹#›</a:t>
            </a:fld>
            <a:endParaRPr lang="en-IN"/>
          </a:p>
        </p:txBody>
      </p:sp>
    </p:spTree>
    <p:extLst>
      <p:ext uri="{BB962C8B-B14F-4D97-AF65-F5344CB8AC3E}">
        <p14:creationId xmlns:p14="http://schemas.microsoft.com/office/powerpoint/2010/main" val="540211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736DF0-E5AF-4699-8733-0601934325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344300-7861-4C3B-A1B2-A6EB7FFA68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B94209-0BD9-4E8E-B719-8835012B80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04A8AD-5A5F-4578-8C4D-257905635E0D}" type="datetimeFigureOut">
              <a:rPr lang="en-IN" smtClean="0"/>
              <a:t>08-04-2021</a:t>
            </a:fld>
            <a:endParaRPr lang="en-IN"/>
          </a:p>
        </p:txBody>
      </p:sp>
      <p:sp>
        <p:nvSpPr>
          <p:cNvPr id="5" name="Footer Placeholder 4">
            <a:extLst>
              <a:ext uri="{FF2B5EF4-FFF2-40B4-BE49-F238E27FC236}">
                <a16:creationId xmlns:a16="http://schemas.microsoft.com/office/drawing/2014/main" id="{56751705-70CE-4575-A83B-9049AE63CD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8A5085-61DB-48E2-A207-F18A204713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82B3DA-4F4F-4516-B6DD-FEE800AA207D}" type="slidenum">
              <a:rPr lang="en-IN" smtClean="0"/>
              <a:t>‹#›</a:t>
            </a:fld>
            <a:endParaRPr lang="en-IN"/>
          </a:p>
        </p:txBody>
      </p:sp>
    </p:spTree>
    <p:extLst>
      <p:ext uri="{BB962C8B-B14F-4D97-AF65-F5344CB8AC3E}">
        <p14:creationId xmlns:p14="http://schemas.microsoft.com/office/powerpoint/2010/main" val="612003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ABC4B-C87C-4CD1-8DCA-89F50F4BE6EA}"/>
              </a:ext>
            </a:extLst>
          </p:cNvPr>
          <p:cNvSpPr>
            <a:spLocks noGrp="1"/>
          </p:cNvSpPr>
          <p:nvPr>
            <p:ph type="ctrTitle"/>
          </p:nvPr>
        </p:nvSpPr>
        <p:spPr/>
        <p:txBody>
          <a:bodyPr/>
          <a:lstStyle/>
          <a:p>
            <a:r>
              <a:rPr lang="en-US" dirty="0" err="1"/>
              <a:t>Http.client</a:t>
            </a:r>
            <a:endParaRPr lang="en-IN" dirty="0"/>
          </a:p>
        </p:txBody>
      </p:sp>
      <p:sp>
        <p:nvSpPr>
          <p:cNvPr id="3" name="Subtitle 2">
            <a:extLst>
              <a:ext uri="{FF2B5EF4-FFF2-40B4-BE49-F238E27FC236}">
                <a16:creationId xmlns:a16="http://schemas.microsoft.com/office/drawing/2014/main" id="{2651F55F-F8D9-4097-A807-DD44CE765BB3}"/>
              </a:ext>
            </a:extLst>
          </p:cNvPr>
          <p:cNvSpPr>
            <a:spLocks noGrp="1"/>
          </p:cNvSpPr>
          <p:nvPr>
            <p:ph type="subTitle" idx="1"/>
          </p:nvPr>
        </p:nvSpPr>
        <p:spPr/>
        <p:txBody>
          <a:bodyPr/>
          <a:lstStyle/>
          <a:p>
            <a:r>
              <a:rPr lang="en-US" dirty="0"/>
              <a:t>This module defines classes which implement the client side of the HTTP and HTTPS protocols.</a:t>
            </a:r>
            <a:endParaRPr lang="en-IN" dirty="0"/>
          </a:p>
        </p:txBody>
      </p:sp>
    </p:spTree>
    <p:extLst>
      <p:ext uri="{BB962C8B-B14F-4D97-AF65-F5344CB8AC3E}">
        <p14:creationId xmlns:p14="http://schemas.microsoft.com/office/powerpoint/2010/main" val="440667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20813-A975-40A5-9AFF-3165C0939B1F}"/>
              </a:ext>
            </a:extLst>
          </p:cNvPr>
          <p:cNvSpPr>
            <a:spLocks noGrp="1"/>
          </p:cNvSpPr>
          <p:nvPr>
            <p:ph type="title"/>
          </p:nvPr>
        </p:nvSpPr>
        <p:spPr/>
        <p:txBody>
          <a:bodyPr/>
          <a:lstStyle/>
          <a:p>
            <a:r>
              <a:rPr lang="en-US" dirty="0"/>
              <a:t>Classes defined in the library:</a:t>
            </a:r>
            <a:endParaRPr lang="en-IN" dirty="0"/>
          </a:p>
        </p:txBody>
      </p:sp>
      <p:sp>
        <p:nvSpPr>
          <p:cNvPr id="3" name="Content Placeholder 2">
            <a:extLst>
              <a:ext uri="{FF2B5EF4-FFF2-40B4-BE49-F238E27FC236}">
                <a16:creationId xmlns:a16="http://schemas.microsoft.com/office/drawing/2014/main" id="{915B1E71-08A0-4992-BF24-47B111CAAB72}"/>
              </a:ext>
            </a:extLst>
          </p:cNvPr>
          <p:cNvSpPr>
            <a:spLocks noGrp="1"/>
          </p:cNvSpPr>
          <p:nvPr>
            <p:ph idx="1"/>
          </p:nvPr>
        </p:nvSpPr>
        <p:spPr/>
        <p:txBody>
          <a:bodyPr/>
          <a:lstStyle/>
          <a:p>
            <a:r>
              <a:rPr lang="en-US" dirty="0" err="1"/>
              <a:t>HTTPConnection</a:t>
            </a:r>
            <a:endParaRPr lang="en-US" dirty="0"/>
          </a:p>
          <a:p>
            <a:r>
              <a:rPr lang="en-US" dirty="0" err="1"/>
              <a:t>HTTPSConnection</a:t>
            </a:r>
            <a:endParaRPr lang="en-US" dirty="0"/>
          </a:p>
          <a:p>
            <a:r>
              <a:rPr lang="en-US" dirty="0" err="1"/>
              <a:t>HTTPResponse</a:t>
            </a:r>
            <a:endParaRPr lang="en-US" dirty="0"/>
          </a:p>
          <a:p>
            <a:r>
              <a:rPr lang="en-US" dirty="0" err="1"/>
              <a:t>HTTPException</a:t>
            </a:r>
            <a:endParaRPr lang="en-US" dirty="0"/>
          </a:p>
          <a:p>
            <a:pPr lvl="3"/>
            <a:r>
              <a:rPr lang="en-US" dirty="0"/>
              <a:t>All these classes defines one transaction between the server and client-side environment to manipulate data or to do some operations on the server side from client-side environment.</a:t>
            </a:r>
          </a:p>
          <a:p>
            <a:pPr lvl="3"/>
            <a:endParaRPr lang="en-US" dirty="0"/>
          </a:p>
          <a:p>
            <a:pPr lvl="3"/>
            <a:r>
              <a:rPr lang="en-US" dirty="0"/>
              <a:t>Usually, when it comes to the matter of Internet of things, we mostly use these all classes/methods/libraries while we are dealing with cloud storage retrieval and uploading of data from the edge device i.e., our Raspberry pi , Arduino with the help of software program /snippet initially python.</a:t>
            </a:r>
            <a:endParaRPr lang="en-IN" dirty="0"/>
          </a:p>
        </p:txBody>
      </p:sp>
    </p:spTree>
    <p:extLst>
      <p:ext uri="{BB962C8B-B14F-4D97-AF65-F5344CB8AC3E}">
        <p14:creationId xmlns:p14="http://schemas.microsoft.com/office/powerpoint/2010/main" val="4244711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320A0-A11E-43A6-9C61-47740B364D77}"/>
              </a:ext>
            </a:extLst>
          </p:cNvPr>
          <p:cNvSpPr>
            <a:spLocks noGrp="1"/>
          </p:cNvSpPr>
          <p:nvPr>
            <p:ph type="title"/>
          </p:nvPr>
        </p:nvSpPr>
        <p:spPr/>
        <p:txBody>
          <a:bodyPr/>
          <a:lstStyle/>
          <a:p>
            <a:r>
              <a:rPr lang="en-US" dirty="0"/>
              <a:t>Most used methods from </a:t>
            </a:r>
            <a:r>
              <a:rPr lang="en-US" dirty="0" err="1"/>
              <a:t>http.client</a:t>
            </a:r>
            <a:r>
              <a:rPr lang="en-US" dirty="0"/>
              <a:t> module		</a:t>
            </a:r>
            <a:endParaRPr lang="en-IN" dirty="0"/>
          </a:p>
        </p:txBody>
      </p:sp>
      <p:sp>
        <p:nvSpPr>
          <p:cNvPr id="3" name="Content Placeholder 2">
            <a:extLst>
              <a:ext uri="{FF2B5EF4-FFF2-40B4-BE49-F238E27FC236}">
                <a16:creationId xmlns:a16="http://schemas.microsoft.com/office/drawing/2014/main" id="{13B3CDD3-C35E-4187-9E0B-6C4C201370DA}"/>
              </a:ext>
            </a:extLst>
          </p:cNvPr>
          <p:cNvSpPr>
            <a:spLocks noGrp="1"/>
          </p:cNvSpPr>
          <p:nvPr>
            <p:ph idx="1"/>
          </p:nvPr>
        </p:nvSpPr>
        <p:spPr/>
        <p:txBody>
          <a:bodyPr>
            <a:normAutofit fontScale="92500" lnSpcReduction="10000"/>
          </a:bodyPr>
          <a:lstStyle/>
          <a:p>
            <a:r>
              <a:rPr lang="en-US" dirty="0" err="1"/>
              <a:t>HTTPConnection</a:t>
            </a:r>
            <a:r>
              <a:rPr lang="en-US" dirty="0"/>
              <a:t> Objects:</a:t>
            </a:r>
          </a:p>
          <a:p>
            <a:pPr lvl="2"/>
            <a:r>
              <a:rPr lang="en-US" dirty="0" err="1"/>
              <a:t>HTTPConnection.close</a:t>
            </a:r>
            <a:r>
              <a:rPr lang="en-US" dirty="0"/>
              <a:t>():</a:t>
            </a:r>
          </a:p>
          <a:p>
            <a:pPr lvl="3"/>
            <a:r>
              <a:rPr lang="en-US" dirty="0"/>
              <a:t>Closes the connection to server</a:t>
            </a:r>
          </a:p>
          <a:p>
            <a:pPr lvl="2"/>
            <a:r>
              <a:rPr lang="en-US" dirty="0" err="1"/>
              <a:t>HTTPConnection.connect</a:t>
            </a:r>
            <a:r>
              <a:rPr lang="en-US" dirty="0"/>
              <a:t>():</a:t>
            </a:r>
          </a:p>
          <a:p>
            <a:pPr lvl="3"/>
            <a:r>
              <a:rPr lang="en-US" dirty="0"/>
              <a:t>Connects to the server</a:t>
            </a:r>
          </a:p>
          <a:p>
            <a:pPr lvl="2"/>
            <a:r>
              <a:rPr lang="en-US" dirty="0" err="1"/>
              <a:t>HTTPConnection.set_debuglevel</a:t>
            </a:r>
            <a:r>
              <a:rPr lang="en-US" dirty="0"/>
              <a:t>:</a:t>
            </a:r>
          </a:p>
          <a:p>
            <a:pPr lvl="3"/>
            <a:r>
              <a:rPr lang="en-US" dirty="0"/>
              <a:t>It generally prints all the executing statements / debugging statements. If the parameter passed is set to be 0 no output is printed, any number greater than zero is passed prints all the debugging statements.</a:t>
            </a:r>
          </a:p>
          <a:p>
            <a:pPr lvl="2"/>
            <a:r>
              <a:rPr lang="en-US" dirty="0" err="1"/>
              <a:t>HTTPConnection.getresponse</a:t>
            </a:r>
            <a:r>
              <a:rPr lang="en-US" dirty="0"/>
              <a:t>():</a:t>
            </a:r>
          </a:p>
          <a:p>
            <a:pPr lvl="3"/>
            <a:r>
              <a:rPr lang="en-US" dirty="0"/>
              <a:t>Should be called after a request is sent to get the response from the server . Returns an </a:t>
            </a:r>
            <a:r>
              <a:rPr lang="en-US" dirty="0" err="1"/>
              <a:t>HTTPResponse</a:t>
            </a:r>
            <a:r>
              <a:rPr lang="en-US" dirty="0"/>
              <a:t> Object type.</a:t>
            </a:r>
          </a:p>
          <a:p>
            <a:pPr lvl="2"/>
            <a:r>
              <a:rPr lang="en-IN" dirty="0" err="1"/>
              <a:t>HTTPConnection.request</a:t>
            </a:r>
            <a:endParaRPr lang="en-IN" dirty="0"/>
          </a:p>
          <a:p>
            <a:pPr lvl="3"/>
            <a:r>
              <a:rPr lang="en-US" dirty="0"/>
              <a:t>This will send a request to the server using the HTTP request method </a:t>
            </a:r>
            <a:r>
              <a:rPr lang="en-US" dirty="0" err="1"/>
              <a:t>method</a:t>
            </a:r>
            <a:r>
              <a:rPr lang="en-US" dirty="0"/>
              <a:t> and the selector </a:t>
            </a:r>
            <a:r>
              <a:rPr lang="en-US" dirty="0" err="1"/>
              <a:t>url</a:t>
            </a:r>
            <a:r>
              <a:rPr lang="en-US" dirty="0"/>
              <a:t>. If the body argument is present, it should be a string of data to send after the headers are finished.</a:t>
            </a:r>
          </a:p>
          <a:p>
            <a:pPr marL="1371600" lvl="3" indent="0">
              <a:buNone/>
            </a:pPr>
            <a:endParaRPr lang="en-US" dirty="0"/>
          </a:p>
        </p:txBody>
      </p:sp>
    </p:spTree>
    <p:extLst>
      <p:ext uri="{BB962C8B-B14F-4D97-AF65-F5344CB8AC3E}">
        <p14:creationId xmlns:p14="http://schemas.microsoft.com/office/powerpoint/2010/main" val="197560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FA65-3FD2-4FEF-BBC9-0ED80C278AA0}"/>
              </a:ext>
            </a:extLst>
          </p:cNvPr>
          <p:cNvSpPr>
            <a:spLocks noGrp="1"/>
          </p:cNvSpPr>
          <p:nvPr>
            <p:ph type="title"/>
          </p:nvPr>
        </p:nvSpPr>
        <p:spPr/>
        <p:txBody>
          <a:bodyPr/>
          <a:lstStyle/>
          <a:p>
            <a:r>
              <a:rPr lang="en-US" dirty="0"/>
              <a:t>Most used methods from </a:t>
            </a:r>
            <a:r>
              <a:rPr lang="en-US" dirty="0" err="1"/>
              <a:t>http.client</a:t>
            </a:r>
            <a:r>
              <a:rPr lang="en-US" dirty="0"/>
              <a:t> module		</a:t>
            </a:r>
            <a:endParaRPr lang="en-IN" dirty="0"/>
          </a:p>
        </p:txBody>
      </p:sp>
      <p:sp>
        <p:nvSpPr>
          <p:cNvPr id="3" name="Content Placeholder 2">
            <a:extLst>
              <a:ext uri="{FF2B5EF4-FFF2-40B4-BE49-F238E27FC236}">
                <a16:creationId xmlns:a16="http://schemas.microsoft.com/office/drawing/2014/main" id="{98858F5C-B964-456A-94C3-4464F6566C7A}"/>
              </a:ext>
            </a:extLst>
          </p:cNvPr>
          <p:cNvSpPr>
            <a:spLocks noGrp="1"/>
          </p:cNvSpPr>
          <p:nvPr>
            <p:ph idx="1"/>
          </p:nvPr>
        </p:nvSpPr>
        <p:spPr/>
        <p:txBody>
          <a:bodyPr/>
          <a:lstStyle/>
          <a:p>
            <a:r>
              <a:rPr lang="en-US" dirty="0" err="1"/>
              <a:t>HTTPResponse</a:t>
            </a:r>
            <a:r>
              <a:rPr lang="en-US" dirty="0"/>
              <a:t> Objects:</a:t>
            </a:r>
          </a:p>
          <a:p>
            <a:pPr lvl="2"/>
            <a:r>
              <a:rPr lang="en-US" dirty="0" err="1"/>
              <a:t>HTTPResponse.closed</a:t>
            </a:r>
            <a:r>
              <a:rPr lang="en-US" dirty="0"/>
              <a:t>():</a:t>
            </a:r>
          </a:p>
          <a:p>
            <a:pPr lvl="3"/>
            <a:r>
              <a:rPr lang="en-US" dirty="0"/>
              <a:t>Return True if the connection is closed.</a:t>
            </a:r>
          </a:p>
          <a:p>
            <a:pPr lvl="2"/>
            <a:r>
              <a:rPr lang="en-US" dirty="0" err="1"/>
              <a:t>HTTPResponse.status</a:t>
            </a:r>
            <a:r>
              <a:rPr lang="en-US" dirty="0"/>
              <a:t>():</a:t>
            </a:r>
          </a:p>
          <a:p>
            <a:pPr lvl="3"/>
            <a:r>
              <a:rPr lang="en-US" dirty="0"/>
              <a:t>Status code returned by server</a:t>
            </a:r>
          </a:p>
          <a:p>
            <a:pPr lvl="2"/>
            <a:r>
              <a:rPr lang="en-US" dirty="0" err="1"/>
              <a:t>HTTPResponse.getheader</a:t>
            </a:r>
            <a:r>
              <a:rPr lang="en-US" dirty="0"/>
              <a:t>():</a:t>
            </a:r>
          </a:p>
          <a:p>
            <a:pPr lvl="3"/>
            <a:r>
              <a:rPr lang="en-US" dirty="0"/>
              <a:t>Return the value of the header name, or default if there is no header matching name. If there is more than one header with the name </a:t>
            </a:r>
            <a:r>
              <a:rPr lang="en-US" dirty="0" err="1"/>
              <a:t>name</a:t>
            </a:r>
            <a:r>
              <a:rPr lang="en-US" dirty="0"/>
              <a:t>, return all of the values joined by ‘, ‘. If ‘default’ is any </a:t>
            </a:r>
            <a:r>
              <a:rPr lang="en-US" dirty="0" err="1"/>
              <a:t>iterable</a:t>
            </a:r>
            <a:r>
              <a:rPr lang="en-US" dirty="0"/>
              <a:t> other than a single string, its elements are similarly returned joined by commas.</a:t>
            </a:r>
          </a:p>
          <a:p>
            <a:pPr lvl="2"/>
            <a:r>
              <a:rPr lang="en-US" dirty="0" err="1"/>
              <a:t>HTTPResponse.read</a:t>
            </a:r>
            <a:r>
              <a:rPr lang="en-US" dirty="0"/>
              <a:t>()</a:t>
            </a:r>
          </a:p>
          <a:p>
            <a:pPr lvl="3"/>
            <a:r>
              <a:rPr lang="en-US" dirty="0"/>
              <a:t>Reads and returns the response body, or up to the next amt bytes.</a:t>
            </a:r>
          </a:p>
        </p:txBody>
      </p:sp>
    </p:spTree>
    <p:extLst>
      <p:ext uri="{BB962C8B-B14F-4D97-AF65-F5344CB8AC3E}">
        <p14:creationId xmlns:p14="http://schemas.microsoft.com/office/powerpoint/2010/main" val="4144782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0C34F-D0F8-4CEB-8AF8-65514B892FB2}"/>
              </a:ext>
            </a:extLst>
          </p:cNvPr>
          <p:cNvSpPr>
            <a:spLocks noGrp="1"/>
          </p:cNvSpPr>
          <p:nvPr>
            <p:ph type="title"/>
          </p:nvPr>
        </p:nvSpPr>
        <p:spPr/>
        <p:txBody>
          <a:bodyPr/>
          <a:lstStyle/>
          <a:p>
            <a:pPr algn="ctr"/>
            <a:r>
              <a:rPr lang="en-US" dirty="0" err="1"/>
              <a:t>urllib</a:t>
            </a:r>
            <a:endParaRPr lang="en-IN" dirty="0"/>
          </a:p>
        </p:txBody>
      </p:sp>
      <p:sp>
        <p:nvSpPr>
          <p:cNvPr id="3" name="Content Placeholder 2">
            <a:extLst>
              <a:ext uri="{FF2B5EF4-FFF2-40B4-BE49-F238E27FC236}">
                <a16:creationId xmlns:a16="http://schemas.microsoft.com/office/drawing/2014/main" id="{5F9C0D6B-8448-4321-8428-0DA86BBA46E1}"/>
              </a:ext>
            </a:extLst>
          </p:cNvPr>
          <p:cNvSpPr>
            <a:spLocks noGrp="1"/>
          </p:cNvSpPr>
          <p:nvPr>
            <p:ph idx="1"/>
          </p:nvPr>
        </p:nvSpPr>
        <p:spPr/>
        <p:txBody>
          <a:bodyPr/>
          <a:lstStyle/>
          <a:p>
            <a:r>
              <a:rPr lang="en-US" dirty="0"/>
              <a:t>URL – Uniform Resource Locator</a:t>
            </a:r>
          </a:p>
          <a:p>
            <a:r>
              <a:rPr lang="en-US" dirty="0" err="1"/>
              <a:t>urllib</a:t>
            </a:r>
            <a:r>
              <a:rPr lang="en-US" dirty="0"/>
              <a:t> is a package that collects several modules for working with URLs:</a:t>
            </a:r>
          </a:p>
          <a:p>
            <a:pPr lvl="1"/>
            <a:r>
              <a:rPr lang="en-US" dirty="0" err="1"/>
              <a:t>Urllib.robotparser</a:t>
            </a:r>
            <a:endParaRPr lang="en-US" dirty="0"/>
          </a:p>
          <a:p>
            <a:pPr lvl="2"/>
            <a:r>
              <a:rPr lang="en-US" dirty="0"/>
              <a:t>For parsing robots.txt files</a:t>
            </a:r>
          </a:p>
          <a:p>
            <a:pPr lvl="1"/>
            <a:r>
              <a:rPr lang="en-US" dirty="0" err="1"/>
              <a:t>Urllib.parse</a:t>
            </a:r>
            <a:endParaRPr lang="en-US" dirty="0"/>
          </a:p>
          <a:p>
            <a:pPr lvl="2"/>
            <a:r>
              <a:rPr lang="en-US" dirty="0"/>
              <a:t>For parsing </a:t>
            </a:r>
            <a:r>
              <a:rPr lang="en-US" dirty="0" err="1"/>
              <a:t>urls</a:t>
            </a:r>
            <a:endParaRPr lang="en-US" dirty="0"/>
          </a:p>
          <a:p>
            <a:pPr lvl="1"/>
            <a:r>
              <a:rPr lang="en-US" dirty="0" err="1"/>
              <a:t>Urrllib.error</a:t>
            </a:r>
            <a:endParaRPr lang="en-US" dirty="0"/>
          </a:p>
          <a:p>
            <a:pPr lvl="2"/>
            <a:r>
              <a:rPr lang="en-US" dirty="0"/>
              <a:t>Contains the exceptions raised by </a:t>
            </a:r>
            <a:r>
              <a:rPr lang="en-US" dirty="0" err="1"/>
              <a:t>urllib.request</a:t>
            </a:r>
            <a:endParaRPr lang="en-US" dirty="0"/>
          </a:p>
          <a:p>
            <a:pPr lvl="1"/>
            <a:r>
              <a:rPr lang="en-US" dirty="0" err="1"/>
              <a:t>urlib.request</a:t>
            </a:r>
            <a:endParaRPr lang="en-US" dirty="0"/>
          </a:p>
          <a:p>
            <a:pPr lvl="2"/>
            <a:r>
              <a:rPr lang="en-US" dirty="0"/>
              <a:t>For opening and reading </a:t>
            </a:r>
            <a:r>
              <a:rPr lang="en-US" dirty="0" err="1"/>
              <a:t>urls</a:t>
            </a:r>
            <a:r>
              <a:rPr lang="en-US" dirty="0"/>
              <a:t> </a:t>
            </a:r>
          </a:p>
        </p:txBody>
      </p:sp>
    </p:spTree>
    <p:extLst>
      <p:ext uri="{BB962C8B-B14F-4D97-AF65-F5344CB8AC3E}">
        <p14:creationId xmlns:p14="http://schemas.microsoft.com/office/powerpoint/2010/main" val="338930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D410-34AD-4F64-93B7-77E2E3DF7B05}"/>
              </a:ext>
            </a:extLst>
          </p:cNvPr>
          <p:cNvSpPr>
            <a:spLocks noGrp="1"/>
          </p:cNvSpPr>
          <p:nvPr>
            <p:ph type="title"/>
          </p:nvPr>
        </p:nvSpPr>
        <p:spPr/>
        <p:txBody>
          <a:bodyPr/>
          <a:lstStyle/>
          <a:p>
            <a:pPr algn="ctr"/>
            <a:r>
              <a:rPr lang="en-US" dirty="0" err="1"/>
              <a:t>smtplib</a:t>
            </a:r>
            <a:endParaRPr lang="en-IN" dirty="0"/>
          </a:p>
        </p:txBody>
      </p:sp>
      <p:sp>
        <p:nvSpPr>
          <p:cNvPr id="3" name="Content Placeholder 2">
            <a:extLst>
              <a:ext uri="{FF2B5EF4-FFF2-40B4-BE49-F238E27FC236}">
                <a16:creationId xmlns:a16="http://schemas.microsoft.com/office/drawing/2014/main" id="{2E059CA2-17AB-484A-9ED3-0E6951944A12}"/>
              </a:ext>
            </a:extLst>
          </p:cNvPr>
          <p:cNvSpPr>
            <a:spLocks noGrp="1"/>
          </p:cNvSpPr>
          <p:nvPr>
            <p:ph idx="1"/>
          </p:nvPr>
        </p:nvSpPr>
        <p:spPr/>
        <p:txBody>
          <a:bodyPr>
            <a:normAutofit fontScale="92500"/>
          </a:bodyPr>
          <a:lstStyle/>
          <a:p>
            <a:r>
              <a:rPr lang="en-US" dirty="0"/>
              <a:t>Simple Mail Transfer Protocol (SMTP) is used as a protocol to handle the email transfer using Python. It is used to route emails between email servers. It is an application layer protocol which allows to users to send mail to another. The receiver retrieves email using the protocols POP(Post Office Protocol) and IMAP(Internet Message Access Protocol).</a:t>
            </a:r>
          </a:p>
          <a:p>
            <a:r>
              <a:rPr lang="en-US" dirty="0"/>
              <a:t>When the server listens for the TCP connection from a client, it initiates a connection on port 587.</a:t>
            </a:r>
          </a:p>
          <a:p>
            <a:r>
              <a:rPr lang="en-US" dirty="0"/>
              <a:t>Python provides a </a:t>
            </a:r>
            <a:r>
              <a:rPr lang="en-US" dirty="0" err="1"/>
              <a:t>smtplib</a:t>
            </a:r>
            <a:r>
              <a:rPr lang="en-US" dirty="0"/>
              <a:t> module, which defines the SMTP client session object used to send emails to an internet machine. For this purpose, we must import the </a:t>
            </a:r>
            <a:r>
              <a:rPr lang="en-US" dirty="0" err="1"/>
              <a:t>smtplib</a:t>
            </a:r>
            <a:r>
              <a:rPr lang="en-US" dirty="0"/>
              <a:t> module using the import statement.</a:t>
            </a:r>
          </a:p>
          <a:p>
            <a:endParaRPr lang="en-IN" dirty="0"/>
          </a:p>
        </p:txBody>
      </p:sp>
    </p:spTree>
    <p:extLst>
      <p:ext uri="{BB962C8B-B14F-4D97-AF65-F5344CB8AC3E}">
        <p14:creationId xmlns:p14="http://schemas.microsoft.com/office/powerpoint/2010/main" val="553842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556</Words>
  <Application>Microsoft Office PowerPoint</Application>
  <PresentationFormat>Widescreen</PresentationFormat>
  <Paragraphs>47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Http.client</vt:lpstr>
      <vt:lpstr>Classes defined in the library:</vt:lpstr>
      <vt:lpstr>Most used methods from http.client module  </vt:lpstr>
      <vt:lpstr>Most used methods from http.client module  </vt:lpstr>
      <vt:lpstr>urllib</vt:lpstr>
      <vt:lpstr>smtplib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Http.client</dc:title>
  <dc:creator>MAJOJU KRISHNA SAI PRAHLAD</dc:creator>
  <cp:lastModifiedBy>MAJOJU KRISHNA SAI PRAHLAD</cp:lastModifiedBy>
  <cp:revision>9</cp:revision>
  <dcterms:created xsi:type="dcterms:W3CDTF">2021-04-07T17:40:51Z</dcterms:created>
  <dcterms:modified xsi:type="dcterms:W3CDTF">2021-04-08T03:59:01Z</dcterms:modified>
</cp:coreProperties>
</file>