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8" r:id="rId16"/>
    <p:sldId id="289" r:id="rId17"/>
    <p:sldId id="290" r:id="rId18"/>
    <p:sldId id="291" r:id="rId19"/>
    <p:sldId id="275" r:id="rId20"/>
    <p:sldId id="285" r:id="rId21"/>
    <p:sldId id="286" r:id="rId22"/>
    <p:sldId id="287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B1B2BC-87CB-4E60-AA4C-3A25AC3ABAEF}">
          <p14:sldIdLst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8"/>
            <p14:sldId id="289"/>
            <p14:sldId id="290"/>
            <p14:sldId id="291"/>
            <p14:sldId id="275"/>
            <p14:sldId id="285"/>
            <p14:sldId id="286"/>
            <p14:sldId id="287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6BC4-8574-42A1-8F63-EC427A7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98B0A-EF37-46BD-887C-C8E531F9A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5E06-AFEA-427D-B8F7-610754F9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984D-0C8E-43D0-843E-8B7427A7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6E38-7CCB-4403-9CBC-2C321C5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8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D356-408F-4F6B-BBAC-4D85C213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EBD0F-1967-41CE-8936-B1BBCA0E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AD82-C411-4B6F-86F0-0B1337E3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E9A5-2094-431C-9531-D2D2979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534E-F8F7-41EF-9B19-A3704382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1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A7438-A001-47CD-A616-B031A1850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57CFD-00A5-4EC7-A905-9C7291CC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D8760-457D-4200-AC9D-B4AB7E58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F154-BC0F-4278-8783-8C43E1DD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61BD-02CA-4A9E-B32D-211EFE4D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AF23-7124-4DC3-ABA8-E9B1D2C2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4B3-D770-41F3-BA13-19E455752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6A43B-5A63-45C5-8C8D-CA3FDF7C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F182-6996-45FA-8A10-AABC331F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59E4-8FFC-425C-9906-12247E7A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9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2CA8-FFD4-4009-AF80-B8F07C7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67AA3-035E-4CB1-AF9D-9B1C4A52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41F2-0562-49B5-8B1A-67F2E1A2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1280-C69F-4902-BC46-97F2EE6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A8B5-66D3-4CA6-BA3B-170986D3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4636-A963-423F-8098-5BF502F2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E4C8-D774-4F80-9D05-2393E396F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CDEB2-FF10-4D1D-A153-359351F3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D9A9D-68B7-4707-BC1F-5CC22A31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3E74C-559D-410B-8A84-7532DEE3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72F2-8F09-4A32-B328-96271E7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310D-F46A-4926-8348-F57FCEDE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9323-C2BE-4018-A914-88EA4F3C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0DA93-2E86-4CF3-9042-F38DC08E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B9B7F-255D-4759-9C9D-39F72D4EF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37467-E1E2-411D-A109-7C06AE1CB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F523D-5B24-49AB-B723-62141C3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689E1-4C52-4026-A730-C9FF4BA5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593F7-6CC2-427A-8633-E88972D0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A97-D2BC-44D8-9397-F777E273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EAEED-9D28-4DD1-8F7F-572261BF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52200-8C72-4BB8-9631-9F086A3C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458BB-8756-4C52-AC6B-2CF510CF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3C31-5FB9-4BE6-B157-638A182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6B2BD-54FB-449C-8177-2F91D509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94138-058B-433C-81CB-4444FF4F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3DEF-CDE1-4282-8C7D-C4E71F95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5652-FC33-4134-A16C-5BF31010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D4EC-8B63-4147-B765-D542C8086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9A04-4CF4-4A86-8689-80B2F65E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D9D2-46A6-46D3-B255-BC0D7BDB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958C9-89C6-4571-BFC5-B6EBBBC0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927A-5E72-406D-B54A-2F42BD05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047C4-FB0A-490E-AFAE-357274EFC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6190E-01E5-4751-96F5-F04CE51F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7E537-9F99-4F3D-9D3E-8691544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EDD06-7308-433C-A594-9633D275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D8FA3-3DFC-4256-92DE-6421E947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FA901-9B0B-47E5-89BC-69964FDD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A3C5-79C9-4340-82A8-54E03792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83FA-5236-429E-84DC-F7D02EA9C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DA29-A959-416C-BF43-41619D2A859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6FBB-AA96-4BBF-B519-D0C82C335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53E5-C00C-4EDC-BF1D-C3865514A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17A1-319A-428D-B0BE-2B41C74B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8FB1-EA9A-4A2E-B1FE-3988AE58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Another Chatbot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 Of A Simple Chatbot 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AF656-2D14-4699-A7ED-ABBC1D924715}"/>
              </a:ext>
            </a:extLst>
          </p:cNvPr>
          <p:cNvSpPr txBox="1"/>
          <p:nvPr/>
        </p:nvSpPr>
        <p:spPr>
          <a:xfrm>
            <a:off x="8336132" y="4554245"/>
            <a:ext cx="362208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N.N.V Sai Prakash – AIE19045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Sudharsan Reddy – AIE19067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Suneel – AIE19045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D6F39-847B-4281-A6DC-EFC5142DB003}"/>
              </a:ext>
            </a:extLst>
          </p:cNvPr>
          <p:cNvSpPr txBox="1"/>
          <p:nvPr/>
        </p:nvSpPr>
        <p:spPr>
          <a:xfrm>
            <a:off x="838200" y="4546847"/>
            <a:ext cx="362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 Gupta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2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misspelled word looks similar to the intended word most of the time, except they have some errors that occur when some characters are missed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model the different types of spelling errors people make using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measurement called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Damerau-Levenshtein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generate candidates based on that.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Damerau-Levenshtein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calculates the number of operations required to transform one word into another. Typically, the operations included are: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Substitution: Substitute a single character by another (e.g,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pwned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→owned)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Deletion: Delete a single character (e.g., thew →the)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Addition: Add a single character (e.g.,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→language)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Transposition: Transpose or exchange a single pair of adjacent characters (e.g.,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candidate set when  w=“thew” might be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B4F2BD-46FF-4DD7-9EC8-4D4311C3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98" y="5443168"/>
            <a:ext cx="9780204" cy="26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7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misspelled word looks similar to the intended word most of the time, except they have some errors that occur when some characters are missed.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become quite a large set. If the length of the word is 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 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deletions, 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 X 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substitutions, 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 X (n + 1)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insertions, and 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transpositions possible. That is </a:t>
            </a:r>
            <a:r>
              <a:rPr lang="en-US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54n + 25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candidates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Damerau-Levenshtein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to a maximum of 1 or 2 can help reduce the speed a bit.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out the possible words from the Candidate Model with the help of a Corpus, by eliminating non-existent words that could possibly exist in the Candidate set.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 correction(w) tries to choose the most likely spelling correction for “w”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.We are trying to find the correction ”c” out of all possible candidate corrections</a:t>
            </a:r>
          </a:p>
          <a:p>
            <a:pPr marL="0" indent="0" algn="ctr">
              <a:buNone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fr-FR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candidates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P(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Bayes’ Theorem,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5CA3D-D689-482E-8943-841463B7B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14" y="2810540"/>
            <a:ext cx="405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kumimoji="0" lang="en-US" altLang="en-US" sz="18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∈ candidates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P(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/ P(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03E41-494F-4FE3-B0AB-7EB4B06E8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57" y="3179872"/>
            <a:ext cx="7643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the same for every possible candidate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factor it out, giving: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argmax</a:t>
            </a:r>
            <a:r>
              <a:rPr kumimoji="0" lang="en-US" altLang="en-US" sz="18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∈ candidates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P(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1545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is split into four parts:</a:t>
            </a:r>
            <a:endParaRPr lang="en-US" dirty="0"/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Mechanism: argmax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the candidate with the highest combined probability.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Model: c ∈ candidates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tells us which candidate corrections, c, to consider.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Model: P(c)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 c appears as a word of English text. For example, occurrences of "the" make up about 7% of English text, so we should have P(the) = 0.07.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Model: P(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w|c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 w would be typed in a text when the author meant c. For example, P(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teh|the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relatively high, but P(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theeexyz|the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would be very low.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2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mechanism : In Python, ‘max’ with a ‘key’ argument does 'argmax’.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 : the function ‘editdiastance1’ returns a set of all edited strings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we restrict ourselves to words that are known—that is, in the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dictionary— then the set is much smaller: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B4C954-8EC9-4D5C-9780-6FA265DA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8" y="2568439"/>
            <a:ext cx="265442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(editDistance1(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somthing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185BD-2789-4842-BD09-97457A62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98398"/>
            <a:ext cx="676275" cy="3048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2B7563B-2CBF-46AF-BC4E-E165AF15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8" y="4084613"/>
            <a:ext cx="283197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knownword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(editDistance1(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somthing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03D0A-A9A8-4A1F-926C-F8A91761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08" y="4468137"/>
            <a:ext cx="24574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6F03-E7B3-4A8F-8C71-0DD3E5F3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29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985-4FD4-487A-B229-5170D503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519154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 big set .For a word of length 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deletions,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transpositions, 26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alterations, and 26(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insertions, for a total of 54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+25 (of which a few are typically duplicates)</a:t>
            </a:r>
          </a:p>
          <a:p>
            <a:pPr marL="0" indent="0">
              <a:buNone/>
            </a:pPr>
            <a:r>
              <a:rPr lang="en-IN" sz="2400" dirty="0"/>
              <a:t>                     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2011C-9CE8-4784-B9B4-A501352A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94" y="1164547"/>
            <a:ext cx="92868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0E8D8-212B-4342-BF12-FA5D61D0E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94" y="4813755"/>
            <a:ext cx="342900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E1D35-70FB-404B-B74C-C5EAF421A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94" y="5510629"/>
            <a:ext cx="10477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596A-8E94-40AB-8717-7D7F4481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1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9BF9-8AD3-4460-9202-26D0B4DF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825"/>
            <a:ext cx="10515600" cy="551113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restrict the words that are ‘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knownword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’-that is in the dictionary – then the set will be much smaller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 :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also consider corrections that require 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simple edits. This generates a much bigger set of possibilities, but usually only a few of them are known words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DB5EB-2C6C-4F8E-BC62-E835020A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52" y="954696"/>
            <a:ext cx="5934075" cy="89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95DBE0-45DA-4885-8A00-5511B87B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08" y="2545752"/>
            <a:ext cx="5402961" cy="481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6FD07-6F8E-49BF-BF80-0F554E11F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308" y="3397384"/>
            <a:ext cx="25050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4542-E42C-4BC0-9AF5-8DC7F7A8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28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7600-0E1E-4532-985F-859A7650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>
            <a:noAutofit/>
          </a:bodyPr>
          <a:lstStyle/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result will have the words of edit distance two from the actual word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FDBF8-0759-48EF-A79E-C2611621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73" y="1379381"/>
            <a:ext cx="8534400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2A77C-7CEA-4B35-BCA9-692517CE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73" y="2214216"/>
            <a:ext cx="3819525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6F37D-EE5E-47B1-9B36-0E3D28D7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73" y="2909022"/>
            <a:ext cx="10096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9DA3E-9101-4247-834E-91E93E4F9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973" y="3425833"/>
            <a:ext cx="4048125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F7B02-7B30-4287-B5EE-9740801EB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973" y="4167532"/>
            <a:ext cx="6743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1891-722B-4957-BE42-0098A13A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4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 (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3624-2B72-4D2C-A447-10AAE752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557"/>
            <a:ext cx="10515600" cy="555298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estimate the probability of a word, ‘prob(word)’ by counting the number of times each word appears in a text file of about a million words(corpus text).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‘words’ breaks text into words , then the variable ‘WORDS’ holds a Counter of how often each word appears and ‘prob’ estimates the probability of each word, based on this Counter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there are 30748 distinct words ,which together appear 311867 times</a:t>
            </a:r>
          </a:p>
          <a:p>
            <a:pPr marL="0" indent="0">
              <a:buNone/>
            </a:pPr>
            <a:r>
              <a:rPr lang="en-IN" sz="2200" dirty="0"/>
              <a:t>                      </a:t>
            </a:r>
          </a:p>
          <a:p>
            <a:pPr marL="0" indent="0">
              <a:buNone/>
            </a:pPr>
            <a:r>
              <a:rPr lang="en-IN" sz="2200" dirty="0"/>
              <a:t>   </a:t>
            </a:r>
          </a:p>
          <a:p>
            <a:pPr marL="0" indent="0">
              <a:buNone/>
            </a:pPr>
            <a:r>
              <a:rPr lang="en-IN" sz="2200" dirty="0"/>
              <a:t>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E592B-5CF7-4FBA-A7FF-A236006A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66" y="2448088"/>
            <a:ext cx="2716890" cy="1674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F93C1-BBE3-47CA-9C13-B3A6D2D5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25" y="4674593"/>
            <a:ext cx="2636572" cy="624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609F6-E340-4FC2-ADB0-92F4C7DA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25" y="5440856"/>
            <a:ext cx="9144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CF2F-6CD8-49A7-8D65-F79FE170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7" y="71021"/>
            <a:ext cx="10515600" cy="53266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Model (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E2B1-1E8B-45A0-BB4F-E81AE1B8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out data we cannot build a error model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can make ’candidates(word)’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 the first non-empty list of candidates in order of priority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The original word, if it is known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The list of known words at edit distance one away, if there are any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The list of known words at edit distance two away, if there are any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The original word, even though it is not known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don't need to multiply by a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factor,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every candidate at the chosen priority will have the same probability (according to our model)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7055D-D21A-4BFE-99AB-E879E252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23" y="4113598"/>
            <a:ext cx="93154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Chatbot?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is an AI software application designed to carry out a conversation with another human being.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tries to mimic a real conversation between two people and tries to maintain a natural flow of dialogue.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are mainly used on-line on company websites to guide any newcomers and enhance customer experience.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chatbots are built with a certain theme in mind, pertaining to the company’s main business ideas.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Swiggy’s Delivery Chatbot, MedWhat and Insomnobot 3000 are just a few of the most popular chatbots designed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are ultimately meant to be used in the place of humans, serving on one end of customer service line and provide the same/better quality of service.</a:t>
            </a:r>
          </a:p>
        </p:txBody>
      </p:sp>
    </p:spTree>
    <p:extLst>
      <p:ext uri="{BB962C8B-B14F-4D97-AF65-F5344CB8AC3E}">
        <p14:creationId xmlns:p14="http://schemas.microsoft.com/office/powerpoint/2010/main" val="169487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Autocomplete.py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implements the second feature of this chatbot.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 suggest and types out the rest of a certain word before the user can complete it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initialize our dataset, against which we’ll be checking for words to complete.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The, we sort all the options in an ascending order.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A970D-6EEB-4355-BBCF-0703ABF1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32" y="2655189"/>
            <a:ext cx="3055885" cy="25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12E78-5E04-4EC7-B04F-47D04447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32" y="3498293"/>
            <a:ext cx="3261643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88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track the live input of the user and listen for words and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constantly check if the word being typed out can be completed.</a:t>
            </a:r>
          </a:p>
          <a:p>
            <a:pPr marL="285750" lvl="1" indent="-285750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starting of the typed out word matches with any of the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words in the dataset, we return that word and autocomplete it.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CE9893-8A4F-4722-8078-450AFBCB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01" y="2269508"/>
            <a:ext cx="3873854" cy="12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06192E6-6842-42C3-AD6C-FDE1FAFD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01" y="3698869"/>
            <a:ext cx="4381674" cy="230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9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Chatbot.py,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last component of JAC and brings the previous two classes together on a simple interface.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of code is thrown into a forever loop, and this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block takes input from the user, and the autocorrect and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autocomplete functions are run through the input before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sending the final sentence as an input to JAC, which prints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 an appropriate response.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exit the program by simply typing “quit”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when prompted to say something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CA4A2-DD73-47C5-87AB-ACC61A53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30" y="2298785"/>
            <a:ext cx="5425910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95DA-E4C9-4294-95BB-197608B3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3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JAC?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JAC: Just Another Chatbot is a chatbot we have designed, serving as a conversational chatbot aimed at making simple small-talk with the user.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 includes, along with the programmed responses, two other features, namely: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Autocorrect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 has been developed in Python, borrowing from different libraries and stitching together certain concepts.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JAC, as a whole, consists of three classes: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Autocorrect.py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Autocomplete.py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Chatbot.py</a:t>
            </a:r>
          </a:p>
        </p:txBody>
      </p:sp>
    </p:spTree>
    <p:extLst>
      <p:ext uri="{BB962C8B-B14F-4D97-AF65-F5344CB8AC3E}">
        <p14:creationId xmlns:p14="http://schemas.microsoft.com/office/powerpoint/2010/main" val="3337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class among the three,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Autocorrect.py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implements the autocorrect functionality of JAC.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layman’s point of view, autocorrect refers to the action of correcting a misspelt word.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 times, we would’ve sent a text, riddled with spelling mistakes, with no intention of our own.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autocorrect feature aims to overcome this simple, yet common problem.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Autocorrect program we’ve implemented in JAC, is based off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includes three models that perfectly tie everything together.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2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named after the 18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mathematician,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Bayes,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mathematical formula useful for determining conditional probability.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of an event B, can be described as the probability of B happening, given that another event A has already happened.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is denoted as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P(B|A), </a:t>
            </a:r>
            <a:r>
              <a:rPr lang="en-IN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as Probability of B given A.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 is formulated as: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C663B-6B96-4013-BEEE-4CF030FAC198}"/>
              </a:ext>
            </a:extLst>
          </p:cNvPr>
          <p:cNvSpPr txBox="1"/>
          <p:nvPr/>
        </p:nvSpPr>
        <p:spPr>
          <a:xfrm>
            <a:off x="5094573" y="4106213"/>
            <a:ext cx="8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80822-CEED-42B4-BF51-86B90C1B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39" y="4001294"/>
            <a:ext cx="3779848" cy="57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D9B0D-BC92-446C-AECD-D7DBC955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70" y="4056161"/>
            <a:ext cx="531160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5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Theory Behind The Autocorrect Implementation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a user has typed out a word “w”, what could’ve been the correct word “c”?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that the user typed out something differing from his intention, how do we determine what the actual word was?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typed out thew, c could be any of the following: {“the” , ”then” ,”thaw” , “thew” , “threw” …}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clear the air, what we do is given a word, we generate a set of possible intended words C, choose a c from that set with the highest probability. Mathematically,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basically calculate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3CE7A-DD98-414F-96D1-46F4F3726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6407"/>
            <a:ext cx="1280271" cy="364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E68CF-4949-403E-A403-B3FCA29A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22" y="4071099"/>
            <a:ext cx="2415749" cy="1219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BD2F5E-91B3-4C0B-8888-CDB4EC691EFD}"/>
              </a:ext>
            </a:extLst>
          </p:cNvPr>
          <p:cNvSpPr txBox="1"/>
          <p:nvPr/>
        </p:nvSpPr>
        <p:spPr>
          <a:xfrm>
            <a:off x="5821735" y="4075759"/>
            <a:ext cx="53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 for each c in C and pick the maximum from it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3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Models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Autocorrect implementation is built upon three models: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Model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Model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Model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already seen the Language Model in the previous slide, let’s move on to the other two.</a:t>
            </a:r>
          </a:p>
        </p:txBody>
      </p:sp>
    </p:spTree>
    <p:extLst>
      <p:ext uri="{BB962C8B-B14F-4D97-AF65-F5344CB8AC3E}">
        <p14:creationId xmlns:p14="http://schemas.microsoft.com/office/powerpoint/2010/main" val="290473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factors affecting the choice of the right candidate(intended word)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probable is in the absence of any other information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likely is it that someone would type w when they intended c (because of a fat finger, a mistake, confusion, etc.)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consider the above two types of errors to have a better correction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6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08B-CE83-4500-9B97-CF82304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Error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D472-A061-45D7-898C-395F4BB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the word “w” and we need to compute the intended word “c”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 ,it’s the following :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right candidate ,by maximizing the above joint probability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unigram probability(P(c)) multiplied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probability that “w” is a spelling error of “c”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have our error model, spellchecking/correction is a matter of computing the conditional probability to have best candidate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where did we get these candidates from to begin with?</a:t>
            </a:r>
          </a:p>
          <a:p>
            <a:pPr marL="0" indent="-457200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D24042-A099-43F9-ABDF-AD0A8D1F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872" y="2702139"/>
            <a:ext cx="4208454" cy="4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36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1959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Theme</vt:lpstr>
      <vt:lpstr>JAC: Just Another Chatbot An Implementation Of A Simple Chatbot </vt:lpstr>
      <vt:lpstr>What Is A Chatbot?</vt:lpstr>
      <vt:lpstr>Who is JAC?</vt:lpstr>
      <vt:lpstr>Autocorrect</vt:lpstr>
      <vt:lpstr>Bayes’ Theorem</vt:lpstr>
      <vt:lpstr>The Theory Behind The Autocorrect Implementation</vt:lpstr>
      <vt:lpstr>The Three Models</vt:lpstr>
      <vt:lpstr>The Error Model</vt:lpstr>
      <vt:lpstr>Building The Error Model</vt:lpstr>
      <vt:lpstr>The Candidate Model</vt:lpstr>
      <vt:lpstr>The Candidate Model</vt:lpstr>
      <vt:lpstr>Code Explanation</vt:lpstr>
      <vt:lpstr>Code Explanation</vt:lpstr>
      <vt:lpstr>Code Explanation</vt:lpstr>
      <vt:lpstr>Candidate Model</vt:lpstr>
      <vt:lpstr>Candidate Model</vt:lpstr>
      <vt:lpstr>Candidate Model</vt:lpstr>
      <vt:lpstr>Language Model (P(c))</vt:lpstr>
      <vt:lpstr>Error Model (P(w|c))</vt:lpstr>
      <vt:lpstr>Autocomplete</vt:lpstr>
      <vt:lpstr>Autocomplete</vt:lpstr>
      <vt:lpstr>Chatbot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Autocorrection</dc:title>
  <dc:creator>sudharsan reddy</dc:creator>
  <cp:lastModifiedBy>Suneel nadipalli</cp:lastModifiedBy>
  <cp:revision>80</cp:revision>
  <dcterms:created xsi:type="dcterms:W3CDTF">2020-07-06T06:01:30Z</dcterms:created>
  <dcterms:modified xsi:type="dcterms:W3CDTF">2020-07-06T14:56:09Z</dcterms:modified>
</cp:coreProperties>
</file>